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/>
              <a:t>ငွေလဲနှုန်းများ တွက်ချက်နိုင်ခြင်း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1841"/>
            <a:ext cx="5334000" cy="103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304800"/>
            <a:ext cx="5829300" cy="1485903"/>
          </a:xfrm>
        </p:spPr>
        <p:txBody>
          <a:bodyPr>
            <a:noAutofit/>
          </a:bodyPr>
          <a:lstStyle/>
          <a:p>
            <a:r>
              <a:rPr lang="my-MM" sz="3200" b="1" dirty="0"/>
              <a:t>နိုင်ငံပေါင်း (၃၈) နိုင်ငံရဲ့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my-MM" sz="3200" b="1" dirty="0" smtClean="0"/>
              <a:t>န</a:t>
            </a:r>
            <a:r>
              <a:rPr lang="my-MM" sz="3200" b="1" dirty="0"/>
              <a:t>ေ့စဉ်ငွေလဲနှုန်းများ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9071"/>
            <a:ext cx="5410200" cy="100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/>
              <a:t>မြန်မာ ငွေလဲနှုန်း </a:t>
            </a:r>
            <a:r>
              <a:rPr lang="en-US" sz="3600" b="1" dirty="0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" y="1676400"/>
            <a:ext cx="5257800" cy="100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ငွေလဲနှုန်းများ တွက်ချက်နိုင်ခြင်း</vt:lpstr>
      <vt:lpstr>နိုင်ငံပေါင်း (၃၈) နိုင်ငံရဲ့   နေ့စဉ်ငွေလဲနှုန်းများ</vt:lpstr>
      <vt:lpstr>မြန်မာ ငွေလဲနှုန်း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12</cp:revision>
  <dcterms:created xsi:type="dcterms:W3CDTF">2020-01-14T03:00:45Z</dcterms:created>
  <dcterms:modified xsi:type="dcterms:W3CDTF">2020-01-14T03:29:50Z</dcterms:modified>
</cp:coreProperties>
</file>