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1208663" cy="15544800"/>
  <p:notesSz cx="6858000" cy="9144000"/>
  <p:defaultTextStyle>
    <a:defPPr>
      <a:defRPr lang="en-US"/>
    </a:defPPr>
    <a:lvl1pPr marL="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876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7534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7630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3507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9383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52605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1137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7014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269" y="-82"/>
      </p:cViewPr>
      <p:guideLst>
        <p:guide orient="horz" pos="4896"/>
        <p:guide pos="9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650" y="4828972"/>
            <a:ext cx="26527364" cy="33320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1300" y="8808720"/>
            <a:ext cx="21846064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6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3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9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52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11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7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26283" y="622517"/>
            <a:ext cx="7021949" cy="132634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0435" y="622517"/>
            <a:ext cx="20545703" cy="132634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275" y="9988974"/>
            <a:ext cx="26527364" cy="308737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5275" y="6588553"/>
            <a:ext cx="26527364" cy="3400421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876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75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76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235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93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352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911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4701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0433" y="3627125"/>
            <a:ext cx="13783826" cy="1025884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4404" y="3627125"/>
            <a:ext cx="13783826" cy="1025884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0435" y="3479589"/>
            <a:ext cx="13789241" cy="145012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0435" y="4929720"/>
            <a:ext cx="13789241" cy="8956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3578" y="3479589"/>
            <a:ext cx="13794666" cy="145012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3578" y="4929720"/>
            <a:ext cx="13794666" cy="8956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440" y="618916"/>
            <a:ext cx="10267441" cy="263398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1738" y="618914"/>
            <a:ext cx="17446512" cy="1326705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0440" y="3252896"/>
            <a:ext cx="10267441" cy="10633078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12" y="10881363"/>
            <a:ext cx="18725198" cy="128460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12" y="1388955"/>
            <a:ext cx="18725198" cy="9326880"/>
          </a:xfrm>
        </p:spPr>
        <p:txBody>
          <a:bodyPr/>
          <a:lstStyle>
            <a:lvl1pPr marL="0" indent="0">
              <a:buNone/>
              <a:defRPr sz="3900"/>
            </a:lvl1pPr>
            <a:lvl2pPr marL="558768" indent="0">
              <a:buNone/>
              <a:defRPr sz="3400"/>
            </a:lvl2pPr>
            <a:lvl3pPr marL="1117534" indent="0">
              <a:buNone/>
              <a:defRPr sz="2800"/>
            </a:lvl3pPr>
            <a:lvl4pPr marL="1676302" indent="0">
              <a:buNone/>
              <a:defRPr sz="2400"/>
            </a:lvl4pPr>
            <a:lvl5pPr marL="2235070" indent="0">
              <a:buNone/>
              <a:defRPr sz="2400"/>
            </a:lvl5pPr>
            <a:lvl6pPr marL="2793838" indent="0">
              <a:buNone/>
              <a:defRPr sz="2400"/>
            </a:lvl6pPr>
            <a:lvl7pPr marL="3352605" indent="0">
              <a:buNone/>
              <a:defRPr sz="2400"/>
            </a:lvl7pPr>
            <a:lvl8pPr marL="3911372" indent="0">
              <a:buNone/>
              <a:defRPr sz="2400"/>
            </a:lvl8pPr>
            <a:lvl9pPr marL="447014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12" y="12165970"/>
            <a:ext cx="18725198" cy="1824352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0435" y="622511"/>
            <a:ext cx="28087797" cy="2590800"/>
          </a:xfrm>
          <a:prstGeom prst="rect">
            <a:avLst/>
          </a:prstGeom>
        </p:spPr>
        <p:txBody>
          <a:bodyPr vert="horz" lIns="111753" tIns="55877" rIns="111753" bIns="558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0435" y="3627125"/>
            <a:ext cx="28087797" cy="10258849"/>
          </a:xfrm>
          <a:prstGeom prst="rect">
            <a:avLst/>
          </a:prstGeom>
        </p:spPr>
        <p:txBody>
          <a:bodyPr vert="horz" lIns="111753" tIns="55877" rIns="111753" bIns="558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35" y="14407733"/>
            <a:ext cx="7282021" cy="827616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8882-B2C8-499F-ACB1-5471080DBBF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2962" y="14407733"/>
            <a:ext cx="9882743" cy="827616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66211" y="14407733"/>
            <a:ext cx="7282021" cy="827616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7534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075" indent="-419075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7997" indent="-349230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96918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5568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445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3221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1989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075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4952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876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34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0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507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3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605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37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7014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131" y="6126332"/>
            <a:ext cx="26527364" cy="1684023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my-MM" sz="9600" b="1" dirty="0"/>
              <a:t>အသုံးဝင်ပြီး ရိုးရှင်းလွယ်ကူသည့် ကျန်းမာရေးဆောင်းပါးနှင့် သတင်းအချက်အလက်များအတွက်</a:t>
            </a:r>
            <a:r>
              <a:rPr lang="my-MM" sz="9600" b="1" dirty="0"/>
              <a:t/>
            </a:r>
            <a:br>
              <a:rPr lang="my-MM" sz="9600" b="1" dirty="0"/>
            </a:br>
            <a:r>
              <a:rPr lang="my-MM" sz="22100" b="1" dirty="0" smtClean="0"/>
              <a:t>ဟယ်လို ဆရာဝန်</a:t>
            </a:r>
            <a:br>
              <a:rPr lang="my-MM" sz="22100" b="1" dirty="0" smtClean="0"/>
            </a:b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4537" y="14465301"/>
            <a:ext cx="21846064" cy="863600"/>
          </a:xfrm>
        </p:spPr>
        <p:txBody>
          <a:bodyPr>
            <a:normAutofit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8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အသုံးဝင်ပြီး ရိုးရှင်းလွယ်ကူသည့် ကျန်းမာရေးဆောင်းပါးနှင့် သတင်းအချက်အလက်များအတွက် ဟယ်လို ဆရာဝန်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1</dc:title>
  <dc:creator>Aung Ko Man</dc:creator>
  <cp:lastModifiedBy>Aung Ko Man</cp:lastModifiedBy>
  <cp:revision>21</cp:revision>
  <dcterms:created xsi:type="dcterms:W3CDTF">2020-01-14T03:00:45Z</dcterms:created>
  <dcterms:modified xsi:type="dcterms:W3CDTF">2020-01-17T09:56:45Z</dcterms:modified>
</cp:coreProperties>
</file>