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098" y="-101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xDayguf</dc:title>
  <dc:creator>Aung Ko Man</dc:creator>
  <cp:lastModifiedBy>Aung Ko Man</cp:lastModifiedBy>
  <cp:revision>3</cp:revision>
  <dcterms:created xsi:type="dcterms:W3CDTF">2020-01-17T04:22:44Z</dcterms:created>
  <dcterms:modified xsi:type="dcterms:W3CDTF">2020-01-17T09:03:41Z</dcterms:modified>
</cp:coreProperties>
</file>