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208663" cy="155448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269" y="-82"/>
      </p:cViewPr>
      <p:guideLst>
        <p:guide orient="horz" pos="4896"/>
        <p:guide pos="9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650" y="4828972"/>
            <a:ext cx="26527364" cy="3332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300" y="8808720"/>
            <a:ext cx="21846064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26283" y="622517"/>
            <a:ext cx="7021949" cy="132634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0435" y="622517"/>
            <a:ext cx="20545703" cy="132634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75" y="9988974"/>
            <a:ext cx="26527364" cy="308737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5275" y="6588553"/>
            <a:ext cx="26527364" cy="340042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433" y="3627125"/>
            <a:ext cx="13783826" cy="1025884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4404" y="3627125"/>
            <a:ext cx="13783826" cy="1025884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5" y="3479589"/>
            <a:ext cx="13789241" cy="14501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0435" y="4929720"/>
            <a:ext cx="13789241" cy="8956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3578" y="3479589"/>
            <a:ext cx="13794666" cy="14501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3578" y="4929720"/>
            <a:ext cx="13794666" cy="8956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0" y="618916"/>
            <a:ext cx="10267441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1738" y="618914"/>
            <a:ext cx="17446512" cy="1326705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0440" y="3252896"/>
            <a:ext cx="10267441" cy="1063307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12" y="10881363"/>
            <a:ext cx="18725198" cy="1284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12" y="1388955"/>
            <a:ext cx="18725198" cy="932688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12" y="12165970"/>
            <a:ext cx="18725198" cy="182435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0435" y="622511"/>
            <a:ext cx="28087797" cy="25908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5" y="3627125"/>
            <a:ext cx="28087797" cy="10258849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35" y="14407733"/>
            <a:ext cx="7282021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2962" y="14407733"/>
            <a:ext cx="9882743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66211" y="14407733"/>
            <a:ext cx="7282021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31" y="6126332"/>
            <a:ext cx="26527364" cy="16840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my-MM" sz="9600" b="1" dirty="0"/>
              <a:t>အင်္ဂလိပ် - မြန်မာ နှစ်ဘာသာသ</a:t>
            </a:r>
            <a:r>
              <a:rPr lang="my-MM" sz="9600" b="1" dirty="0" smtClean="0"/>
              <a:t>ုံး</a:t>
            </a:r>
            <a:r>
              <a:rPr lang="my-MM" sz="9600" b="1" dirty="0"/>
              <a:t/>
            </a:r>
            <a:br>
              <a:rPr lang="my-MM" sz="9600" b="1" dirty="0"/>
            </a:br>
            <a:r>
              <a:rPr lang="my-MM" sz="22100" b="1" dirty="0" smtClean="0"/>
              <a:t>စစ်သုံး အဘိဓာန်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4537" y="14465301"/>
            <a:ext cx="21846064" cy="863600"/>
          </a:xfrm>
        </p:spPr>
        <p:txBody>
          <a:bodyPr>
            <a:normAutofit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အင်္ဂလိပ် - မြန်မာ နှစ်ဘာသာသုံး စစ်သုံး အဘိဓာန်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20</cp:revision>
  <dcterms:created xsi:type="dcterms:W3CDTF">2020-01-14T03:00:45Z</dcterms:created>
  <dcterms:modified xsi:type="dcterms:W3CDTF">2020-01-17T09:09:18Z</dcterms:modified>
</cp:coreProperties>
</file>