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 smtClean="0"/>
              <a:t>နည်းပညာ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3486"/>
            <a:ext cx="5480859" cy="109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my-MM" sz="3600" b="1" dirty="0" smtClean="0"/>
              <a:t>နေ့စဉ်နဲ့ အမျှ ထွက်ပေါ်လာတဲ့ နည်းပညာတွေ အကြောင်း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3030200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5" y="1916082"/>
            <a:ext cx="5356009" cy="109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my-MM" sz="3600" b="1" dirty="0" smtClean="0"/>
              <a:t>အချိန်နဲ့ တပြေးညီ တင်ဆက်ပေးနေတဲ့ နည်းပညာ </a:t>
            </a:r>
            <a:r>
              <a:rPr lang="en-US" sz="3600" b="1" dirty="0" err="1" smtClean="0"/>
              <a:t>Apk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0" y="1763486"/>
            <a:ext cx="5190398" cy="109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48" y="609600"/>
            <a:ext cx="5829300" cy="148590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 smtClean="0"/>
              <a:t>Playstore</a:t>
            </a:r>
            <a:r>
              <a:rPr lang="en-US" sz="3200" b="1" dirty="0" smtClean="0"/>
              <a:t> </a:t>
            </a:r>
            <a:r>
              <a:rPr lang="my-MM" sz="3200" b="1" dirty="0" smtClean="0"/>
              <a:t>တွင် </a:t>
            </a:r>
            <a:r>
              <a:rPr lang="en-US" sz="3200" b="1" dirty="0" smtClean="0"/>
              <a:t>Download </a:t>
            </a:r>
            <a:r>
              <a:rPr lang="my-MM" sz="3200" b="1" dirty="0" smtClean="0"/>
              <a:t>လုပ်နိုင်ပါပြီ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79465"/>
            <a:ext cx="4267200" cy="853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44" y="2495939"/>
            <a:ext cx="33473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1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79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နည်းပညာ</vt:lpstr>
      <vt:lpstr>နေ့စဉ်နဲ့ အမျှ ထွက်ပေါ်လာတဲ့ နည်းပညာတွေ အကြောင်း</vt:lpstr>
      <vt:lpstr>အချိန်နဲ့ တပြေးညီ တင်ဆက်ပေးနေတဲ့ နည်းပညာ Apk</vt:lpstr>
      <vt:lpstr>Playstore တွင် Download လုပ်နိုင်ပါပြီ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24</cp:revision>
  <dcterms:created xsi:type="dcterms:W3CDTF">2020-01-14T03:00:45Z</dcterms:created>
  <dcterms:modified xsi:type="dcterms:W3CDTF">2020-01-17T07:35:47Z</dcterms:modified>
</cp:coreProperties>
</file>