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68" r:id="rId4"/>
    <p:sldId id="270" r:id="rId5"/>
    <p:sldId id="261" r:id="rId6"/>
    <p:sldId id="279" r:id="rId7"/>
    <p:sldId id="283" r:id="rId8"/>
    <p:sldId id="281" r:id="rId9"/>
    <p:sldId id="282" r:id="rId10"/>
    <p:sldId id="265" r:id="rId11"/>
  </p:sldIdLst>
  <p:sldSz cx="18288000" cy="10287000"/>
  <p:notesSz cx="6858000" cy="9144000"/>
  <p:embeddedFontLst>
    <p:embeddedFont>
      <p:font typeface="Baskerville Display PT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har Ademi" initials="VA" lastIdx="4" clrIdx="0">
    <p:extLst>
      <p:ext uri="{19B8F6BF-5375-455C-9EA6-DF929625EA0E}">
        <p15:presenceInfo xmlns:p15="http://schemas.microsoft.com/office/powerpoint/2012/main" userId="4b0d88b78cea12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4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876299" y="2874121"/>
            <a:ext cx="16535400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7200" b="1" spc="1375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AUDIO EDITOR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62433" y="4760605"/>
            <a:ext cx="5763129" cy="1236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COURSES</a:t>
            </a:r>
          </a:p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DIGITIZATION</a:t>
            </a:r>
          </a:p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ADVANCED WEB DESIGN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B563BF4-AE36-4DF5-A9E0-3EBDB9F7C1C0}"/>
              </a:ext>
            </a:extLst>
          </p:cNvPr>
          <p:cNvSpPr/>
          <p:nvPr/>
        </p:nvSpPr>
        <p:spPr>
          <a:xfrm rot="-5569636">
            <a:off x="1350127" y="-1377721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B46DA37-88A0-47F5-9A2E-67FFD4E60437}"/>
              </a:ext>
            </a:extLst>
          </p:cNvPr>
          <p:cNvSpPr/>
          <p:nvPr/>
        </p:nvSpPr>
        <p:spPr>
          <a:xfrm rot="-3755510">
            <a:off x="13153719" y="5056570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6E2B9C3-4B54-4BBF-BECE-59ECBC90D701}"/>
              </a:ext>
            </a:extLst>
          </p:cNvPr>
          <p:cNvSpPr txBox="1"/>
          <p:nvPr/>
        </p:nvSpPr>
        <p:spPr>
          <a:xfrm>
            <a:off x="5847341" y="6948877"/>
            <a:ext cx="6593314" cy="123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VENHAR ADEMI 201501</a:t>
            </a:r>
          </a:p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BEQIR FAZLI 191045</a:t>
            </a:r>
          </a:p>
          <a:p>
            <a:pPr algn="ctr">
              <a:lnSpc>
                <a:spcPts val="3306"/>
              </a:lnSpc>
            </a:pPr>
            <a:r>
              <a:rPr lang="en-US" sz="2400" spc="472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ANDI ZAHIRI 191560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3162300" y="4796903"/>
            <a:ext cx="1196340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Thank you for your attention!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CC8C61C-89DC-4888-805A-C9C56387F260}"/>
              </a:ext>
            </a:extLst>
          </p:cNvPr>
          <p:cNvSpPr txBox="1"/>
          <p:nvPr/>
        </p:nvSpPr>
        <p:spPr>
          <a:xfrm>
            <a:off x="3162300" y="6158323"/>
            <a:ext cx="1196340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Questions or feedback?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6B99B16-A362-45FB-B5CC-C55049308F41}"/>
              </a:ext>
            </a:extLst>
          </p:cNvPr>
          <p:cNvSpPr/>
          <p:nvPr/>
        </p:nvSpPr>
        <p:spPr>
          <a:xfrm rot="-5569636">
            <a:off x="8180038" y="-7447415"/>
            <a:ext cx="1994599" cy="18490935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71CD26E3-36D7-40E3-961B-6EF51F74877E}"/>
              </a:ext>
            </a:extLst>
          </p:cNvPr>
          <p:cNvSpPr/>
          <p:nvPr/>
        </p:nvSpPr>
        <p:spPr>
          <a:xfrm rot="-5569636">
            <a:off x="8180037" y="-424875"/>
            <a:ext cx="1994599" cy="18490935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E5FB21AF-E3E7-4459-9318-F746957DD13F}"/>
              </a:ext>
            </a:extLst>
          </p:cNvPr>
          <p:cNvSpPr txBox="1"/>
          <p:nvPr/>
        </p:nvSpPr>
        <p:spPr>
          <a:xfrm>
            <a:off x="2667000" y="2771198"/>
            <a:ext cx="12954000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40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You can access the Web app to this link </a:t>
            </a:r>
            <a:r>
              <a:rPr lang="en-US" sz="4000" b="1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audio-editor-</a:t>
            </a:r>
            <a:r>
              <a:rPr lang="en-US" sz="4000" b="1" spc="79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app.vercel.app</a:t>
            </a:r>
            <a:endParaRPr lang="en-US" sz="4000" b="1" spc="799" dirty="0">
              <a:solidFill>
                <a:srgbClr val="504C44"/>
              </a:solidFill>
              <a:latin typeface="Baskerville Display PT"/>
              <a:ea typeface="Baskerville Display PT"/>
              <a:cs typeface="Baskerville Display PT"/>
              <a:sym typeface="Baskerville Display 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65894" y="4024778"/>
            <a:ext cx="3138454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136BF41-B3FA-465F-8F8C-5C4716CA2C55}"/>
              </a:ext>
            </a:extLst>
          </p:cNvPr>
          <p:cNvSpPr txBox="1"/>
          <p:nvPr/>
        </p:nvSpPr>
        <p:spPr>
          <a:xfrm>
            <a:off x="6960612" y="1471957"/>
            <a:ext cx="4240788" cy="723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8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CONTENTS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FF8DFC9D-68E2-4F4F-96F9-71A58585E5AB}"/>
              </a:ext>
            </a:extLst>
          </p:cNvPr>
          <p:cNvSpPr/>
          <p:nvPr/>
        </p:nvSpPr>
        <p:spPr>
          <a:xfrm>
            <a:off x="7260549" y="7691783"/>
            <a:ext cx="3138453" cy="2371034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6DCAABD-40C0-4485-AAC4-36ADA538D7FD}"/>
              </a:ext>
            </a:extLst>
          </p:cNvPr>
          <p:cNvSpPr txBox="1"/>
          <p:nvPr/>
        </p:nvSpPr>
        <p:spPr>
          <a:xfrm>
            <a:off x="8832074" y="4025502"/>
            <a:ext cx="7428232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Required Libraries/Packages</a:t>
            </a: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DCAAFB7E-3C9F-4FBD-8784-BA551BDD6B21}"/>
              </a:ext>
            </a:extLst>
          </p:cNvPr>
          <p:cNvSpPr/>
          <p:nvPr/>
        </p:nvSpPr>
        <p:spPr>
          <a:xfrm rot="-5569636">
            <a:off x="6036880" y="-846338"/>
            <a:ext cx="2147767" cy="4579440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005224-B666-4D8A-872A-4BCBAFC77632}"/>
              </a:ext>
            </a:extLst>
          </p:cNvPr>
          <p:cNvSpPr txBox="1"/>
          <p:nvPr/>
        </p:nvSpPr>
        <p:spPr>
          <a:xfrm>
            <a:off x="2019650" y="6602343"/>
            <a:ext cx="5105400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Detailed Instructions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03A6218-BA53-4745-BF0F-0FC4AA1CEAF7}"/>
              </a:ext>
            </a:extLst>
          </p:cNvPr>
          <p:cNvSpPr txBox="1"/>
          <p:nvPr/>
        </p:nvSpPr>
        <p:spPr>
          <a:xfrm>
            <a:off x="9177337" y="6602342"/>
            <a:ext cx="6522228" cy="389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40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Final Steps and Conclusion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8B45B19-ABB4-40C1-8600-EEC6601AAC64}"/>
              </a:ext>
            </a:extLst>
          </p:cNvPr>
          <p:cNvSpPr txBox="1"/>
          <p:nvPr/>
        </p:nvSpPr>
        <p:spPr>
          <a:xfrm>
            <a:off x="3867566" y="2826176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lang="en-US" sz="5423" dirty="0">
              <a:solidFill>
                <a:srgbClr val="504C44">
                  <a:alpha val="19608"/>
                </a:srgbClr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7500955B-2887-45C3-AB19-20727CAA28EC}"/>
              </a:ext>
            </a:extLst>
          </p:cNvPr>
          <p:cNvSpPr txBox="1"/>
          <p:nvPr/>
        </p:nvSpPr>
        <p:spPr>
          <a:xfrm>
            <a:off x="11581432" y="2826176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4E8E7442-9335-4B41-AC44-26F172AA3B1E}"/>
              </a:ext>
            </a:extLst>
          </p:cNvPr>
          <p:cNvSpPr txBox="1"/>
          <p:nvPr/>
        </p:nvSpPr>
        <p:spPr>
          <a:xfrm>
            <a:off x="3867566" y="5350768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E9651841-2337-4162-A8B9-17B50F43B4FF}"/>
              </a:ext>
            </a:extLst>
          </p:cNvPr>
          <p:cNvSpPr txBox="1"/>
          <p:nvPr/>
        </p:nvSpPr>
        <p:spPr>
          <a:xfrm>
            <a:off x="11581432" y="5350768"/>
            <a:ext cx="1135110" cy="919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00" dirty="0">
                <a:solidFill>
                  <a:srgbClr val="504C44">
                    <a:alpha val="19608"/>
                  </a:srgbClr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lang="en-US" sz="5423" dirty="0">
              <a:solidFill>
                <a:srgbClr val="504C44">
                  <a:alpha val="19608"/>
                </a:srgbClr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1249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2078" y="2171700"/>
            <a:ext cx="6585122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1. 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92078" y="3543300"/>
            <a:ext cx="16002000" cy="5290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Audio Editor App </a:t>
            </a:r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– an innovative, web-based audio editing solution that empowers users with two distinct modes of operation:</a:t>
            </a:r>
          </a:p>
          <a:p>
            <a:pPr algn="l"/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Node-Based Editing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Track-Based Editing</a:t>
            </a:r>
          </a:p>
          <a:p>
            <a:pPr algn="l"/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/>
            <a:r>
              <a:rPr lang="en-US" sz="32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In this presentation, we will explore the design, key features, and underlying technology that power the Audio Editor App</a:t>
            </a:r>
          </a:p>
          <a:p>
            <a:pPr algn="l"/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800"/>
              </a:lnSpc>
            </a:pPr>
            <a:endParaRPr lang="en-US" sz="32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8C29854B-C2D0-47D5-BCF2-832345868F4B}"/>
              </a:ext>
            </a:extLst>
          </p:cNvPr>
          <p:cNvSpPr/>
          <p:nvPr/>
        </p:nvSpPr>
        <p:spPr>
          <a:xfrm flipH="1">
            <a:off x="6074299" y="1187768"/>
            <a:ext cx="12213701" cy="0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69F2A81-1305-4494-AD4A-E1669F047625}"/>
              </a:ext>
            </a:extLst>
          </p:cNvPr>
          <p:cNvSpPr/>
          <p:nvPr/>
        </p:nvSpPr>
        <p:spPr>
          <a:xfrm flipH="1">
            <a:off x="16992600" y="1"/>
            <a:ext cx="34978" cy="3314700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9505FFFC-9FB9-4E1E-92C0-967232AD78DD}"/>
              </a:ext>
            </a:extLst>
          </p:cNvPr>
          <p:cNvSpPr/>
          <p:nvPr/>
        </p:nvSpPr>
        <p:spPr>
          <a:xfrm>
            <a:off x="762000" y="8560675"/>
            <a:ext cx="0" cy="17263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</p:spTree>
    <p:extLst>
      <p:ext uri="{BB962C8B-B14F-4D97-AF65-F5344CB8AC3E}">
        <p14:creationId xmlns:p14="http://schemas.microsoft.com/office/powerpoint/2010/main" val="39204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8639" y="1491966"/>
            <a:ext cx="13290722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2. Required Libraries/Packages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706A5A-7B59-4C57-80F4-4E9C689B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600" y="3188833"/>
            <a:ext cx="1940011" cy="1727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8DF46-DE30-47CD-9702-4C89CA7F1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737" y="3188833"/>
            <a:ext cx="1883326" cy="1727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A52D7-5E7A-488F-BC19-05CE4936E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5512982"/>
            <a:ext cx="4648849" cy="1486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C2A939-23AF-4F1C-A3DC-E00FC576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5750930"/>
            <a:ext cx="3559060" cy="101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53A316-E57D-4141-A9FD-43A97E82E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5641" y="7059522"/>
            <a:ext cx="3617286" cy="1200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436C55-0877-45D1-A26A-047CE72FC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822" y="7089880"/>
            <a:ext cx="2774076" cy="1010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176066-0C0B-4B3E-9703-08AA615E895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/>
          <a:stretch/>
        </p:blipFill>
        <p:spPr>
          <a:xfrm>
            <a:off x="7527691" y="4981215"/>
            <a:ext cx="2524477" cy="8859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1AD181-D49C-40FF-8F05-0D3D6C73E7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3572" y="3646140"/>
            <a:ext cx="2869504" cy="8547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E5D0F9-5820-492F-94FC-8E7FAB46FB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4077" y="3806732"/>
            <a:ext cx="229584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24FC662A-3CCA-4D58-9416-CF0985208046}"/>
              </a:ext>
            </a:extLst>
          </p:cNvPr>
          <p:cNvSpPr txBox="1"/>
          <p:nvPr/>
        </p:nvSpPr>
        <p:spPr>
          <a:xfrm>
            <a:off x="4221119" y="537730"/>
            <a:ext cx="9845761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 Detailed Instructions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861FFDD-FF18-4CFD-9789-8FE5E38959C2}"/>
              </a:ext>
            </a:extLst>
          </p:cNvPr>
          <p:cNvSpPr/>
          <p:nvPr/>
        </p:nvSpPr>
        <p:spPr>
          <a:xfrm rot="-3755510">
            <a:off x="13153718" y="3280530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B7FDC3F-9354-4249-8D54-2D927D267EA5}"/>
              </a:ext>
            </a:extLst>
          </p:cNvPr>
          <p:cNvSpPr/>
          <p:nvPr/>
        </p:nvSpPr>
        <p:spPr>
          <a:xfrm rot="-5569636">
            <a:off x="1842564" y="6344736"/>
            <a:ext cx="1994599" cy="5588146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5415A7F0-E80B-4BD6-BAE2-B721C043DC9A}"/>
              </a:ext>
            </a:extLst>
          </p:cNvPr>
          <p:cNvSpPr txBox="1"/>
          <p:nvPr/>
        </p:nvSpPr>
        <p:spPr>
          <a:xfrm>
            <a:off x="4733917" y="1357497"/>
            <a:ext cx="95250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3.1 Accessing Audio Editor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74214-6E9C-47ED-846B-85D54E3B1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60" y="2400300"/>
            <a:ext cx="15788913" cy="6886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190" y="354281"/>
            <a:ext cx="16459200" cy="87630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67661" y="1169719"/>
            <a:ext cx="701069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3.2 Track-</a:t>
            </a:r>
            <a:r>
              <a:rPr lang="fr-FR" sz="3600" spc="79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Based</a:t>
            </a: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Editing </a:t>
            </a:r>
            <a:endParaRPr lang="en-US" sz="3600" spc="799" dirty="0">
              <a:solidFill>
                <a:srgbClr val="504C44"/>
              </a:solidFill>
              <a:latin typeface="Baskerville Display PT"/>
              <a:ea typeface="Baskerville Display PT"/>
              <a:cs typeface="Baskerville Display PT"/>
              <a:sym typeface="Baskerville Display PT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3FCD038-5458-45CB-99FA-7C7A1DFA84D7}"/>
              </a:ext>
            </a:extLst>
          </p:cNvPr>
          <p:cNvSpPr/>
          <p:nvPr/>
        </p:nvSpPr>
        <p:spPr>
          <a:xfrm rot="-3755510">
            <a:off x="11154521" y="-2389361"/>
            <a:ext cx="4382738" cy="7795268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82212-94A7-4D82-8B0E-44938E07D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1" y="2072738"/>
            <a:ext cx="14981072" cy="7712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07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3493" y="718652"/>
            <a:ext cx="16459200" cy="8763000"/>
            <a:chOff x="0" y="0"/>
            <a:chExt cx="3001758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1757" cy="2167467"/>
            </a:xfrm>
            <a:custGeom>
              <a:avLst/>
              <a:gdLst/>
              <a:ahLst/>
              <a:cxnLst/>
              <a:rect l="l" t="t" r="r" b="b"/>
              <a:pathLst>
                <a:path w="3001757" h="2167467">
                  <a:moveTo>
                    <a:pt x="0" y="0"/>
                  </a:moveTo>
                  <a:lnTo>
                    <a:pt x="3001757" y="0"/>
                  </a:lnTo>
                  <a:lnTo>
                    <a:pt x="300175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1ED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001758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53200" y="1246958"/>
            <a:ext cx="689928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3.3 Node-</a:t>
            </a:r>
            <a:r>
              <a:rPr lang="fr-FR" sz="3600" spc="799" dirty="0" err="1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Based</a:t>
            </a:r>
            <a:r>
              <a:rPr lang="fr-FR" sz="36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Editing </a:t>
            </a:r>
            <a:endParaRPr lang="en-US" sz="3600" spc="799" dirty="0">
              <a:solidFill>
                <a:srgbClr val="504C44"/>
              </a:solidFill>
              <a:latin typeface="Baskerville Display PT"/>
              <a:ea typeface="Baskerville Display PT"/>
              <a:cs typeface="Baskerville Display PT"/>
              <a:sym typeface="Baskerville Display PT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74115DF-6DF3-4E53-B2E2-3EF6A0985098}"/>
              </a:ext>
            </a:extLst>
          </p:cNvPr>
          <p:cNvSpPr/>
          <p:nvPr/>
        </p:nvSpPr>
        <p:spPr>
          <a:xfrm rot="16030364">
            <a:off x="1481530" y="-1078611"/>
            <a:ext cx="2690978" cy="584870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957E1-B49F-4DD5-8AC4-836A6001E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33504"/>
            <a:ext cx="15462307" cy="774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2">
            <a:extLst>
              <a:ext uri="{FF2B5EF4-FFF2-40B4-BE49-F238E27FC236}">
                <a16:creationId xmlns:a16="http://schemas.microsoft.com/office/drawing/2014/main" id="{24FC662A-3CCA-4D58-9416-CF0985208046}"/>
              </a:ext>
            </a:extLst>
          </p:cNvPr>
          <p:cNvSpPr txBox="1"/>
          <p:nvPr/>
        </p:nvSpPr>
        <p:spPr>
          <a:xfrm>
            <a:off x="3291660" y="1234074"/>
            <a:ext cx="11704680" cy="746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4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4. Final Steps and Conclusion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861FFDD-FF18-4CFD-9789-8FE5E38959C2}"/>
              </a:ext>
            </a:extLst>
          </p:cNvPr>
          <p:cNvSpPr/>
          <p:nvPr/>
        </p:nvSpPr>
        <p:spPr>
          <a:xfrm rot="-3755510">
            <a:off x="15313035" y="-471975"/>
            <a:ext cx="2451901" cy="4916813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8" name="Freeform 4">
            <a:extLst>
              <a:ext uri="{FF2B5EF4-FFF2-40B4-BE49-F238E27FC236}">
                <a16:creationId xmlns:a16="http://schemas.microsoft.com/office/drawing/2014/main" id="{CB7FDC3F-9354-4249-8D54-2D927D267EA5}"/>
              </a:ext>
            </a:extLst>
          </p:cNvPr>
          <p:cNvSpPr/>
          <p:nvPr/>
        </p:nvSpPr>
        <p:spPr>
          <a:xfrm rot="-5569636">
            <a:off x="10404683" y="2145822"/>
            <a:ext cx="1539415" cy="14015408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4EA142D-B858-470D-8D53-42978D0ACB3E}"/>
              </a:ext>
            </a:extLst>
          </p:cNvPr>
          <p:cNvSpPr txBox="1"/>
          <p:nvPr/>
        </p:nvSpPr>
        <p:spPr>
          <a:xfrm>
            <a:off x="1492078" y="2262006"/>
            <a:ext cx="1024272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0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Challenges &amp; Lessons Learned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1028E0B1-991D-4C76-A62B-970C6A2312F4}"/>
              </a:ext>
            </a:extLst>
          </p:cNvPr>
          <p:cNvSpPr txBox="1"/>
          <p:nvPr/>
        </p:nvSpPr>
        <p:spPr>
          <a:xfrm>
            <a:off x="1492078" y="3543300"/>
            <a:ext cx="16002000" cy="40318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Defining the Starting Point</a:t>
            </a:r>
          </a:p>
          <a:p>
            <a:pPr algn="l"/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Choosing between node-based and track-based editing, aiming for seamless integration.</a:t>
            </a:r>
          </a:p>
          <a:p>
            <a:pPr algn="l"/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Library Integration</a:t>
            </a:r>
          </a:p>
          <a:p>
            <a:pPr algn="l"/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Leveraged React Flow, WaveSurfer.js, and </a:t>
            </a:r>
            <a:r>
              <a:rPr lang="en-US" sz="3600" dirty="0" err="1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FFmpeg.wasm</a:t>
            </a: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for node management, waveform visualization, and audio processing.</a:t>
            </a:r>
          </a:p>
        </p:txBody>
      </p:sp>
    </p:spTree>
    <p:extLst>
      <p:ext uri="{BB962C8B-B14F-4D97-AF65-F5344CB8AC3E}">
        <p14:creationId xmlns:p14="http://schemas.microsoft.com/office/powerpoint/2010/main" val="339298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>
            <a:extLst>
              <a:ext uri="{FF2B5EF4-FFF2-40B4-BE49-F238E27FC236}">
                <a16:creationId xmlns:a16="http://schemas.microsoft.com/office/drawing/2014/main" id="{8C29854B-C2D0-47D5-BCF2-832345868F4B}"/>
              </a:ext>
            </a:extLst>
          </p:cNvPr>
          <p:cNvSpPr/>
          <p:nvPr/>
        </p:nvSpPr>
        <p:spPr>
          <a:xfrm flipH="1">
            <a:off x="6074299" y="1187768"/>
            <a:ext cx="12213701" cy="0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A69F2A81-1305-4494-AD4A-E1669F047625}"/>
              </a:ext>
            </a:extLst>
          </p:cNvPr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9505FFFC-9FB9-4E1E-92C0-967232AD78DD}"/>
              </a:ext>
            </a:extLst>
          </p:cNvPr>
          <p:cNvSpPr/>
          <p:nvPr/>
        </p:nvSpPr>
        <p:spPr>
          <a:xfrm>
            <a:off x="762000" y="8560675"/>
            <a:ext cx="0" cy="1726325"/>
          </a:xfrm>
          <a:prstGeom prst="line">
            <a:avLst/>
          </a:prstGeom>
          <a:ln>
            <a:solidFill>
              <a:srgbClr val="504C44"/>
            </a:solidFill>
            <a:headEnd type="none" w="sm" len="sm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A1543-3439-44AC-92A7-904F4B7B7AB9}"/>
              </a:ext>
            </a:extLst>
          </p:cNvPr>
          <p:cNvSpPr txBox="1"/>
          <p:nvPr/>
        </p:nvSpPr>
        <p:spPr>
          <a:xfrm>
            <a:off x="1250896" y="1409700"/>
            <a:ext cx="10242722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000" spc="799" dirty="0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Challenges &amp; Lessons Learned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C6F2CD3-06D2-48D5-A7ED-05DC62F86F80}"/>
              </a:ext>
            </a:extLst>
          </p:cNvPr>
          <p:cNvSpPr txBox="1"/>
          <p:nvPr/>
        </p:nvSpPr>
        <p:spPr>
          <a:xfrm>
            <a:off x="1143000" y="2421430"/>
            <a:ext cx="16002000" cy="7432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UI &amp; Navigation</a:t>
            </a:r>
          </a:p>
          <a:p>
            <a:pPr algn="l">
              <a:spcAft>
                <a:spcPts val="600"/>
              </a:spcAft>
            </a:pPr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Developed an intuitive menu for easy mode switching and streamlined workflows.</a:t>
            </a:r>
          </a:p>
          <a:p>
            <a:pPr algn="l"/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Complexity &amp; Refactoring</a:t>
            </a:r>
          </a:p>
          <a:p>
            <a:pPr algn="l"/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Added features increased code complexity. Frequent refactoring ensured maintainability.</a:t>
            </a:r>
          </a:p>
          <a:p>
            <a:pPr algn="l"/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Audio Synchronization</a:t>
            </a:r>
          </a:p>
          <a:p>
            <a:pPr algn="l"/>
            <a:r>
              <a:rPr lang="en-US" sz="3600" dirty="0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Synchronizing playback and effects (e.g., fade in/out, trim) was a significant challenge.</a:t>
            </a:r>
          </a:p>
          <a:p>
            <a:pPr algn="l"/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/>
            <a:endParaRPr lang="en-US" sz="3600" dirty="0">
              <a:solidFill>
                <a:srgbClr val="504C44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0182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233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Baskerville Display PT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Beige Cream Brand Proposal Presentation</dc:title>
  <dc:creator>Mr_AlienV7</dc:creator>
  <cp:lastModifiedBy>Venhar Ademi</cp:lastModifiedBy>
  <cp:revision>59</cp:revision>
  <dcterms:created xsi:type="dcterms:W3CDTF">2006-08-16T00:00:00Z</dcterms:created>
  <dcterms:modified xsi:type="dcterms:W3CDTF">2025-02-11T23:30:03Z</dcterms:modified>
  <dc:identifier>DAGd4HD5m3s</dc:identifier>
</cp:coreProperties>
</file>