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Task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Loyiha taqdimoti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Kirish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Task Management System – bu foydalanuvchilarga vazifalarni rejalashtirish, kuzatish va boshqarish imkonini beruvchi tizimdir.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Texnologiyalar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Backend: Spring Boot, Spring Security, JWT, PostgreSQL, Redis, RabbitMQ</a:t>
            </a:r>
          </a:p>
          <a:p>
            <a:r>
              <a:t>- Frontend: HTML, JavaScript</a:t>
            </a:r>
          </a:p>
          <a:p>
            <a:r>
              <a:t>- Xavfsizlik: JWT, Spring Security</a:t>
            </a:r>
          </a:p>
          <a:p>
            <a:r>
              <a:t>- Ma'lumotlar: PostgreSQL, Redis, RabbitMQ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Arxitektura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Loyiha Microservices yoki Monolithic yondashuvi asosida ishlab chiqilishi mumkin.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Foydalanuvchi tajribasi (UX/UI)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Interfeys foydalanuvchilarga qulay va sodda bo‘lishi kerak. Web ilova dizayni HTML, CSS va JavaScript yordamida amalga oshiriladi.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Xavfsizlik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Foydalanuvchi autentifikatsiyasi va avtorizatsiyasi JWT orqali amalga oshiriladi.</a:t>
            </a:r>
          </a:p>
          <a:p>
            <a:r>
              <a:t>- Spring Security orqali xavfsizlik ta’minlanadi.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Kelajak rejalari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Expense Tracker loyihasi qo‘shiladi va funksiyalar yanada kengaytiriladi.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