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Женщины, изменившие историю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Мария Склодовская-Кюри – женщина, изменившая науку</a:t>
            </a:r>
          </a:p>
          <a:p>
            <a:r>
              <a:t>Подготовил(а): (Ваше имя или название группы)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Источники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Научные статьи, достоверные интернет-ресурсы и книги.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Мария Склодовская-Кюри – выдающийся учёный, совершивший революцию в изучении радиоактивности.</a:t>
            </a:r>
          </a:p>
          <a:p>
            <a:r>
              <a:t>Она стала первой женщиной, удостоенной Нобелевской премии, и единственной, кто получил её дважды в разных науках.</a:t>
            </a:r>
          </a:p>
          <a:p>
            <a:r>
              <a:t>Её открытия оказали огромное влияние на физику, химию и медицину.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Детство и образование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Дата и место рождения: 7 ноября 1867 года, Варшава (Польша).</a:t>
            </a:r>
          </a:p>
          <a:p>
            <a:r>
              <a:t>• Образование: Училась в Сорбонне, одной из первых женщин, получивших высшее образование в физике.</a:t>
            </a:r>
          </a:p>
          <a:p>
            <a:r>
              <a:t>• Семья: Вышла замуж за Пьера Кюри, с которым проводила совместные исследования.</a:t>
            </a:r>
          </a:p>
          <a:p>
            <a:r>
              <a:t>• Трудности: Женщинам было сложно заниматься наукой, она сталкивалась с финансовыми трудностями.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Научные открытия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Открытие полония и радия.</a:t>
            </a:r>
          </a:p>
          <a:p>
            <a:r>
              <a:t>• Введение термина 'радиоактивность' в науку.</a:t>
            </a:r>
          </a:p>
          <a:p>
            <a:r>
              <a:t>• Основоположник исследований в области ядерной физики.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Нобелевские премии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1903 год – Нобелевская премия по физике (совместно с Пьером Кюри и Анри Беккерелем).</a:t>
            </a:r>
          </a:p>
          <a:p>
            <a:r>
              <a:t>• 1911 год – Нобелевская премия по химии (за выделение чистого радия и изучение его свойств).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Значение открытий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Медицина: Радиотерапия для лечения онкологических заболеваний.</a:t>
            </a:r>
          </a:p>
          <a:p>
            <a:r>
              <a:t>• Ядерная физика: Основы исследования атомной энергии.</a:t>
            </a:r>
          </a:p>
          <a:p>
            <a:r>
              <a:t>• Рентген: Развитие рентгеновских технологий, особенно во время Первой мировой войны.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Препятствия и борьба за признание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В её время женщины редко становились учёными.</a:t>
            </a:r>
          </a:p>
          <a:p>
            <a:r>
              <a:t>• Академия наук Франции отказалась принять её в свои члены.</a:t>
            </a:r>
          </a:p>
          <a:p>
            <a:r>
              <a:t>• После смерти мужа ей пришлось одной доказывать свои научные способности.</a:t>
            </a:r>
          </a:p>
          <a:p>
            <a:r>
              <a:t>• Она стала первой женщиной-профессором в Сорбонне.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Наследие и влияние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Основанный ею Институт радия продолжает научные исследования.</a:t>
            </a:r>
          </a:p>
          <a:p>
            <a:r>
              <a:t>• Её дочь Ирен Кюри также стала Нобелевским лауреатом.</a:t>
            </a:r>
          </a:p>
          <a:p>
            <a:r>
              <a:t>• Радиоактивные элементы применяются в медицине, энергетике и науке.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Мария Кюри изменила мир, несмотря на все трудности.</a:t>
            </a:r>
          </a:p>
          <a:p>
            <a:r>
              <a:t>Её открытия спасли миллионы жизней и вдохновили многих женщин заниматься наукой.</a:t>
            </a:r>
          </a:p>
          <a:p>
            <a:r>
              <a:t>Она доказала, что женщины могут совершать великие открытия!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