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FEF3-4E04-426A-B5E3-7909F85FAAD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11A0-4DD1-4A4C-9004-C1406C8BD79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FEF3-4E04-426A-B5E3-7909F85FAAD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11A0-4DD1-4A4C-9004-C1406C8BD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FEF3-4E04-426A-B5E3-7909F85FAAD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11A0-4DD1-4A4C-9004-C1406C8BD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FEF3-4E04-426A-B5E3-7909F85FAAD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11A0-4DD1-4A4C-9004-C1406C8BD7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FEF3-4E04-426A-B5E3-7909F85FAAD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11A0-4DD1-4A4C-9004-C1406C8BD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FEF3-4E04-426A-B5E3-7909F85FAAD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11A0-4DD1-4A4C-9004-C1406C8BD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FEF3-4E04-426A-B5E3-7909F85FAAD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11A0-4DD1-4A4C-9004-C1406C8BD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FEF3-4E04-426A-B5E3-7909F85FAAD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11A0-4DD1-4A4C-9004-C1406C8BD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FEF3-4E04-426A-B5E3-7909F85FAAD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11A0-4DD1-4A4C-9004-C1406C8BD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FEF3-4E04-426A-B5E3-7909F85FAAD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11A0-4DD1-4A4C-9004-C1406C8BD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FEF3-4E04-426A-B5E3-7909F85FAAD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411A0-4DD1-4A4C-9004-C1406C8BD7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467FEF3-4E04-426A-B5E3-7909F85FAAD7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D64411A0-4DD1-4A4C-9004-C1406C8BD79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1905000"/>
            <a:ext cx="6858000" cy="3352800"/>
          </a:xfrm>
        </p:spPr>
        <p:txBody>
          <a:bodyPr>
            <a:normAutofit/>
          </a:bodyPr>
          <a:lstStyle/>
          <a:p>
            <a:r>
              <a:rPr lang="en-US" sz="4000" b="1" dirty="0" err="1" smtClean="0"/>
              <a:t>Bahromov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Fazliddin</a:t>
            </a:r>
            <a:endParaRPr lang="en-US" sz="4000" b="1" dirty="0" smtClean="0"/>
          </a:p>
          <a:p>
            <a:endParaRPr lang="en-US" sz="4000" b="1" dirty="0"/>
          </a:p>
          <a:p>
            <a:endParaRPr lang="en-US" sz="4000" b="1" dirty="0" smtClean="0"/>
          </a:p>
          <a:p>
            <a:r>
              <a:rPr lang="en-US" sz="2000" b="1" dirty="0"/>
              <a:t>K-89-21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96262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793178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79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8104352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52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8686800" cy="4655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585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55009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031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342423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866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40763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318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977454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96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769254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225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737930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926643"/>
      </p:ext>
    </p:extLst>
  </p:cSld>
  <p:clrMapOvr>
    <a:masterClrMapping/>
  </p:clrMapOvr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</TotalTime>
  <Words>3</Words>
  <Application>Microsoft Office PowerPoint</Application>
  <PresentationFormat>Экран (4:3)</PresentationFormat>
  <Paragraphs>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Горизонт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Fazliddin</dc:creator>
  <cp:lastModifiedBy>Fazliddin</cp:lastModifiedBy>
  <cp:revision>1</cp:revision>
  <dcterms:created xsi:type="dcterms:W3CDTF">2024-05-18T12:47:21Z</dcterms:created>
  <dcterms:modified xsi:type="dcterms:W3CDTF">2024-05-18T12:53:16Z</dcterms:modified>
</cp:coreProperties>
</file>