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E0E723-F92E-4022-BB28-E890B4BD0A0C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Раздел без заголовка" id="{FEDC1076-FFD7-463B-B1EE-3D950840B446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2E8DA0-9176-46E0-AB44-B4132D1D3B1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A70889-FE1D-4F9D-9F49-9A92C8B017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914400"/>
            <a:ext cx="7924800" cy="2514600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8000" dirty="0" err="1" smtClean="0"/>
              <a:t>Andijon</a:t>
            </a:r>
            <a:r>
              <a:rPr lang="en-US" sz="8000" dirty="0" smtClean="0"/>
              <a:t> </a:t>
            </a:r>
            <a:r>
              <a:rPr lang="en-US" sz="8000" dirty="0" err="1" smtClean="0"/>
              <a:t>Mashinasozlik</a:t>
            </a:r>
            <a:r>
              <a:rPr lang="en-US" sz="8000" dirty="0" smtClean="0"/>
              <a:t> </a:t>
            </a:r>
            <a:r>
              <a:rPr lang="en-US" sz="8000" dirty="0" err="1" smtClean="0"/>
              <a:t>Instituti</a:t>
            </a:r>
            <a:r>
              <a:rPr lang="en-US" sz="8000" dirty="0" smtClean="0"/>
              <a:t>.</a:t>
            </a:r>
          </a:p>
          <a:p>
            <a:pPr algn="ctr"/>
            <a:r>
              <a:rPr lang="en-US" sz="8000" dirty="0" smtClean="0"/>
              <a:t>IB </a:t>
            </a:r>
            <a:r>
              <a:rPr lang="en-US" sz="8000" dirty="0" err="1" smtClean="0"/>
              <a:t>va</a:t>
            </a:r>
            <a:r>
              <a:rPr lang="en-US" sz="8000" dirty="0" smtClean="0"/>
              <a:t> KT </a:t>
            </a:r>
            <a:r>
              <a:rPr lang="en-US" sz="8000" dirty="0" err="1" smtClean="0"/>
              <a:t>fakulteti</a:t>
            </a:r>
            <a:r>
              <a:rPr lang="en-US" sz="8000" dirty="0" smtClean="0"/>
              <a:t> K-89-21-guruh </a:t>
            </a:r>
            <a:r>
              <a:rPr lang="en-US" sz="8000" dirty="0" err="1" smtClean="0"/>
              <a:t>talabasi</a:t>
            </a:r>
            <a:endParaRPr lang="en-US" sz="8000" dirty="0" smtClean="0"/>
          </a:p>
          <a:p>
            <a:pPr algn="ctr"/>
            <a:r>
              <a:rPr lang="en-US" sz="8000" dirty="0" err="1" smtClean="0"/>
              <a:t>Bahromov</a:t>
            </a:r>
            <a:r>
              <a:rPr lang="en-US" sz="8000" dirty="0" smtClean="0"/>
              <a:t> </a:t>
            </a:r>
            <a:r>
              <a:rPr lang="en-US" sz="8000" dirty="0" err="1" smtClean="0"/>
              <a:t>Fazliddinning</a:t>
            </a:r>
            <a:endParaRPr lang="en-US" sz="8000" dirty="0" smtClean="0"/>
          </a:p>
          <a:p>
            <a:pPr algn="ctr"/>
            <a:r>
              <a:rPr lang="en-US" sz="8000" dirty="0" err="1" smtClean="0"/>
              <a:t>Elektrokina</a:t>
            </a:r>
            <a:r>
              <a:rPr lang="en-US" sz="8000" dirty="0" smtClean="0"/>
              <a:t> </a:t>
            </a:r>
            <a:r>
              <a:rPr lang="en-US" sz="8000" dirty="0" err="1" smtClean="0"/>
              <a:t>xa</a:t>
            </a:r>
            <a:r>
              <a:rPr lang="en-US" sz="8000" dirty="0" smtClean="0"/>
              <a:t> </a:t>
            </a:r>
            <a:r>
              <a:rPr lang="en-US" sz="8000" dirty="0" err="1" smtClean="0"/>
              <a:t>Sxetomexnika</a:t>
            </a:r>
            <a:r>
              <a:rPr lang="en-US" sz="8000" dirty="0" smtClean="0"/>
              <a:t> </a:t>
            </a:r>
            <a:r>
              <a:rPr lang="en-US" sz="8000" dirty="0" err="1" smtClean="0"/>
              <a:t>fanidan</a:t>
            </a:r>
            <a:r>
              <a:rPr lang="en-US" sz="8000" dirty="0" smtClean="0"/>
              <a:t> </a:t>
            </a:r>
          </a:p>
          <a:p>
            <a:pPr algn="ctr"/>
            <a:r>
              <a:rPr lang="en-US" sz="8000" dirty="0" err="1" smtClean="0"/>
              <a:t>tayyorlagan</a:t>
            </a:r>
            <a:r>
              <a:rPr lang="en-US" sz="8000" dirty="0" smtClean="0"/>
              <a:t> </a:t>
            </a:r>
            <a:r>
              <a:rPr lang="en-US" sz="8000" dirty="0" err="1" smtClean="0"/>
              <a:t>taqdimoti</a:t>
            </a:r>
            <a:r>
              <a:rPr lang="en-US" sz="8000" dirty="0" smtClean="0"/>
              <a:t>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9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Raqamli</a:t>
            </a:r>
            <a:r>
              <a:rPr lang="en-US" sz="3200" dirty="0"/>
              <a:t> </a:t>
            </a:r>
            <a:r>
              <a:rPr lang="en-US" sz="3200" dirty="0" err="1"/>
              <a:t>texnika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Raqamli</a:t>
            </a:r>
            <a:r>
              <a:rPr lang="en-US" dirty="0" smtClean="0"/>
              <a:t> </a:t>
            </a:r>
            <a:r>
              <a:rPr lang="en-US" dirty="0" err="1" smtClean="0"/>
              <a:t>texnika</a:t>
            </a:r>
            <a:r>
              <a:rPr lang="en-US" dirty="0" smtClean="0"/>
              <a:t> </a:t>
            </a:r>
            <a:r>
              <a:rPr lang="en-US" dirty="0" err="1" smtClean="0"/>
              <a:t>asoslari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sohasida</a:t>
            </a:r>
            <a:r>
              <a:rPr lang="en-US" dirty="0" smtClean="0"/>
              <a:t> </a:t>
            </a:r>
            <a:r>
              <a:rPr lang="en-US" dirty="0" err="1" smtClean="0"/>
              <a:t>raqamli</a:t>
            </a:r>
            <a:r>
              <a:rPr lang="en-US" dirty="0" smtClean="0"/>
              <a:t> </a:t>
            </a:r>
            <a:r>
              <a:rPr lang="en-US" dirty="0" err="1" smtClean="0"/>
              <a:t>ma'lumotlarni</a:t>
            </a:r>
            <a:r>
              <a:rPr lang="en-US" dirty="0" smtClean="0"/>
              <a:t> </a:t>
            </a:r>
            <a:r>
              <a:rPr lang="en-US" dirty="0" err="1" smtClean="0"/>
              <a:t>boshqarishning</a:t>
            </a:r>
            <a:r>
              <a:rPr lang="en-US" dirty="0" smtClean="0"/>
              <a:t> </a:t>
            </a:r>
            <a:r>
              <a:rPr lang="en-US" dirty="0" err="1" smtClean="0"/>
              <a:t>asosiy</a:t>
            </a:r>
            <a:r>
              <a:rPr lang="en-US" dirty="0" smtClean="0"/>
              <a:t> </a:t>
            </a:r>
            <a:r>
              <a:rPr lang="en-US" dirty="0" err="1" smtClean="0"/>
              <a:t>prinsiplarini</a:t>
            </a:r>
            <a:r>
              <a:rPr lang="en-US" dirty="0" smtClean="0"/>
              <a:t> </a:t>
            </a:r>
            <a:r>
              <a:rPr lang="en-US" dirty="0" err="1" smtClean="0"/>
              <a:t>ifodalaydi</a:t>
            </a:r>
            <a:r>
              <a:rPr lang="en-US" dirty="0" smtClean="0"/>
              <a:t>. </a:t>
            </a:r>
            <a:r>
              <a:rPr lang="en-US" dirty="0" err="1" smtClean="0"/>
              <a:t>Raqamli</a:t>
            </a:r>
            <a:r>
              <a:rPr lang="en-US" dirty="0" smtClean="0"/>
              <a:t> </a:t>
            </a:r>
            <a:r>
              <a:rPr lang="en-US" dirty="0" err="1" smtClean="0"/>
              <a:t>texnika</a:t>
            </a:r>
            <a:r>
              <a:rPr lang="en-US" dirty="0" smtClean="0"/>
              <a:t> </a:t>
            </a:r>
            <a:r>
              <a:rPr lang="en-US" dirty="0" err="1" smtClean="0"/>
              <a:t>asoslari</a:t>
            </a:r>
            <a:r>
              <a:rPr lang="en-US" dirty="0" smtClean="0"/>
              <a:t> </a:t>
            </a:r>
            <a:r>
              <a:rPr lang="en-US" dirty="0" err="1" smtClean="0"/>
              <a:t>quyidagilarni</a:t>
            </a:r>
            <a:r>
              <a:rPr lang="en-US" dirty="0" smtClean="0"/>
              <a:t> </a:t>
            </a:r>
            <a:r>
              <a:rPr lang="en-US" dirty="0" err="1" smtClean="0"/>
              <a:t>o'z</a:t>
            </a:r>
            <a:r>
              <a:rPr lang="en-US" dirty="0" smtClean="0"/>
              <a:t> </a:t>
            </a:r>
            <a:r>
              <a:rPr lang="en-US" dirty="0" err="1" smtClean="0"/>
              <a:t>ichiga</a:t>
            </a:r>
            <a:r>
              <a:rPr lang="en-US" dirty="0" smtClean="0"/>
              <a:t> </a:t>
            </a:r>
            <a:r>
              <a:rPr lang="en-US" dirty="0" err="1" smtClean="0"/>
              <a:t>oladi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Raqamlar</a:t>
            </a:r>
            <a:r>
              <a:rPr lang="en-US" dirty="0"/>
              <a:t> </a:t>
            </a:r>
            <a:r>
              <a:rPr lang="en-US" dirty="0" err="1"/>
              <a:t>sistemasining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: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texnikada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raqamlar</a:t>
            </a:r>
            <a:r>
              <a:rPr lang="en-US" dirty="0"/>
              <a:t> (</a:t>
            </a:r>
            <a:r>
              <a:rPr lang="en-US" dirty="0" err="1"/>
              <a:t>bitlar</a:t>
            </a:r>
            <a:r>
              <a:rPr lang="en-US" dirty="0"/>
              <a:t>) </a:t>
            </a:r>
            <a:r>
              <a:rPr lang="en-US" dirty="0" err="1"/>
              <a:t>jadvalida</a:t>
            </a:r>
            <a:r>
              <a:rPr lang="en-US" dirty="0"/>
              <a:t> </a:t>
            </a:r>
            <a:r>
              <a:rPr lang="en-US" dirty="0" err="1"/>
              <a:t>ifodalangan</a:t>
            </a:r>
            <a:r>
              <a:rPr lang="en-US" dirty="0"/>
              <a:t>. </a:t>
            </a:r>
            <a:r>
              <a:rPr lang="en-US" dirty="0" err="1"/>
              <a:t>Ular</a:t>
            </a:r>
            <a:r>
              <a:rPr lang="en-US" dirty="0"/>
              <a:t> "0" </a:t>
            </a:r>
            <a:r>
              <a:rPr lang="en-US" dirty="0" err="1"/>
              <a:t>va</a:t>
            </a:r>
            <a:r>
              <a:rPr lang="en-US" dirty="0"/>
              <a:t> "1" </a:t>
            </a:r>
            <a:r>
              <a:rPr lang="en-US" dirty="0" err="1"/>
              <a:t>raqamlari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ifodalangan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dirty="0" err="1"/>
              <a:t>mantiqiy</a:t>
            </a:r>
            <a:r>
              <a:rPr lang="en-US" dirty="0"/>
              <a:t>) </a:t>
            </a:r>
            <a:r>
              <a:rPr lang="en-US" dirty="0" err="1"/>
              <a:t>sinalar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aylanadi</a:t>
            </a:r>
            <a:r>
              <a:rPr lang="en-US" dirty="0"/>
              <a:t>. Bu </a:t>
            </a:r>
            <a:r>
              <a:rPr lang="en-US" dirty="0" err="1"/>
              <a:t>sistemda</a:t>
            </a:r>
            <a:r>
              <a:rPr lang="en-US" dirty="0"/>
              <a:t> </a:t>
            </a:r>
            <a:r>
              <a:rPr lang="en-US" dirty="0" err="1"/>
              <a:t>o'zaro</a:t>
            </a:r>
            <a:r>
              <a:rPr lang="en-US" dirty="0"/>
              <a:t> </a:t>
            </a:r>
            <a:r>
              <a:rPr lang="en-US" dirty="0" err="1"/>
              <a:t>bog'liqlik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o'qish-yozish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raqamlar</a:t>
            </a:r>
            <a:r>
              <a:rPr lang="en-US" dirty="0"/>
              <a:t> </a:t>
            </a:r>
            <a:r>
              <a:rPr lang="en-US" dirty="0" err="1"/>
              <a:t>tuzilgan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8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Lojikaviy</a:t>
            </a:r>
            <a:r>
              <a:rPr lang="en-US" dirty="0"/>
              <a:t> </a:t>
            </a:r>
            <a:r>
              <a:rPr lang="en-US" dirty="0" err="1"/>
              <a:t>operatsiyalar</a:t>
            </a:r>
            <a:r>
              <a:rPr lang="en-US" dirty="0"/>
              <a:t>: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texnikada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lojikaviy</a:t>
            </a:r>
            <a:r>
              <a:rPr lang="en-US" dirty="0"/>
              <a:t> </a:t>
            </a:r>
            <a:r>
              <a:rPr lang="en-US" dirty="0" err="1"/>
              <a:t>operatsiyalar</a:t>
            </a:r>
            <a:r>
              <a:rPr lang="en-US" dirty="0"/>
              <a:t>, </a:t>
            </a:r>
            <a:r>
              <a:rPr lang="en-US" dirty="0" err="1"/>
              <a:t>mantiqiy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 (AND, OR, XOR, NOT </a:t>
            </a:r>
            <a:r>
              <a:rPr lang="en-US" dirty="0" err="1"/>
              <a:t>kabi</a:t>
            </a:r>
            <a:r>
              <a:rPr lang="en-US" dirty="0"/>
              <a:t>)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</a:t>
            </a:r>
            <a:r>
              <a:rPr lang="en-US" dirty="0"/>
              <a:t>. Bu </a:t>
            </a:r>
            <a:r>
              <a:rPr lang="en-US" dirty="0" err="1"/>
              <a:t>operatsiyalar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ustidan</a:t>
            </a:r>
            <a:r>
              <a:rPr lang="en-US" dirty="0"/>
              <a:t> </a:t>
            </a:r>
            <a:r>
              <a:rPr lang="en-US" dirty="0" err="1"/>
              <a:t>bajariladi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natijasini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 smtClean="0"/>
              <a:t>.</a:t>
            </a:r>
          </a:p>
          <a:p>
            <a:r>
              <a:rPr lang="en-US" dirty="0" err="1"/>
              <a:t>Muxlislarning</a:t>
            </a:r>
            <a:r>
              <a:rPr lang="en-US" dirty="0"/>
              <a:t> </a:t>
            </a:r>
            <a:r>
              <a:rPr lang="en-US" dirty="0" err="1"/>
              <a:t>ishlanishi</a:t>
            </a:r>
            <a:r>
              <a:rPr lang="en-US" dirty="0"/>
              <a:t>: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texnikada</a:t>
            </a:r>
            <a:r>
              <a:rPr lang="en-US" dirty="0"/>
              <a:t> </a:t>
            </a:r>
            <a:r>
              <a:rPr lang="en-US" dirty="0" err="1"/>
              <a:t>muxlislarni</a:t>
            </a:r>
            <a:r>
              <a:rPr lang="en-US" dirty="0"/>
              <a:t> (</a:t>
            </a:r>
            <a:r>
              <a:rPr lang="en-US" dirty="0" err="1"/>
              <a:t>muxlislarning</a:t>
            </a:r>
            <a:r>
              <a:rPr lang="en-US" dirty="0"/>
              <a:t> </a:t>
            </a:r>
            <a:r>
              <a:rPr lang="en-US" dirty="0" err="1"/>
              <a:t>tarmog'i</a:t>
            </a:r>
            <a:r>
              <a:rPr lang="en-US" dirty="0"/>
              <a:t>, Flip-Flop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sairasi</a:t>
            </a:r>
            <a:r>
              <a:rPr lang="en-US" dirty="0"/>
              <a:t>) </a:t>
            </a:r>
            <a:r>
              <a:rPr lang="en-US" dirty="0" err="1"/>
              <a:t>ishlatish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,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o'qish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</a:t>
            </a:r>
            <a:r>
              <a:rPr lang="en-US" dirty="0"/>
              <a:t>. </a:t>
            </a:r>
            <a:r>
              <a:rPr lang="en-US" dirty="0" err="1"/>
              <a:t>Muxlislarning</a:t>
            </a:r>
            <a:r>
              <a:rPr lang="en-US" dirty="0"/>
              <a:t> </a:t>
            </a:r>
            <a:r>
              <a:rPr lang="en-US" dirty="0" err="1"/>
              <a:t>ishlanishi</a:t>
            </a:r>
            <a:r>
              <a:rPr lang="en-US" dirty="0"/>
              <a:t>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mantiqiy</a:t>
            </a:r>
            <a:r>
              <a:rPr lang="en-US" dirty="0"/>
              <a:t> </a:t>
            </a:r>
            <a:r>
              <a:rPr lang="en-US" dirty="0" err="1"/>
              <a:t>vaqtga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err="1"/>
              <a:t>hodisalarga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1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to'plam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: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texnikada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to'plam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,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,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qaytarish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amalni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o'zgaruvchilarni</a:t>
            </a:r>
            <a:r>
              <a:rPr lang="en-US" dirty="0"/>
              <a:t> </a:t>
            </a:r>
            <a:r>
              <a:rPr lang="en-US" dirty="0" err="1"/>
              <a:t>qo'shish</a:t>
            </a:r>
            <a:r>
              <a:rPr lang="en-US" dirty="0"/>
              <a:t>,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tarqatish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so'rovni</a:t>
            </a:r>
            <a:r>
              <a:rPr lang="en-US" dirty="0"/>
              <a:t> </a:t>
            </a:r>
            <a:r>
              <a:rPr lang="en-US" dirty="0" err="1"/>
              <a:t>bajargan</a:t>
            </a:r>
            <a:r>
              <a:rPr lang="en-US" dirty="0"/>
              <a:t> </a:t>
            </a:r>
            <a:r>
              <a:rPr lang="en-US" dirty="0" err="1"/>
              <a:t>ma'muriy</a:t>
            </a:r>
            <a:r>
              <a:rPr lang="en-US" dirty="0"/>
              <a:t> </a:t>
            </a:r>
            <a:r>
              <a:rPr lang="en-US" dirty="0" err="1"/>
              <a:t>to'plamlar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  <a:p>
            <a:r>
              <a:rPr lang="en-US" dirty="0" err="1"/>
              <a:t>Protokollar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interfeyslar</a:t>
            </a:r>
            <a:r>
              <a:rPr lang="en-US" dirty="0"/>
              <a:t>: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texnikada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o'qish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protokollar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qo'llaniladi</a:t>
            </a:r>
            <a:r>
              <a:rPr lang="en-US" dirty="0"/>
              <a:t>. Bu </a:t>
            </a:r>
            <a:r>
              <a:rPr lang="en-US" dirty="0" err="1"/>
              <a:t>protokollar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interfeyslar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 </a:t>
            </a:r>
            <a:r>
              <a:rPr lang="en-US" dirty="0" err="1"/>
              <a:t>almashishni</a:t>
            </a:r>
            <a:r>
              <a:rPr lang="en-US" dirty="0"/>
              <a:t> </a:t>
            </a:r>
            <a:r>
              <a:rPr lang="en-US" dirty="0" err="1"/>
              <a:t>aniqlaydi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formatlarini</a:t>
            </a:r>
            <a:r>
              <a:rPr lang="en-US" dirty="0"/>
              <a:t> </a:t>
            </a:r>
            <a:r>
              <a:rPr lang="en-US" dirty="0" err="1"/>
              <a:t>tasvir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Birlamchi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algoritmlar</a:t>
            </a:r>
            <a:r>
              <a:rPr lang="en-US" dirty="0"/>
              <a:t>: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texnikada</a:t>
            </a:r>
            <a:r>
              <a:rPr lang="en-US" dirty="0"/>
              <a:t> </a:t>
            </a:r>
            <a:r>
              <a:rPr lang="en-US" dirty="0" err="1"/>
              <a:t>birlamchi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algoritmlar</a:t>
            </a:r>
            <a:r>
              <a:rPr lang="en-US" dirty="0"/>
              <a:t>,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ishlovchi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jarayonlarini</a:t>
            </a:r>
            <a:r>
              <a:rPr lang="en-US" dirty="0"/>
              <a:t> </a:t>
            </a:r>
            <a:r>
              <a:rPr lang="en-US" dirty="0" err="1"/>
              <a:t>tasvirlaydi</a:t>
            </a:r>
            <a:r>
              <a:rPr lang="en-US" dirty="0"/>
              <a:t>. </a:t>
            </a:r>
            <a:r>
              <a:rPr lang="en-US" dirty="0" err="1"/>
              <a:t>Birlamchi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algoritmlar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qaytarish</a:t>
            </a:r>
            <a:r>
              <a:rPr lang="en-US" dirty="0"/>
              <a:t>, </a:t>
            </a:r>
            <a:r>
              <a:rPr lang="en-US" dirty="0" err="1"/>
              <a:t>hisoblash</a:t>
            </a:r>
            <a:r>
              <a:rPr lang="en-US" dirty="0"/>
              <a:t>, </a:t>
            </a:r>
            <a:r>
              <a:rPr lang="en-US" dirty="0" err="1"/>
              <a:t>qurish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boshqarishni</a:t>
            </a:r>
            <a:r>
              <a:rPr lang="en-US" dirty="0"/>
              <a:t> </a:t>
            </a:r>
            <a:r>
              <a:rPr lang="en-US" dirty="0" err="1"/>
              <a:t>o'rganishda</a:t>
            </a:r>
            <a:r>
              <a:rPr lang="en-US" dirty="0"/>
              <a:t> </a:t>
            </a:r>
            <a:r>
              <a:rPr lang="en-US" dirty="0" err="1"/>
              <a:t>muhimdir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Foydalanilgan</a:t>
            </a:r>
            <a:r>
              <a:rPr lang="en-US" sz="3200" dirty="0" smtClean="0"/>
              <a:t> </a:t>
            </a:r>
            <a:r>
              <a:rPr lang="en-US" sz="3200" dirty="0" err="1" smtClean="0"/>
              <a:t>adabiyotlar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Zamonaviy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ChatGPT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 smtClean="0"/>
              <a:t>E’tibot</a:t>
            </a:r>
            <a:r>
              <a:rPr lang="en-US" sz="4800" dirty="0" smtClean="0"/>
              <a:t> </a:t>
            </a:r>
            <a:r>
              <a:rPr lang="en-US" sz="4800" dirty="0" err="1" smtClean="0"/>
              <a:t>uchun</a:t>
            </a:r>
            <a:r>
              <a:rPr lang="en-US" sz="4800" dirty="0" smtClean="0"/>
              <a:t> </a:t>
            </a:r>
            <a:r>
              <a:rPr lang="en-US" sz="4800" dirty="0" err="1" smtClean="0"/>
              <a:t>rahmat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845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Raqamli</a:t>
            </a:r>
            <a:r>
              <a:rPr lang="en-US" sz="3600" dirty="0"/>
              <a:t> integral </a:t>
            </a:r>
            <a:r>
              <a:rPr lang="en-US" sz="3600" dirty="0" err="1"/>
              <a:t>mikrosxemalar</a:t>
            </a:r>
            <a:r>
              <a:rPr lang="en-US" sz="3600" dirty="0"/>
              <a:t> </a:t>
            </a:r>
            <a:r>
              <a:rPr lang="en-US" sz="3600" dirty="0" err="1"/>
              <a:t>sxemotexnikasi</a:t>
            </a:r>
            <a:r>
              <a:rPr lang="en-US" sz="3600" dirty="0"/>
              <a:t>. </a:t>
            </a:r>
            <a:r>
              <a:rPr lang="en-US" sz="3600" dirty="0" err="1"/>
              <a:t>Raqamli</a:t>
            </a:r>
            <a:r>
              <a:rPr lang="en-US" sz="3600" dirty="0"/>
              <a:t> </a:t>
            </a:r>
            <a:r>
              <a:rPr lang="en-US" sz="3600" dirty="0" err="1"/>
              <a:t>texnika</a:t>
            </a:r>
            <a:r>
              <a:rPr lang="en-US" sz="3600" dirty="0"/>
              <a:t> </a:t>
            </a:r>
            <a:r>
              <a:rPr lang="en-US" sz="3600" dirty="0" err="1"/>
              <a:t>asoslari</a:t>
            </a:r>
            <a:r>
              <a:rPr lang="en-US" sz="3600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Reja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sz="2800" dirty="0" err="1"/>
              <a:t>Raqamli</a:t>
            </a:r>
            <a:r>
              <a:rPr lang="en-US" sz="2800" dirty="0"/>
              <a:t> integral </a:t>
            </a:r>
            <a:r>
              <a:rPr lang="en-US" sz="2800" dirty="0" err="1"/>
              <a:t>mikrosxemalar</a:t>
            </a:r>
            <a:r>
              <a:rPr lang="en-US" sz="2800" dirty="0"/>
              <a:t> </a:t>
            </a:r>
            <a:r>
              <a:rPr lang="en-US" sz="2800" dirty="0" err="1"/>
              <a:t>sxemotexnikasi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2. </a:t>
            </a:r>
            <a:r>
              <a:rPr lang="en-US" sz="2800" dirty="0" err="1"/>
              <a:t>Raqamli</a:t>
            </a:r>
            <a:r>
              <a:rPr lang="en-US" sz="2800" dirty="0"/>
              <a:t> </a:t>
            </a:r>
            <a:r>
              <a:rPr lang="en-US" sz="2800" dirty="0" err="1"/>
              <a:t>texnika</a:t>
            </a:r>
            <a:r>
              <a:rPr lang="en-US" sz="2800" dirty="0"/>
              <a:t> </a:t>
            </a:r>
            <a:r>
              <a:rPr lang="en-US" sz="2800" dirty="0" err="1" smtClean="0"/>
              <a:t>asoslari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Umumiy</a:t>
            </a:r>
            <a:r>
              <a:rPr lang="en-US" sz="2800" dirty="0" smtClean="0"/>
              <a:t> </a:t>
            </a:r>
            <a:r>
              <a:rPr lang="en-US" sz="2800" dirty="0" err="1" smtClean="0"/>
              <a:t>tushuncha</a:t>
            </a:r>
            <a:r>
              <a:rPr lang="en-US" sz="28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Raqamli</a:t>
            </a:r>
            <a:r>
              <a:rPr lang="en-US" sz="3200" dirty="0"/>
              <a:t> integral </a:t>
            </a:r>
            <a:r>
              <a:rPr lang="en-US" sz="3200" dirty="0" err="1"/>
              <a:t>mikrosxemalar</a:t>
            </a:r>
            <a:r>
              <a:rPr lang="en-US" sz="3200" dirty="0"/>
              <a:t> </a:t>
            </a:r>
            <a:r>
              <a:rPr lang="en-US" sz="3200" dirty="0" err="1"/>
              <a:t>sxemotexnikasi</a:t>
            </a:r>
            <a:r>
              <a:rPr lang="en-US" sz="3200" dirty="0"/>
              <a:t>.</a:t>
            </a:r>
            <a:endParaRPr lang="en-US" sz="2800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566274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47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mikrosxemalar</a:t>
            </a:r>
            <a:r>
              <a:rPr lang="en-US" dirty="0"/>
              <a:t> </a:t>
            </a:r>
            <a:r>
              <a:rPr lang="en-US" dirty="0" err="1"/>
              <a:t>sxemotexnikasi</a:t>
            </a:r>
            <a:r>
              <a:rPr lang="en-US" dirty="0"/>
              <a:t> (</a:t>
            </a:r>
            <a:r>
              <a:rPr lang="en-US" dirty="0" err="1"/>
              <a:t>ingilizce</a:t>
            </a:r>
            <a:r>
              <a:rPr lang="en-US" dirty="0"/>
              <a:t>: Digital Integrated Circuit Design)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sxemotexnika</a:t>
            </a:r>
            <a:r>
              <a:rPr lang="en-US" dirty="0"/>
              <a:t> </a:t>
            </a:r>
            <a:r>
              <a:rPr lang="en-US" dirty="0" err="1"/>
              <a:t>sohalarida</a:t>
            </a:r>
            <a:r>
              <a:rPr lang="en-US" dirty="0"/>
              <a:t> </a:t>
            </a:r>
            <a:r>
              <a:rPr lang="en-US" dirty="0" err="1"/>
              <a:t>ishlov</a:t>
            </a:r>
            <a:r>
              <a:rPr lang="en-US" dirty="0"/>
              <a:t> </a:t>
            </a:r>
            <a:r>
              <a:rPr lang="en-US" dirty="0" err="1"/>
              <a:t>beriladigan</a:t>
            </a:r>
            <a:r>
              <a:rPr lang="en-US" dirty="0"/>
              <a:t> </a:t>
            </a:r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mikrosxemalar</a:t>
            </a:r>
            <a:r>
              <a:rPr lang="en-US" dirty="0"/>
              <a:t> (integrated circuits)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 </a:t>
            </a:r>
            <a:r>
              <a:rPr lang="en-US" dirty="0" err="1"/>
              <a:t>jarayonlarini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0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mikrosxemalar</a:t>
            </a:r>
            <a:r>
              <a:rPr lang="en-US" dirty="0"/>
              <a:t>,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logikaning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loyihalar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o'rnatiladi</a:t>
            </a:r>
            <a:r>
              <a:rPr lang="en-US" dirty="0"/>
              <a:t>. Bu, </a:t>
            </a:r>
            <a:r>
              <a:rPr lang="en-US" dirty="0" err="1"/>
              <a:t>kompyuterlar</a:t>
            </a:r>
            <a:r>
              <a:rPr lang="en-US" dirty="0"/>
              <a:t>, </a:t>
            </a:r>
            <a:r>
              <a:rPr lang="en-US" dirty="0" err="1"/>
              <a:t>kommunikatsiya</a:t>
            </a:r>
            <a:r>
              <a:rPr lang="en-US" dirty="0"/>
              <a:t> </a:t>
            </a:r>
            <a:r>
              <a:rPr lang="en-US" dirty="0" err="1"/>
              <a:t>vositalari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, </a:t>
            </a:r>
            <a:r>
              <a:rPr lang="en-US" dirty="0" err="1"/>
              <a:t>avtomobillar</a:t>
            </a:r>
            <a:r>
              <a:rPr lang="en-US" dirty="0"/>
              <a:t>, </a:t>
            </a:r>
            <a:r>
              <a:rPr lang="en-US" dirty="0" err="1"/>
              <a:t>xavfsizlik</a:t>
            </a:r>
            <a:r>
              <a:rPr lang="en-US" dirty="0"/>
              <a:t> </a:t>
            </a:r>
            <a:r>
              <a:rPr lang="en-US" dirty="0" err="1"/>
              <a:t>tizimlari</a:t>
            </a:r>
            <a:r>
              <a:rPr lang="en-US" dirty="0"/>
              <a:t>, </a:t>
            </a:r>
            <a:r>
              <a:rPr lang="en-US" dirty="0" err="1"/>
              <a:t>tarqatma</a:t>
            </a:r>
            <a:r>
              <a:rPr lang="en-US" dirty="0"/>
              <a:t> </a:t>
            </a:r>
            <a:r>
              <a:rPr lang="en-US" dirty="0" err="1"/>
              <a:t>texnologiyasi</a:t>
            </a:r>
            <a:r>
              <a:rPr lang="en-US" dirty="0"/>
              <a:t>, </a:t>
            </a:r>
            <a:r>
              <a:rPr lang="en-US" dirty="0" err="1"/>
              <a:t>radiosistemalar</a:t>
            </a:r>
            <a:r>
              <a:rPr lang="en-US" dirty="0"/>
              <a:t>, audio </a:t>
            </a:r>
            <a:r>
              <a:rPr lang="en-US" dirty="0" err="1"/>
              <a:t>va</a:t>
            </a:r>
            <a:r>
              <a:rPr lang="en-US" dirty="0"/>
              <a:t> video </a:t>
            </a:r>
            <a:r>
              <a:rPr lang="en-US" dirty="0" err="1"/>
              <a:t>vositalari</a:t>
            </a:r>
            <a:r>
              <a:rPr lang="en-US" dirty="0"/>
              <a:t>, </a:t>
            </a:r>
            <a:r>
              <a:rPr lang="en-US" dirty="0" err="1"/>
              <a:t>so'l</a:t>
            </a:r>
            <a:r>
              <a:rPr lang="en-US" dirty="0"/>
              <a:t> solar, </a:t>
            </a:r>
            <a:r>
              <a:rPr lang="en-US" dirty="0" err="1"/>
              <a:t>energiya</a:t>
            </a:r>
            <a:r>
              <a:rPr lang="en-US" dirty="0"/>
              <a:t> </a:t>
            </a:r>
            <a:r>
              <a:rPr lang="en-US" dirty="0" err="1"/>
              <a:t>samaradorlik</a:t>
            </a:r>
            <a:r>
              <a:rPr lang="en-US" dirty="0"/>
              <a:t> </a:t>
            </a:r>
            <a:r>
              <a:rPr lang="en-US" dirty="0" err="1"/>
              <a:t>qurilmalari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ko'plab</a:t>
            </a:r>
            <a:r>
              <a:rPr lang="en-US" dirty="0"/>
              <a:t> </a:t>
            </a:r>
            <a:r>
              <a:rPr lang="en-US" dirty="0" err="1"/>
              <a:t>texnik</a:t>
            </a:r>
            <a:r>
              <a:rPr lang="en-US" dirty="0"/>
              <a:t> </a:t>
            </a:r>
            <a:r>
              <a:rPr lang="en-US" dirty="0" err="1"/>
              <a:t>vositalar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qulaydir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8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Raqamli</a:t>
            </a:r>
            <a:r>
              <a:rPr lang="en-US" sz="3200" dirty="0"/>
              <a:t> integral </a:t>
            </a:r>
            <a:r>
              <a:rPr lang="en-US" sz="3200" dirty="0" err="1"/>
              <a:t>mikrosxemalarni</a:t>
            </a:r>
            <a:r>
              <a:rPr lang="en-US" sz="3200" dirty="0"/>
              <a:t> </a:t>
            </a:r>
            <a:r>
              <a:rPr lang="en-US" sz="3200" dirty="0" err="1"/>
              <a:t>yaratishda</a:t>
            </a:r>
            <a:r>
              <a:rPr lang="en-US" sz="3200" dirty="0"/>
              <a:t> </a:t>
            </a:r>
            <a:r>
              <a:rPr lang="en-US" sz="3200" dirty="0" err="1"/>
              <a:t>quyidagi</a:t>
            </a:r>
            <a:r>
              <a:rPr lang="en-US" sz="3200" dirty="0"/>
              <a:t> </a:t>
            </a:r>
            <a:r>
              <a:rPr lang="en-US" sz="3200" dirty="0" err="1"/>
              <a:t>asosiy</a:t>
            </a:r>
            <a:r>
              <a:rPr lang="en-US" sz="3200" dirty="0"/>
              <a:t> </a:t>
            </a:r>
            <a:r>
              <a:rPr lang="en-US" sz="3200" dirty="0" err="1"/>
              <a:t>bosqichlar</a:t>
            </a:r>
            <a:r>
              <a:rPr lang="en-US" sz="3200" dirty="0"/>
              <a:t> </a:t>
            </a:r>
            <a:r>
              <a:rPr lang="en-US" sz="3200" dirty="0" err="1"/>
              <a:t>o'tkaziladi</a:t>
            </a:r>
            <a:r>
              <a:rPr lang="en-US" sz="3200" dirty="0"/>
              <a:t>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</a:t>
            </a:r>
            <a:r>
              <a:rPr lang="en-US" dirty="0" err="1" smtClean="0"/>
              <a:t>Loyihalash</a:t>
            </a:r>
            <a:r>
              <a:rPr lang="en-US" dirty="0" smtClean="0"/>
              <a:t> </a:t>
            </a:r>
            <a:r>
              <a:rPr lang="en-US" dirty="0"/>
              <a:t>(Design): </a:t>
            </a:r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loyihalarni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.</a:t>
            </a:r>
          </a:p>
          <a:p>
            <a:r>
              <a:rPr lang="en-US" dirty="0" smtClean="0"/>
              <a:t>2) Model </a:t>
            </a:r>
            <a:r>
              <a:rPr lang="en-US" dirty="0" err="1"/>
              <a:t>qilish</a:t>
            </a:r>
            <a:r>
              <a:rPr lang="en-US" dirty="0"/>
              <a:t> (Modeling): </a:t>
            </a:r>
            <a:r>
              <a:rPr lang="en-US" dirty="0" err="1"/>
              <a:t>Mikrosxemaning</a:t>
            </a:r>
            <a:r>
              <a:rPr lang="en-US" dirty="0"/>
              <a:t> </a:t>
            </a:r>
            <a:r>
              <a:rPr lang="en-US" dirty="0" err="1"/>
              <a:t>funktsional</a:t>
            </a:r>
            <a:r>
              <a:rPr lang="en-US" dirty="0"/>
              <a:t> </a:t>
            </a:r>
            <a:r>
              <a:rPr lang="en-US" dirty="0" err="1"/>
              <a:t>holatini</a:t>
            </a:r>
            <a:r>
              <a:rPr lang="en-US" dirty="0"/>
              <a:t> model </a:t>
            </a:r>
            <a:r>
              <a:rPr lang="en-US" dirty="0" err="1"/>
              <a:t>qilish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loyihalash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ishlaydigan</a:t>
            </a:r>
            <a:r>
              <a:rPr lang="en-US" dirty="0"/>
              <a:t> </a:t>
            </a:r>
            <a:r>
              <a:rPr lang="en-US" dirty="0" err="1"/>
              <a:t>ma'muriy</a:t>
            </a:r>
            <a:r>
              <a:rPr lang="en-US" dirty="0"/>
              <a:t> </a:t>
            </a:r>
            <a:r>
              <a:rPr lang="en-US" dirty="0" err="1"/>
              <a:t>tizimlar</a:t>
            </a:r>
            <a:r>
              <a:rPr lang="en-US" dirty="0"/>
              <a:t> (logic gates)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muxlislarni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.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Simulyatsiya</a:t>
            </a:r>
            <a:r>
              <a:rPr lang="en-US" dirty="0" smtClean="0"/>
              <a:t> </a:t>
            </a:r>
            <a:r>
              <a:rPr lang="en-US" dirty="0"/>
              <a:t>(Simulation): </a:t>
            </a:r>
            <a:r>
              <a:rPr lang="en-US" dirty="0" err="1"/>
              <a:t>Mikrosxemaning</a:t>
            </a:r>
            <a:r>
              <a:rPr lang="en-US" dirty="0"/>
              <a:t> </a:t>
            </a:r>
            <a:r>
              <a:rPr lang="en-US" dirty="0" err="1"/>
              <a:t>funktsionalligini</a:t>
            </a:r>
            <a:r>
              <a:rPr lang="en-US" dirty="0"/>
              <a:t> </a:t>
            </a:r>
            <a:r>
              <a:rPr lang="en-US" dirty="0" err="1"/>
              <a:t>tekshirish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modelni</a:t>
            </a:r>
            <a:r>
              <a:rPr lang="en-US" dirty="0"/>
              <a:t> </a:t>
            </a:r>
            <a:r>
              <a:rPr lang="en-US" dirty="0" err="1"/>
              <a:t>simulyatsiya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1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Raqamli</a:t>
            </a:r>
            <a:r>
              <a:rPr lang="en-US" sz="3200" dirty="0"/>
              <a:t> integral </a:t>
            </a:r>
            <a:r>
              <a:rPr lang="en-US" sz="3200" dirty="0" err="1"/>
              <a:t>mikrosxemalarni</a:t>
            </a:r>
            <a:r>
              <a:rPr lang="en-US" sz="3200" dirty="0"/>
              <a:t> </a:t>
            </a:r>
            <a:r>
              <a:rPr lang="en-US" sz="3200" dirty="0" err="1"/>
              <a:t>yaratishda</a:t>
            </a:r>
            <a:r>
              <a:rPr lang="en-US" sz="3200" dirty="0"/>
              <a:t> </a:t>
            </a:r>
            <a:r>
              <a:rPr lang="en-US" sz="3200" dirty="0" err="1"/>
              <a:t>quyidagi</a:t>
            </a:r>
            <a:r>
              <a:rPr lang="en-US" sz="3200" dirty="0"/>
              <a:t> </a:t>
            </a:r>
            <a:r>
              <a:rPr lang="en-US" sz="3200" dirty="0" err="1"/>
              <a:t>asosiy</a:t>
            </a:r>
            <a:r>
              <a:rPr lang="en-US" sz="3200" dirty="0"/>
              <a:t> </a:t>
            </a:r>
            <a:r>
              <a:rPr lang="en-US" sz="3200" dirty="0" err="1"/>
              <a:t>bosqichlar</a:t>
            </a:r>
            <a:r>
              <a:rPr lang="en-US" sz="3200" dirty="0"/>
              <a:t> </a:t>
            </a:r>
            <a:r>
              <a:rPr lang="en-US" sz="3200" dirty="0" err="1"/>
              <a:t>o'tkaziladi</a:t>
            </a:r>
            <a:r>
              <a:rPr lang="en-US" sz="3200" dirty="0"/>
              <a:t>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To'g'ridan-to'g'ri</a:t>
            </a:r>
            <a:r>
              <a:rPr lang="en-US" dirty="0" smtClean="0"/>
              <a:t> </a:t>
            </a:r>
            <a:r>
              <a:rPr lang="en-US" dirty="0" err="1"/>
              <a:t>prototipni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 (Fabrication): </a:t>
            </a:r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mikrosxemaning</a:t>
            </a:r>
            <a:r>
              <a:rPr lang="en-US" dirty="0"/>
              <a:t> </a:t>
            </a:r>
            <a:r>
              <a:rPr lang="en-US" dirty="0" err="1"/>
              <a:t>fizikaviy</a:t>
            </a:r>
            <a:r>
              <a:rPr lang="en-US" dirty="0"/>
              <a:t> proto-</a:t>
            </a:r>
            <a:r>
              <a:rPr lang="en-US" dirty="0" err="1"/>
              <a:t>tipini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.</a:t>
            </a:r>
          </a:p>
          <a:p>
            <a:r>
              <a:rPr lang="en-US" dirty="0" smtClean="0"/>
              <a:t>5) </a:t>
            </a:r>
            <a:r>
              <a:rPr lang="en-US" dirty="0" err="1" smtClean="0"/>
              <a:t>Ishlab</a:t>
            </a:r>
            <a:r>
              <a:rPr lang="en-US" dirty="0" smtClean="0"/>
              <a:t> </a:t>
            </a:r>
            <a:r>
              <a:rPr lang="en-US" dirty="0" err="1"/>
              <a:t>chiqish</a:t>
            </a:r>
            <a:r>
              <a:rPr lang="en-US" dirty="0"/>
              <a:t> (Manufacturing): </a:t>
            </a:r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mikrosxemaning</a:t>
            </a:r>
            <a:r>
              <a:rPr lang="en-US" dirty="0"/>
              <a:t> </a:t>
            </a:r>
            <a:r>
              <a:rPr lang="en-US" dirty="0" err="1"/>
              <a:t>sanoatda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chiqilishi</a:t>
            </a:r>
            <a:r>
              <a:rPr lang="en-US" dirty="0"/>
              <a:t>.</a:t>
            </a:r>
          </a:p>
          <a:p>
            <a:r>
              <a:rPr lang="en-US" dirty="0" smtClean="0"/>
              <a:t>6) </a:t>
            </a:r>
            <a:r>
              <a:rPr lang="en-US" dirty="0" err="1" smtClean="0"/>
              <a:t>Tekshirish</a:t>
            </a:r>
            <a:r>
              <a:rPr lang="en-US" dirty="0" smtClean="0"/>
              <a:t> </a:t>
            </a:r>
            <a:r>
              <a:rPr lang="en-US" dirty="0"/>
              <a:t>(Testing): </a:t>
            </a:r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mikrosxemaning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tushurishdan</a:t>
            </a:r>
            <a:r>
              <a:rPr lang="en-US" dirty="0"/>
              <a:t> </a:t>
            </a:r>
            <a:r>
              <a:rPr lang="en-US" dirty="0" err="1"/>
              <a:t>oldin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tekshirish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7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Raqamli</a:t>
            </a:r>
            <a:r>
              <a:rPr lang="en-US" dirty="0"/>
              <a:t> integral </a:t>
            </a:r>
            <a:r>
              <a:rPr lang="en-US" dirty="0" err="1"/>
              <a:t>mikrosxemalar</a:t>
            </a:r>
            <a:r>
              <a:rPr lang="en-US" dirty="0"/>
              <a:t> </a:t>
            </a:r>
            <a:r>
              <a:rPr lang="en-US" dirty="0" err="1"/>
              <a:t>sxemotexnikasida</a:t>
            </a:r>
            <a:r>
              <a:rPr lang="en-US" dirty="0"/>
              <a:t> </a:t>
            </a:r>
            <a:r>
              <a:rPr lang="en-US" dirty="0" err="1"/>
              <a:t>ma'muriy</a:t>
            </a:r>
            <a:r>
              <a:rPr lang="en-US" dirty="0"/>
              <a:t> </a:t>
            </a:r>
            <a:r>
              <a:rPr lang="en-US" dirty="0" err="1"/>
              <a:t>tizimlar</a:t>
            </a:r>
            <a:r>
              <a:rPr lang="en-US" dirty="0"/>
              <a:t>, </a:t>
            </a:r>
            <a:r>
              <a:rPr lang="en-US" dirty="0" err="1"/>
              <a:t>loyihalash</a:t>
            </a:r>
            <a:r>
              <a:rPr lang="en-US" dirty="0"/>
              <a:t> </a:t>
            </a:r>
            <a:r>
              <a:rPr lang="en-US" dirty="0" err="1"/>
              <a:t>tillari</a:t>
            </a:r>
            <a:r>
              <a:rPr lang="en-US" dirty="0"/>
              <a:t> (HDLs), </a:t>
            </a:r>
            <a:r>
              <a:rPr lang="en-US" dirty="0" err="1"/>
              <a:t>loyihalash</a:t>
            </a:r>
            <a:r>
              <a:rPr lang="en-US" dirty="0"/>
              <a:t> </a:t>
            </a:r>
            <a:r>
              <a:rPr lang="en-US" dirty="0" err="1"/>
              <a:t>vositalari</a:t>
            </a:r>
            <a:r>
              <a:rPr lang="en-US" dirty="0"/>
              <a:t>, </a:t>
            </a:r>
            <a:r>
              <a:rPr lang="en-US" dirty="0" err="1"/>
              <a:t>simulyatsiya</a:t>
            </a:r>
            <a:r>
              <a:rPr lang="en-US" dirty="0"/>
              <a:t> </a:t>
            </a:r>
            <a:r>
              <a:rPr lang="en-US" dirty="0" err="1"/>
              <a:t>dasturlari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texnologiyalari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 </a:t>
            </a:r>
            <a:r>
              <a:rPr lang="en-US" dirty="0" err="1"/>
              <a:t>Raqamli</a:t>
            </a:r>
            <a:r>
              <a:rPr lang="en-US" dirty="0"/>
              <a:t> </a:t>
            </a:r>
            <a:r>
              <a:rPr lang="en-US" dirty="0" err="1"/>
              <a:t>texnikada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oshirilayotgan</a:t>
            </a:r>
            <a:r>
              <a:rPr lang="en-US" dirty="0"/>
              <a:t> </a:t>
            </a:r>
            <a:r>
              <a:rPr lang="en-US" dirty="0" err="1"/>
              <a:t>amaliyotlar</a:t>
            </a:r>
            <a:r>
              <a:rPr lang="en-US" dirty="0"/>
              <a:t> </a:t>
            </a:r>
            <a:r>
              <a:rPr lang="en-US" dirty="0" err="1"/>
              <a:t>kirishlari</a:t>
            </a:r>
            <a:r>
              <a:rPr lang="en-US" dirty="0"/>
              <a:t>, logic gates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muxlislarning</a:t>
            </a:r>
            <a:r>
              <a:rPr lang="en-US" dirty="0"/>
              <a:t> </a:t>
            </a:r>
            <a:r>
              <a:rPr lang="en-US" dirty="0" err="1"/>
              <a:t>tarqatilishi</a:t>
            </a:r>
            <a:r>
              <a:rPr lang="en-US" dirty="0"/>
              <a:t>, </a:t>
            </a:r>
            <a:r>
              <a:rPr lang="en-US" dirty="0" err="1"/>
              <a:t>so'raladigan</a:t>
            </a:r>
            <a:r>
              <a:rPr lang="en-US" dirty="0"/>
              <a:t> </a:t>
            </a:r>
            <a:r>
              <a:rPr lang="en-US" dirty="0" err="1"/>
              <a:t>to'plamlarning</a:t>
            </a:r>
            <a:r>
              <a:rPr lang="en-US" dirty="0"/>
              <a:t> </a:t>
            </a:r>
            <a:r>
              <a:rPr lang="en-US" dirty="0" err="1"/>
              <a:t>qurilishi</a:t>
            </a:r>
            <a:r>
              <a:rPr lang="en-US" dirty="0"/>
              <a:t>, </a:t>
            </a:r>
            <a:r>
              <a:rPr lang="en-US" dirty="0" err="1"/>
              <a:t>shuningdek</a:t>
            </a:r>
            <a:r>
              <a:rPr lang="en-US" dirty="0"/>
              <a:t>, </a:t>
            </a:r>
            <a:r>
              <a:rPr lang="en-US" dirty="0" err="1"/>
              <a:t>muxlislarning</a:t>
            </a:r>
            <a:r>
              <a:rPr lang="en-US" dirty="0"/>
              <a:t> </a:t>
            </a:r>
            <a:r>
              <a:rPr lang="en-US" dirty="0" err="1"/>
              <a:t>loyihalarini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, </a:t>
            </a:r>
            <a:r>
              <a:rPr lang="en-US" dirty="0" err="1"/>
              <a:t>simulyatsiya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, proto-tip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 </a:t>
            </a:r>
            <a:r>
              <a:rPr lang="en-US" dirty="0" err="1"/>
              <a:t>jarayonlari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integratsiya</a:t>
            </a:r>
            <a:r>
              <a:rPr lang="en-US" dirty="0"/>
              <a:t> </a:t>
            </a:r>
            <a:r>
              <a:rPr lang="en-US" dirty="0" err="1"/>
              <a:t>tushunchalari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mavzular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9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Integral </a:t>
            </a:r>
            <a:r>
              <a:rPr lang="en-US" sz="3600" dirty="0" err="1"/>
              <a:t>elektron.Integral</a:t>
            </a:r>
            <a:r>
              <a:rPr lang="en-US" sz="3600" dirty="0"/>
              <a:t> </a:t>
            </a:r>
            <a:r>
              <a:rPr lang="en-US" sz="3600" dirty="0" err="1"/>
              <a:t>sxema</a:t>
            </a:r>
            <a:r>
              <a:rPr lang="en-US" sz="3600" dirty="0"/>
              <a:t> </a:t>
            </a:r>
            <a:r>
              <a:rPr lang="en-US" sz="3600" dirty="0" err="1"/>
              <a:t>birinchi</a:t>
            </a:r>
            <a:r>
              <a:rPr lang="en-US" sz="3600" dirty="0"/>
              <a:t> integral </a:t>
            </a:r>
            <a:r>
              <a:rPr lang="en-US" sz="3600" dirty="0" err="1"/>
              <a:t>mikrosxema</a:t>
            </a:r>
            <a:r>
              <a:rPr lang="en-US" sz="3600" dirty="0"/>
              <a:t> </a:t>
            </a:r>
            <a:r>
              <a:rPr lang="en-US" sz="3600" dirty="0" err="1"/>
              <a:t>paydo</a:t>
            </a:r>
            <a:r>
              <a:rPr lang="en-US" sz="3600" dirty="0"/>
              <a:t> </a:t>
            </a:r>
            <a:r>
              <a:rPr lang="en-US" sz="3600" dirty="0" err="1"/>
              <a:t>bo’ldi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pic>
        <p:nvPicPr>
          <p:cNvPr id="4" name="Picture 2" descr="Integral elektron. Integral sxema Birinchi integral mikrosxema paydo bo'ld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723592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597</Words>
  <Application>Microsoft Office PowerPoint</Application>
  <PresentationFormat>Экран 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Презентация PowerPoint</vt:lpstr>
      <vt:lpstr>Raqamli integral mikrosxemalar sxemotexnikasi. Raqamli texnika asoslari. </vt:lpstr>
      <vt:lpstr>Raqamli integral mikrosxemalar sxemotexnikasi.</vt:lpstr>
      <vt:lpstr>Презентация PowerPoint</vt:lpstr>
      <vt:lpstr>Презентация PowerPoint</vt:lpstr>
      <vt:lpstr>Raqamli integral mikrosxemalarni yaratishda quyidagi asosiy bosqichlar o'tkaziladi:</vt:lpstr>
      <vt:lpstr>Raqamli integral mikrosxemalarni yaratishda quyidagi asosiy bosqichlar o'tkaziladi:</vt:lpstr>
      <vt:lpstr>Презентация PowerPoint</vt:lpstr>
      <vt:lpstr>Integral elektron.Integral sxema birinchi integral mikrosxema paydo bo’ldi </vt:lpstr>
      <vt:lpstr>Raqamli texnika</vt:lpstr>
      <vt:lpstr>Презентация PowerPoint</vt:lpstr>
      <vt:lpstr>Презентация PowerPoint</vt:lpstr>
      <vt:lpstr>Презентация PowerPoint</vt:lpstr>
      <vt:lpstr>Презентация PowerPoint</vt:lpstr>
      <vt:lpstr>Foydalanilgan adabiyotlar: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Fazliddin</dc:creator>
  <cp:lastModifiedBy>Fazliddin</cp:lastModifiedBy>
  <cp:revision>2</cp:revision>
  <dcterms:created xsi:type="dcterms:W3CDTF">2023-05-24T07:15:57Z</dcterms:created>
  <dcterms:modified xsi:type="dcterms:W3CDTF">2023-05-24T07:35:13Z</dcterms:modified>
</cp:coreProperties>
</file>