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Multiple Charts - 2021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25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Multiple Charts - 2022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Multiple Charts - 2023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Multiple Charts - 2024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4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18</c:v>
                </c:pt>
                <c:pt idx="2">
                  <c:v>28</c:v>
                </c:pt>
                <c:pt idx="3">
                  <c:v>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Multiple Charts - 2025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22</c:v>
                </c:pt>
                <c:pt idx="2">
                  <c:v>32</c:v>
                </c:pt>
                <c:pt idx="3">
                  <c:v>12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Multiple Charts - 2026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22</c:v>
                </c:pt>
                <c:pt idx="2">
                  <c:v>32</c:v>
                </c:pt>
                <c:pt idx="3">
                  <c:v>12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365760" y="182880"/>
          <a:ext cx="36576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937760" y="182880"/>
          <a:ext cx="36576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65760" y="4754880"/>
          <a:ext cx="365760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937760" y="4754880"/>
          <a:ext cx="3657600" cy="36576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365760" y="2011680"/>
          <a:ext cx="36576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937760" y="2011680"/>
          <a:ext cx="36576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