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20" autoAdjust="0"/>
  </p:normalViewPr>
  <p:slideViewPr>
    <p:cSldViewPr>
      <p:cViewPr varScale="1">
        <p:scale>
          <a:sx n="57" d="100"/>
          <a:sy n="57" d="100"/>
        </p:scale>
        <p:origin x="8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3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8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4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3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8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7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3F0BFC-2C88-4AAF-B42F-33B416312C7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8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Sample PowerPoint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St. Cloud Technical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This is a Sample Slide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8FC56E-355B-4451-BE91-778B4DAC5AFC}"/>
              </a:ext>
            </a:extLst>
          </p:cNvPr>
          <p:cNvSpPr txBox="1">
            <a:spLocks/>
          </p:cNvSpPr>
          <p:nvPr/>
        </p:nvSpPr>
        <p:spPr bwMode="auto">
          <a:xfrm>
            <a:off x="685800" y="2280424"/>
            <a:ext cx="7924800" cy="351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dirty="0"/>
              <a:t>You can print out PPT files as handouts using the PRINT &gt;   PRINT WHAT &gt; HANDOUTS option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Here is an outline of bulleted points</a:t>
            </a:r>
          </a:p>
          <a:p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13</TotalTime>
  <Words>38</Words>
  <Application>Microsoft Office PowerPoint</Application>
  <PresentationFormat>Экран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Cambria</vt:lpstr>
      <vt:lpstr>Rockwell</vt:lpstr>
      <vt:lpstr>Rockwell Condensed</vt:lpstr>
      <vt:lpstr>Wingdings</vt:lpstr>
      <vt:lpstr>Дерево</vt:lpstr>
      <vt:lpstr>Sample PowerPoint File</vt:lpstr>
      <vt:lpstr>This is a Sample Slide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Fazliddin Fayziyev</cp:lastModifiedBy>
  <cp:revision>4</cp:revision>
  <dcterms:created xsi:type="dcterms:W3CDTF">2009-05-06T22:06:09Z</dcterms:created>
  <dcterms:modified xsi:type="dcterms:W3CDTF">2024-01-04T01:51:50Z</dcterms:modified>
</cp:coreProperties>
</file>