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420" autoAdjust="0"/>
  </p:normalViewPr>
  <p:slideViewPr>
    <p:cSldViewPr>
      <p:cViewPr varScale="1">
        <p:scale>
          <a:sx n="57" d="100"/>
          <a:sy n="57" d="100"/>
        </p:scale>
        <p:origin x="14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</a:t>
            </a:r>
            <a:r>
              <a:rPr lang="en-US" baseline="0"/>
              <a:t>Technical College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You can print out PPT files as handouts using the </a:t>
            </a:r>
            <a:br>
              <a:rPr lang="en-US" dirty="0"/>
            </a:br>
            <a:r>
              <a:rPr lang="en-US" dirty="0"/>
              <a:t>PRINT &gt; </a:t>
            </a:r>
            <a:br>
              <a:rPr lang="en-US" dirty="0"/>
            </a:br>
            <a:r>
              <a:rPr lang="en-US" dirty="0"/>
              <a:t>  PRINT WHAT &gt; HANDOUTS option</a:t>
            </a:r>
          </a:p>
          <a:p>
            <a:r>
              <a:rPr lang="en-US" dirty="0"/>
              <a:t>Here is an outline of bulleted points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kern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12</TotalTime>
  <Words>41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8</cp:revision>
  <dcterms:created xsi:type="dcterms:W3CDTF">2009-05-06T22:06:09Z</dcterms:created>
  <dcterms:modified xsi:type="dcterms:W3CDTF">2024-01-04T07:47:51Z</dcterms:modified>
</cp:coreProperties>
</file>