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3"/>
  </p:notesMasterIdLst>
  <p:sldIdLst>
    <p:sldId id="258" r:id="rId2"/>
  </p:sldIdLst>
  <p:sldSz cx="10691813" cy="7559675"/>
  <p:notesSz cx="7559675" cy="10691813"/>
  <p:embeddedFontLst>
    <p:embeddedFont>
      <p:font typeface="Trebuchet MS" panose="020B0603020202020204" pitchFamily="34" charset="0"/>
      <p:regular r:id="rId4"/>
      <p:bold r:id="rId5"/>
      <p:italic r:id="rId6"/>
      <p:boldItalic r:id="rId7"/>
    </p:embeddedFont>
    <p:embeddedFont>
      <p:font typeface="Wingdings 3" panose="05040102010807070707" pitchFamily="18" charset="2"/>
      <p:regular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BDAAFD-FC28-466A-9F20-A2438A61CBCF}">
  <a:tblStyle styleId="{9CBDAAFD-FC28-466A-9F20-A2438A61CB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3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899" y="-9334"/>
            <a:ext cx="10721985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972" y="2650553"/>
            <a:ext cx="681301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972" y="4465295"/>
            <a:ext cx="681301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298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671971"/>
            <a:ext cx="7422197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4927788"/>
            <a:ext cx="7422197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239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050" y="671971"/>
            <a:ext cx="7100026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87454" y="4003828"/>
            <a:ext cx="6337219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4927788"/>
            <a:ext cx="7422198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4420" y="871246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89888" y="3181894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83828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6" y="2129659"/>
            <a:ext cx="7422198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4990673"/>
            <a:ext cx="7422198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8014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050" y="671971"/>
            <a:ext cx="7100026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784" y="4423810"/>
            <a:ext cx="7422200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4990673"/>
            <a:ext cx="7422198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4420" y="871246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89888" y="3181894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5900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4" y="671971"/>
            <a:ext cx="7414890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784" y="4423810"/>
            <a:ext cx="7422200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4990673"/>
            <a:ext cx="7422198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754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562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9097" y="671972"/>
            <a:ext cx="1144496" cy="5788752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6" y="671972"/>
            <a:ext cx="6074393" cy="578875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8113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542825" y="681000"/>
            <a:ext cx="9606300" cy="818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subTitle" idx="1"/>
          </p:nvPr>
        </p:nvSpPr>
        <p:spPr>
          <a:xfrm>
            <a:off x="4980075" y="2803017"/>
            <a:ext cx="4587300" cy="2792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 b="1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63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9023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6" y="2977208"/>
            <a:ext cx="7422198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4990673"/>
            <a:ext cx="7422198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56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671971"/>
            <a:ext cx="7422197" cy="1455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788" y="2381649"/>
            <a:ext cx="361083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148" y="2381651"/>
            <a:ext cx="361083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221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7" y="671971"/>
            <a:ext cx="7422196" cy="145593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2382084"/>
            <a:ext cx="361383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6" y="3017307"/>
            <a:ext cx="3613833" cy="364217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1149" y="2382084"/>
            <a:ext cx="361383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21149" y="3017307"/>
            <a:ext cx="3613833" cy="364217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2044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6" y="671971"/>
            <a:ext cx="7422197" cy="1455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64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6912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6" y="1651933"/>
            <a:ext cx="3262479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789" y="567610"/>
            <a:ext cx="3959194" cy="609187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786" y="3061205"/>
            <a:ext cx="3262479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868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6" y="5291772"/>
            <a:ext cx="7422197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2786" y="671971"/>
            <a:ext cx="7422197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786" y="5916496"/>
            <a:ext cx="7422197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89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900" y="-9334"/>
            <a:ext cx="10721986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7" y="671971"/>
            <a:ext cx="7422196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2381651"/>
            <a:ext cx="7422197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0211" y="6659484"/>
            <a:ext cx="79993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2787" y="6659484"/>
            <a:ext cx="54055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5572" y="6659484"/>
            <a:ext cx="5994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8" r:id="rId17"/>
  </p:sldLayoutIdLst>
  <p:hf hdr="0" ftr="0" dt="0"/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E7186-C7DF-4657-A346-35098DA8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Hi there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CB1956-4265-4EB8-A18F-22E7D7FC3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410" y="2803016"/>
            <a:ext cx="8572965" cy="3883533"/>
          </a:xfrm>
        </p:spPr>
        <p:txBody>
          <a:bodyPr/>
          <a:lstStyle/>
          <a:p>
            <a:r>
              <a:rPr lang="en-US" dirty="0"/>
              <a:t>It is my text</a:t>
            </a:r>
            <a:br>
              <a:rPr lang="en-US" dirty="0"/>
            </a:br>
            <a:r>
              <a:rPr lang="en-US" sz="2400" dirty="0"/>
              <a:t>It is so goo to have a friends like you</a:t>
            </a:r>
          </a:p>
        </p:txBody>
      </p:sp>
    </p:spTree>
    <p:extLst>
      <p:ext uri="{BB962C8B-B14F-4D97-AF65-F5344CB8AC3E}">
        <p14:creationId xmlns:p14="http://schemas.microsoft.com/office/powerpoint/2010/main" val="118985556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17</Words>
  <Application>Microsoft Office PowerPoint</Application>
  <PresentationFormat>Произвольный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Trebuchet MS</vt:lpstr>
      <vt:lpstr>Wingdings 3</vt:lpstr>
      <vt:lpstr>Arial</vt:lpstr>
      <vt:lpstr>Аспект</vt:lpstr>
      <vt:lpstr>Hi there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</dc:title>
  <cp:lastModifiedBy>Fazliddin Fayziyev</cp:lastModifiedBy>
  <cp:revision>2</cp:revision>
  <dcterms:modified xsi:type="dcterms:W3CDTF">2024-01-04T01:29:19Z</dcterms:modified>
</cp:coreProperties>
</file>