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35" d="100"/>
          <a:sy n="35" d="100"/>
        </p:scale>
        <p:origin x="82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St.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This is a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0"/>
            <a:ext cx="7924800" cy="351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dirty="0"/>
              <a:t>You can print out PPT files as handouts using the PRINT &gt;   PRINT WHAT &gt; HANDOUTS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is an outline of bulleted points</a:t>
            </a:r>
          </a:p>
          <a:p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</TotalTime>
  <Words>38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Cambria</vt:lpstr>
      <vt:lpstr>Rockwell</vt:lpstr>
      <vt:lpstr>Rockwell Condensed</vt:lpstr>
      <vt:lpstr>Wingdings</vt:lpstr>
      <vt:lpstr>Дерево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5</cp:revision>
  <dcterms:created xsi:type="dcterms:W3CDTF">2009-05-06T22:06:09Z</dcterms:created>
  <dcterms:modified xsi:type="dcterms:W3CDTF">2024-01-06T03:58:52Z</dcterms:modified>
</cp:coreProperties>
</file>