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6420" autoAdjust="0"/>
  </p:normalViewPr>
  <p:slideViewPr>
    <p:cSldViewPr>
      <p:cViewPr varScale="1">
        <p:scale>
          <a:sx n="35" d="100"/>
          <a:sy n="35" d="100"/>
        </p:scale>
        <p:origin x="127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</a:t>
            </a:r>
            <a:r>
              <a:rPr lang="en-US" baseline="0" dirty="0"/>
              <a:t> Cloud </a:t>
            </a:r>
            <a:r>
              <a:rPr lang="en-US" baseline="0"/>
              <a:t>Technical College</a:t>
            </a:r>
            <a:endParaRPr lang="en-US" baseline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8FC56E-355B-4451-BE91-778B4DAC5AFC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685800" y="18288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dirty="0"/>
              <a:t>You can print out PPT files as handouts using the </a:t>
            </a:r>
            <a:br>
              <a:rPr lang="en-US" dirty="0"/>
            </a:br>
            <a:r>
              <a:rPr lang="en-US" dirty="0"/>
              <a:t>PRINT &gt; </a:t>
            </a:r>
            <a:br>
              <a:rPr lang="en-US" dirty="0"/>
            </a:br>
            <a:r>
              <a:rPr lang="en-US" dirty="0"/>
              <a:t>  PRINT WHAT &gt; HANDOUTS option</a:t>
            </a:r>
          </a:p>
          <a:p>
            <a:r>
              <a:rPr lang="en-US" dirty="0"/>
              <a:t>Here is an outline of bulleted points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kern="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12</TotalTime>
  <Words>41</Words>
  <Application>Microsoft Office PowerPoint</Application>
  <PresentationFormat>Экран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Fazliddin Fayziyev</cp:lastModifiedBy>
  <cp:revision>11</cp:revision>
  <dcterms:created xsi:type="dcterms:W3CDTF">2009-05-06T22:06:09Z</dcterms:created>
  <dcterms:modified xsi:type="dcterms:W3CDTF">2024-01-06T01:34:57Z</dcterms:modified>
</cp:coreProperties>
</file>