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Product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66B3FF"/>
              </a:solidFill>
            </c:spPr>
          </c:dPt>
          <c:dPt>
            <c:idx val="1"/>
            <c:spPr>
              <a:solidFill>
                <a:srgbClr val="99FF99"/>
              </a:solidFill>
            </c:spPr>
          </c:dPt>
          <c:dPt>
            <c:idx val="2"/>
            <c:spPr>
              <a:solidFill>
                <a:srgbClr val="FFCC99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440"/>
                    </a:pPr>
                    <a:r>
                      <a:t>10%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 sz="1440"/>
                    </a:pPr>
                    <a:r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 sz="1440"/>
                    </a:pPr>
                    <a:r>
                      <a:t>30%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 sz="1440"/>
                    </a:pPr>
                    <a:r>
                      <a:t>10%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6858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