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3" autoAdjust="0"/>
    <p:restoredTop sz="86420" autoAdjust="0"/>
  </p:normalViewPr>
  <p:slideViewPr>
    <p:cSldViewPr>
      <p:cViewPr varScale="1">
        <p:scale>
          <a:sx n="57" d="100"/>
          <a:sy n="57" d="100"/>
        </p:scale>
        <p:origin x="836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3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9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7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3F0BFC-2C88-4AAF-B42F-33B416312C7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8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4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3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3F0BFC-2C88-4AAF-B42F-33B416312C7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8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0BFC-2C88-4AAF-B42F-33B416312C7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7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3F0BFC-2C88-4AAF-B42F-33B416312C7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8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Sample PowerPoint File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St. Cloud Technical College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This is a Sample Slide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8FC56E-355B-4451-BE91-778B4DAC5AFC}"/>
              </a:ext>
            </a:extLst>
          </p:cNvPr>
          <p:cNvSpPr txBox="1">
            <a:spLocks/>
          </p:cNvSpPr>
          <p:nvPr/>
        </p:nvSpPr>
        <p:spPr bwMode="auto">
          <a:xfrm>
            <a:off x="609600" y="2286000"/>
            <a:ext cx="7924800" cy="3510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dirty="0"/>
              <a:t>You can print out PPT files as handouts using the PRINT &gt;   PRINT WHAT &gt; HANDOUTS option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Here is an outline of bulleted points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50F9CB-B67D-4548-A231-01D25D785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IMAGE with code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ACBAC2-C1B5-48A6-921C-E4ACD55B9D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798" y="1884407"/>
            <a:ext cx="3072857" cy="42776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4DBD9C-DBEA-4218-9379-9629D1DF82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45" y="1884407"/>
            <a:ext cx="3072857" cy="427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109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ample PowerPoint File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This is a Sample Slide&amp;quot;&quot;/&gt;&lt;property id=&quot;20307&quot; value=&quot;257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68</TotalTime>
  <Words>42</Words>
  <Application>Microsoft Office PowerPoint</Application>
  <PresentationFormat>Экран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Cambria</vt:lpstr>
      <vt:lpstr>Rockwell</vt:lpstr>
      <vt:lpstr>Rockwell Condensed</vt:lpstr>
      <vt:lpstr>Wingdings</vt:lpstr>
      <vt:lpstr>Дерево</vt:lpstr>
      <vt:lpstr>Sample PowerPoint File</vt:lpstr>
      <vt:lpstr>This is a Sample Slide</vt:lpstr>
      <vt:lpstr>My IMAGE with code</vt:lpstr>
    </vt:vector>
  </TitlesOfParts>
  <Company>SCTC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PowerPoint File</dc:title>
  <dc:creator>James Falkofske</dc:creator>
  <cp:lastModifiedBy>Fazliddin Fayziyev</cp:lastModifiedBy>
  <cp:revision>11</cp:revision>
  <dcterms:created xsi:type="dcterms:W3CDTF">2009-05-06T22:06:09Z</dcterms:created>
  <dcterms:modified xsi:type="dcterms:W3CDTF">2024-01-06T13:00:58Z</dcterms:modified>
</cp:coreProperties>
</file>