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9" r:id="rId4"/>
    <p:sldId id="258" r:id="rId5"/>
    <p:sldId id="260" r:id="rId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5EEC3C"/>
    <a:srgbClr val="E6B254"/>
    <a:srgbClr val="1D3A00"/>
    <a:srgbClr val="FE9202"/>
    <a:srgbClr val="CC0066"/>
    <a:srgbClr val="D47A02"/>
    <a:srgbClr val="BF7E37"/>
    <a:srgbClr val="E39A39"/>
    <a:srgbClr val="6C1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820" y="4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1/6/2024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8965" y="1808225"/>
            <a:ext cx="8246070" cy="1527050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965" y="3487980"/>
            <a:ext cx="8246070" cy="763525"/>
          </a:xfr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chemeClr val="accent5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0164" y="2769394"/>
            <a:ext cx="1463675" cy="3929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670" y="128470"/>
            <a:ext cx="7940659" cy="106893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670" y="1502815"/>
            <a:ext cx="7940660" cy="3206805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281175"/>
            <a:ext cx="6413610" cy="916229"/>
          </a:xfrm>
          <a:noFill/>
        </p:spPr>
        <p:txBody>
          <a:bodyPr>
            <a:normAutofit/>
          </a:bodyPr>
          <a:lstStyle>
            <a:lvl1pPr algn="l">
              <a:defRPr sz="3600">
                <a:solidFill>
                  <a:schemeClr val="accent5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197405"/>
            <a:ext cx="6413610" cy="3511061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128471"/>
            <a:ext cx="8246070" cy="1068934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7" y="1793944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7" y="2266340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793944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266340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Full name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670" y="281175"/>
            <a:ext cx="7940660" cy="916230"/>
          </a:xfrm>
        </p:spPr>
        <p:txBody>
          <a:bodyPr/>
          <a:lstStyle/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Effective Presentations</a:t>
            </a:r>
          </a:p>
          <a:p>
            <a:r>
              <a:rPr lang="en-US" dirty="0"/>
              <a:t>Using Awesome Backgrounds</a:t>
            </a:r>
          </a:p>
          <a:p>
            <a:r>
              <a:rPr lang="en-US" dirty="0"/>
              <a:t>Engage your Audience</a:t>
            </a:r>
          </a:p>
          <a:p>
            <a:r>
              <a:rPr lang="en-US" dirty="0"/>
              <a:t>Capture Audience Attention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Slide Title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Make Effective Presentations</a:t>
            </a:r>
          </a:p>
          <a:p>
            <a:r>
              <a:rPr lang="en-US"/>
              <a:t>Using Awesome Backgrounds</a:t>
            </a:r>
          </a:p>
          <a:p>
            <a:r>
              <a:rPr lang="en-US"/>
              <a:t>Engage your Audience</a:t>
            </a:r>
          </a:p>
          <a:p>
            <a:r>
              <a:rPr lang="en-US"/>
              <a:t>Capture Audience Attention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8965" y="281175"/>
            <a:ext cx="8246070" cy="916230"/>
          </a:xfrm>
        </p:spPr>
        <p:txBody>
          <a:bodyPr/>
          <a:lstStyle/>
          <a:p>
            <a:r>
              <a:rPr lang="en-US" dirty="0"/>
              <a:t>Slide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Product 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/>
              <a:t>Feature 1</a:t>
            </a:r>
          </a:p>
          <a:p>
            <a:r>
              <a:rPr lang="en-US"/>
              <a:t>Feature 2</a:t>
            </a:r>
          </a:p>
          <a:p>
            <a:r>
              <a:rPr lang="en-US"/>
              <a:t>Feature 3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Product B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/>
              <a:t>Feature 1</a:t>
            </a:r>
          </a:p>
          <a:p>
            <a:r>
              <a:rPr lang="en-US"/>
              <a:t>Feature 2</a:t>
            </a:r>
          </a:p>
          <a:p>
            <a:r>
              <a:rPr lang="en-US"/>
              <a:t>Feature 3</a:t>
            </a:r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691CA5AB-2B79-477B-A813-1210244E966E}"/>
              </a:ext>
            </a:extLst>
          </p:cNvPr>
          <p:cNvSpPr txBox="1">
            <a:spLocks/>
          </p:cNvSpPr>
          <p:nvPr/>
        </p:nvSpPr>
        <p:spPr>
          <a:xfrm>
            <a:off x="601670" y="2571750"/>
            <a:ext cx="8246070" cy="91623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</Words>
  <Application>Microsoft Office PowerPoint</Application>
  <PresentationFormat>Экран (16:9)</PresentationFormat>
  <Paragraphs>23</Paragraphs>
  <Slides>5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Click to edit  Master title style</vt:lpstr>
      <vt:lpstr>Slide Title</vt:lpstr>
      <vt:lpstr>Slide Title</vt:lpstr>
      <vt:lpstr>Slide Title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2024-01-06T08:49:09Z</dcterms:modified>
</cp:coreProperties>
</file>