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10691813" cy="7559675"/>
  <p:notesSz cx="7559675" cy="10691813"/>
  <p:embeddedFontLst>
    <p:embeddedFont>
      <p:font typeface="Albert Sans" panose="020B0604020202020204" charset="0"/>
      <p:regular r:id="rId4"/>
      <p:bold r:id="rId5"/>
      <p:italic r:id="rId6"/>
      <p:boldItalic r:id="rId7"/>
    </p:embeddedFont>
    <p:embeddedFont>
      <p:font typeface="Albert Sans SemiBold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ubik" panose="020B0604020202020204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DAAFD-FC28-466A-9F20-A2438A61CBCF}">
  <a:tblStyle styleId="{9CBDAAFD-FC28-466A-9F20-A2438A61C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a6d31ed2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a6d31ed2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9CA3A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2" name="Google Shape;12;p2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73450" y="2451050"/>
            <a:ext cx="4493400" cy="18864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12000" b="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73450" y="4185350"/>
            <a:ext cx="4493400" cy="833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65" name="Google Shape;365;p18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66" name="Google Shape;366;p18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87" name="Google Shape;387;p19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88" name="Google Shape;388;p19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5" name="Google Shape;35;p3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6" name="Google Shape;36;p3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3920503" y="2739153"/>
            <a:ext cx="5734800" cy="208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1036811" y="3048990"/>
            <a:ext cx="2016300" cy="1498200"/>
          </a:xfrm>
          <a:prstGeom prst="rect">
            <a:avLst/>
          </a:prstGeom>
          <a:noFill/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10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59" name="Google Shape;59;p4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60" name="Google Shape;60;p4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542825" y="681000"/>
            <a:ext cx="9606300" cy="818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>
            <a:off x="4980075" y="2803017"/>
            <a:ext cx="4587300" cy="2792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 b="1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84" name="Google Shape;84;p5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41890" y="2878157"/>
            <a:ext cx="4229400" cy="3642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/>
            </a:lvl1pPr>
            <a:lvl2pPr marL="914400" lvl="1" indent="-3111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ourier New"/>
              <a:buChar char="o"/>
              <a:defRPr/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2"/>
          </p:nvPr>
        </p:nvSpPr>
        <p:spPr>
          <a:xfrm>
            <a:off x="5353922" y="2878157"/>
            <a:ext cx="4229400" cy="3642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/>
            </a:lvl1pPr>
            <a:lvl2pPr marL="914400" lvl="1" indent="-3111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ourier New"/>
              <a:buChar char="o"/>
              <a:defRPr/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3"/>
          </p:nvPr>
        </p:nvSpPr>
        <p:spPr>
          <a:xfrm>
            <a:off x="841890" y="1897680"/>
            <a:ext cx="7110000" cy="854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935550" y="792966"/>
            <a:ext cx="8820900" cy="1116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33" name="Google Shape;133;p7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935550" y="792966"/>
            <a:ext cx="8820900" cy="1116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935550" y="2253890"/>
            <a:ext cx="4867200" cy="4078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>
            <a:spLocks noGrp="1"/>
          </p:cNvSpPr>
          <p:nvPr>
            <p:ph type="pic" idx="2"/>
          </p:nvPr>
        </p:nvSpPr>
        <p:spPr>
          <a:xfrm flipH="1">
            <a:off x="6319850" y="2136157"/>
            <a:ext cx="3351300" cy="43143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57" name="Google Shape;157;p8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58" name="Google Shape;158;p8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288800" y="857375"/>
            <a:ext cx="8114400" cy="253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0" name="Google Shape;180;p9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81" name="Google Shape;181;p9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982877" y="1911386"/>
            <a:ext cx="6999900" cy="1684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983030" y="3596567"/>
            <a:ext cx="6999900" cy="2069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0692000" cy="756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833975" y="5900500"/>
            <a:ext cx="9024000" cy="841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07" name="Google Shape;207;p11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208" name="Google Shape;208;p11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26" name="Google Shape;226;p11"/>
          <p:cNvSpPr txBox="1">
            <a:spLocks noGrp="1"/>
          </p:cNvSpPr>
          <p:nvPr>
            <p:ph type="title" hasCustomPrompt="1"/>
          </p:nvPr>
        </p:nvSpPr>
        <p:spPr>
          <a:xfrm>
            <a:off x="1174056" y="1966302"/>
            <a:ext cx="7689300" cy="2896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1"/>
          </p:nvPr>
        </p:nvSpPr>
        <p:spPr>
          <a:xfrm>
            <a:off x="1174056" y="4863052"/>
            <a:ext cx="7689300" cy="730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9950" y="1476000"/>
            <a:ext cx="86604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4" r:id="rId11"/>
    <p:sldLayoutId id="214748366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>
            <a:spLocks noGrp="1"/>
          </p:cNvSpPr>
          <p:nvPr>
            <p:ph type="ctrTitle"/>
          </p:nvPr>
        </p:nvSpPr>
        <p:spPr>
          <a:xfrm>
            <a:off x="2641525" y="2451050"/>
            <a:ext cx="5748000" cy="18864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Addition</a:t>
            </a:r>
            <a:endParaRPr sz="10000"/>
          </a:p>
        </p:txBody>
      </p:sp>
      <p:sp>
        <p:nvSpPr>
          <p:cNvPr id="423" name="Google Shape;423;p25"/>
          <p:cNvSpPr txBox="1"/>
          <p:nvPr/>
        </p:nvSpPr>
        <p:spPr>
          <a:xfrm>
            <a:off x="3505200" y="6877525"/>
            <a:ext cx="36816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template has been created by </a:t>
            </a:r>
            <a:r>
              <a:rPr lang="en" sz="1000" u="sng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000" u="sng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424" name="Google Shape;424;p25"/>
          <p:cNvSpPr txBox="1">
            <a:spLocks noGrp="1"/>
          </p:cNvSpPr>
          <p:nvPr>
            <p:ph type="subTitle" idx="1"/>
          </p:nvPr>
        </p:nvSpPr>
        <p:spPr>
          <a:xfrm>
            <a:off x="3273450" y="4185350"/>
            <a:ext cx="4493400" cy="833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of numbers that add up to 10. Visual exercises about addition</a:t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>
            <a:off x="2234224" y="2535332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6550539" y="5374794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/>
          <p:nvPr/>
        </p:nvSpPr>
        <p:spPr>
          <a:xfrm rot="5400000">
            <a:off x="4071351" y="1106407"/>
            <a:ext cx="468555" cy="473852"/>
          </a:xfrm>
          <a:custGeom>
            <a:avLst/>
            <a:gdLst/>
            <a:ahLst/>
            <a:cxnLst/>
            <a:rect l="l" t="t" r="r" b="b"/>
            <a:pathLst>
              <a:path w="413735" h="418412" extrusionOk="0">
                <a:moveTo>
                  <a:pt x="89050" y="418404"/>
                </a:moveTo>
                <a:cubicBezTo>
                  <a:pt x="65418" y="418404"/>
                  <a:pt x="41834" y="409082"/>
                  <a:pt x="24344" y="390610"/>
                </a:cubicBezTo>
                <a:cubicBezTo>
                  <a:pt x="-9405" y="354968"/>
                  <a:pt x="-7877" y="298477"/>
                  <a:pt x="27766" y="264690"/>
                </a:cubicBezTo>
                <a:lnTo>
                  <a:pt x="196647" y="104748"/>
                </a:lnTo>
                <a:cubicBezTo>
                  <a:pt x="210825" y="91318"/>
                  <a:pt x="229500" y="84187"/>
                  <a:pt x="248922" y="84732"/>
                </a:cubicBezTo>
                <a:cubicBezTo>
                  <a:pt x="268454" y="85262"/>
                  <a:pt x="286606" y="93360"/>
                  <a:pt x="300051" y="107561"/>
                </a:cubicBezTo>
                <a:cubicBezTo>
                  <a:pt x="327767" y="136843"/>
                  <a:pt x="326520" y="183226"/>
                  <a:pt x="297237" y="210965"/>
                </a:cubicBezTo>
                <a:lnTo>
                  <a:pt x="112168" y="386254"/>
                </a:lnTo>
                <a:cubicBezTo>
                  <a:pt x="108379" y="389800"/>
                  <a:pt x="102417" y="389636"/>
                  <a:pt x="98847" y="385888"/>
                </a:cubicBezTo>
                <a:cubicBezTo>
                  <a:pt x="95278" y="382115"/>
                  <a:pt x="95442" y="376161"/>
                  <a:pt x="99214" y="372567"/>
                </a:cubicBezTo>
                <a:lnTo>
                  <a:pt x="284284" y="197279"/>
                </a:lnTo>
                <a:cubicBezTo>
                  <a:pt x="306022" y="176695"/>
                  <a:pt x="306941" y="142245"/>
                  <a:pt x="286365" y="120507"/>
                </a:cubicBezTo>
                <a:cubicBezTo>
                  <a:pt x="276396" y="109970"/>
                  <a:pt x="262912" y="103953"/>
                  <a:pt x="248423" y="103571"/>
                </a:cubicBezTo>
                <a:cubicBezTo>
                  <a:pt x="233599" y="103243"/>
                  <a:pt x="220138" y="108442"/>
                  <a:pt x="209594" y="118434"/>
                </a:cubicBezTo>
                <a:lnTo>
                  <a:pt x="40711" y="278376"/>
                </a:lnTo>
                <a:cubicBezTo>
                  <a:pt x="12606" y="305008"/>
                  <a:pt x="11390" y="349536"/>
                  <a:pt x="38023" y="377665"/>
                </a:cubicBezTo>
                <a:cubicBezTo>
                  <a:pt x="64655" y="405786"/>
                  <a:pt x="109205" y="406986"/>
                  <a:pt x="137326" y="380369"/>
                </a:cubicBezTo>
                <a:lnTo>
                  <a:pt x="369223" y="160701"/>
                </a:lnTo>
                <a:cubicBezTo>
                  <a:pt x="385170" y="145620"/>
                  <a:pt x="394273" y="125223"/>
                  <a:pt x="394866" y="103259"/>
                </a:cubicBezTo>
                <a:cubicBezTo>
                  <a:pt x="395458" y="81319"/>
                  <a:pt x="387470" y="60462"/>
                  <a:pt x="372372" y="44515"/>
                </a:cubicBezTo>
                <a:cubicBezTo>
                  <a:pt x="357104" y="28381"/>
                  <a:pt x="336450" y="19278"/>
                  <a:pt x="314252" y="18873"/>
                </a:cubicBezTo>
                <a:cubicBezTo>
                  <a:pt x="292202" y="18117"/>
                  <a:pt x="271049" y="26799"/>
                  <a:pt x="255173" y="42364"/>
                </a:cubicBezTo>
                <a:lnTo>
                  <a:pt x="86751" y="201885"/>
                </a:lnTo>
                <a:cubicBezTo>
                  <a:pt x="82963" y="205455"/>
                  <a:pt x="77024" y="205268"/>
                  <a:pt x="73431" y="201519"/>
                </a:cubicBezTo>
                <a:cubicBezTo>
                  <a:pt x="69861" y="197746"/>
                  <a:pt x="70025" y="191792"/>
                  <a:pt x="73797" y="188199"/>
                </a:cubicBezTo>
                <a:lnTo>
                  <a:pt x="242110" y="28787"/>
                </a:lnTo>
                <a:cubicBezTo>
                  <a:pt x="261494" y="9785"/>
                  <a:pt x="287908" y="-753"/>
                  <a:pt x="314595" y="42"/>
                </a:cubicBezTo>
                <a:cubicBezTo>
                  <a:pt x="341889" y="541"/>
                  <a:pt x="367275" y="11741"/>
                  <a:pt x="386051" y="31569"/>
                </a:cubicBezTo>
                <a:cubicBezTo>
                  <a:pt x="404609" y="51156"/>
                  <a:pt x="414429" y="76798"/>
                  <a:pt x="413697" y="103781"/>
                </a:cubicBezTo>
                <a:cubicBezTo>
                  <a:pt x="412964" y="130764"/>
                  <a:pt x="401756" y="155830"/>
                  <a:pt x="382170" y="174395"/>
                </a:cubicBezTo>
                <a:lnTo>
                  <a:pt x="150273" y="394063"/>
                </a:lnTo>
                <a:cubicBezTo>
                  <a:pt x="133079" y="410337"/>
                  <a:pt x="111037" y="418397"/>
                  <a:pt x="89043" y="4184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/>
          <p:nvPr/>
        </p:nvSpPr>
        <p:spPr>
          <a:xfrm flipH="1">
            <a:off x="4542542" y="5919213"/>
            <a:ext cx="217018" cy="207799"/>
          </a:xfrm>
          <a:custGeom>
            <a:avLst/>
            <a:gdLst/>
            <a:ahLst/>
            <a:cxnLst/>
            <a:rect l="l" t="t" r="r" b="b"/>
            <a:pathLst>
              <a:path w="471779" h="451736" extrusionOk="0">
                <a:moveTo>
                  <a:pt x="144744" y="162594"/>
                </a:moveTo>
                <a:lnTo>
                  <a:pt x="210775" y="9495"/>
                </a:lnTo>
                <a:cubicBezTo>
                  <a:pt x="215241" y="-2897"/>
                  <a:pt x="230097" y="-3240"/>
                  <a:pt x="234976" y="8942"/>
                </a:cubicBezTo>
                <a:lnTo>
                  <a:pt x="305076" y="153974"/>
                </a:lnTo>
                <a:cubicBezTo>
                  <a:pt x="307196" y="159282"/>
                  <a:pt x="311685" y="162734"/>
                  <a:pt x="316681" y="162906"/>
                </a:cubicBezTo>
                <a:lnTo>
                  <a:pt x="458892" y="167777"/>
                </a:lnTo>
                <a:cubicBezTo>
                  <a:pt x="471494" y="168214"/>
                  <a:pt x="476514" y="187122"/>
                  <a:pt x="466342" y="195875"/>
                </a:cubicBezTo>
                <a:lnTo>
                  <a:pt x="368613" y="279988"/>
                </a:lnTo>
                <a:cubicBezTo>
                  <a:pt x="363531" y="284361"/>
                  <a:pt x="361778" y="292319"/>
                  <a:pt x="364404" y="299029"/>
                </a:cubicBezTo>
                <a:lnTo>
                  <a:pt x="415541" y="429603"/>
                </a:lnTo>
                <a:cubicBezTo>
                  <a:pt x="420965" y="443461"/>
                  <a:pt x="407942" y="457257"/>
                  <a:pt x="396757" y="449494"/>
                </a:cubicBezTo>
                <a:lnTo>
                  <a:pt x="237875" y="339278"/>
                </a:lnTo>
                <a:cubicBezTo>
                  <a:pt x="233915" y="336527"/>
                  <a:pt x="229021" y="336386"/>
                  <a:pt x="224952" y="338904"/>
                </a:cubicBezTo>
                <a:lnTo>
                  <a:pt x="66835" y="436751"/>
                </a:lnTo>
                <a:cubicBezTo>
                  <a:pt x="55377" y="443843"/>
                  <a:pt x="42953" y="429424"/>
                  <a:pt x="48861" y="415901"/>
                </a:cubicBezTo>
                <a:lnTo>
                  <a:pt x="101113" y="296177"/>
                </a:lnTo>
                <a:cubicBezTo>
                  <a:pt x="104300" y="288866"/>
                  <a:pt x="102103" y="279910"/>
                  <a:pt x="96094" y="275709"/>
                </a:cubicBezTo>
                <a:lnTo>
                  <a:pt x="6492" y="213162"/>
                </a:lnTo>
                <a:cubicBezTo>
                  <a:pt x="-4575" y="205438"/>
                  <a:pt x="-701" y="185587"/>
                  <a:pt x="12128" y="184293"/>
                </a:cubicBezTo>
                <a:lnTo>
                  <a:pt x="133684" y="172025"/>
                </a:lnTo>
                <a:cubicBezTo>
                  <a:pt x="138579" y="171526"/>
                  <a:pt x="142842" y="167902"/>
                  <a:pt x="144752" y="162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25"/>
          <p:cNvGrpSpPr/>
          <p:nvPr/>
        </p:nvGrpSpPr>
        <p:grpSpPr>
          <a:xfrm>
            <a:off x="7953715" y="608588"/>
            <a:ext cx="1929818" cy="2059128"/>
            <a:chOff x="57155" y="74870"/>
            <a:chExt cx="955261" cy="1019219"/>
          </a:xfrm>
        </p:grpSpPr>
        <p:sp>
          <p:nvSpPr>
            <p:cNvPr id="430" name="Google Shape;430;p25"/>
            <p:cNvSpPr/>
            <p:nvPr/>
          </p:nvSpPr>
          <p:spPr>
            <a:xfrm>
              <a:off x="57155" y="74870"/>
              <a:ext cx="955261" cy="1019219"/>
            </a:xfrm>
            <a:custGeom>
              <a:avLst/>
              <a:gdLst/>
              <a:ahLst/>
              <a:cxnLst/>
              <a:rect l="l" t="t" r="r" b="b"/>
              <a:pathLst>
                <a:path w="955261" h="1019219" extrusionOk="0">
                  <a:moveTo>
                    <a:pt x="506155" y="1012534"/>
                  </a:moveTo>
                  <a:lnTo>
                    <a:pt x="940901" y="709673"/>
                  </a:lnTo>
                  <a:cubicBezTo>
                    <a:pt x="956551" y="698769"/>
                    <a:pt x="959934" y="678372"/>
                    <a:pt x="948453" y="664108"/>
                  </a:cubicBezTo>
                  <a:lnTo>
                    <a:pt x="578383" y="204344"/>
                  </a:lnTo>
                  <a:lnTo>
                    <a:pt x="498221" y="12766"/>
                  </a:lnTo>
                  <a:cubicBezTo>
                    <a:pt x="486740" y="-1497"/>
                    <a:pt x="464753" y="-4217"/>
                    <a:pt x="449103" y="6679"/>
                  </a:cubicBezTo>
                  <a:lnTo>
                    <a:pt x="14358" y="309541"/>
                  </a:lnTo>
                  <a:cubicBezTo>
                    <a:pt x="-1293" y="320445"/>
                    <a:pt x="-4668" y="340842"/>
                    <a:pt x="6805" y="355105"/>
                  </a:cubicBezTo>
                  <a:lnTo>
                    <a:pt x="97551" y="548367"/>
                  </a:lnTo>
                  <a:lnTo>
                    <a:pt x="457029" y="1006455"/>
                  </a:lnTo>
                  <a:cubicBezTo>
                    <a:pt x="468510" y="1020718"/>
                    <a:pt x="490505" y="1023438"/>
                    <a:pt x="506155" y="10125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576120" y="374727"/>
              <a:ext cx="98968" cy="90993"/>
            </a:xfrm>
            <a:custGeom>
              <a:avLst/>
              <a:gdLst/>
              <a:ahLst/>
              <a:cxnLst/>
              <a:rect l="l" t="t" r="r" b="b"/>
              <a:pathLst>
                <a:path w="98968" h="90993" extrusionOk="0">
                  <a:moveTo>
                    <a:pt x="49270" y="88154"/>
                  </a:moveTo>
                  <a:lnTo>
                    <a:pt x="91100" y="59012"/>
                  </a:lnTo>
                  <a:cubicBezTo>
                    <a:pt x="99674" y="53042"/>
                    <a:pt x="101529" y="41865"/>
                    <a:pt x="95239" y="34048"/>
                  </a:cubicBezTo>
                  <a:lnTo>
                    <a:pt x="72589" y="5911"/>
                  </a:lnTo>
                  <a:cubicBezTo>
                    <a:pt x="67274" y="-691"/>
                    <a:pt x="57087" y="-1953"/>
                    <a:pt x="49846" y="3090"/>
                  </a:cubicBezTo>
                  <a:lnTo>
                    <a:pt x="6652" y="33182"/>
                  </a:lnTo>
                  <a:cubicBezTo>
                    <a:pt x="-597" y="38233"/>
                    <a:pt x="-2164" y="47672"/>
                    <a:pt x="3152" y="54281"/>
                  </a:cubicBezTo>
                  <a:lnTo>
                    <a:pt x="28327" y="85551"/>
                  </a:lnTo>
                  <a:cubicBezTo>
                    <a:pt x="33222" y="91630"/>
                    <a:pt x="42598" y="92791"/>
                    <a:pt x="49270" y="88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72619" y="450761"/>
              <a:ext cx="96322" cy="86936"/>
            </a:xfrm>
            <a:custGeom>
              <a:avLst/>
              <a:gdLst/>
              <a:ahLst/>
              <a:cxnLst/>
              <a:rect l="l" t="t" r="r" b="b"/>
              <a:pathLst>
                <a:path w="96322" h="86936" extrusionOk="0">
                  <a:moveTo>
                    <a:pt x="50061" y="83273"/>
                  </a:moveTo>
                  <a:lnTo>
                    <a:pt x="88454" y="56523"/>
                  </a:lnTo>
                  <a:cubicBezTo>
                    <a:pt x="97028" y="50553"/>
                    <a:pt x="98883" y="39376"/>
                    <a:pt x="92593" y="31567"/>
                  </a:cubicBezTo>
                  <a:lnTo>
                    <a:pt x="73887" y="8333"/>
                  </a:lnTo>
                  <a:cubicBezTo>
                    <a:pt x="66389" y="-973"/>
                    <a:pt x="52032" y="-2758"/>
                    <a:pt x="41814" y="4365"/>
                  </a:cubicBezTo>
                  <a:lnTo>
                    <a:pt x="9376" y="26968"/>
                  </a:lnTo>
                  <a:cubicBezTo>
                    <a:pt x="-843" y="34084"/>
                    <a:pt x="-3048" y="47404"/>
                    <a:pt x="4442" y="56710"/>
                  </a:cubicBezTo>
                  <a:lnTo>
                    <a:pt x="23140" y="79945"/>
                  </a:lnTo>
                  <a:cubicBezTo>
                    <a:pt x="29430" y="87754"/>
                    <a:pt x="41479" y="89251"/>
                    <a:pt x="50053" y="83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64902" y="522838"/>
              <a:ext cx="97454" cy="87998"/>
            </a:xfrm>
            <a:custGeom>
              <a:avLst/>
              <a:gdLst/>
              <a:ahLst/>
              <a:cxnLst/>
              <a:rect l="l" t="t" r="r" b="b"/>
              <a:pathLst>
                <a:path w="97454" h="87998" extrusionOk="0">
                  <a:moveTo>
                    <a:pt x="52526" y="84125"/>
                  </a:moveTo>
                  <a:lnTo>
                    <a:pt x="89135" y="58622"/>
                  </a:lnTo>
                  <a:cubicBezTo>
                    <a:pt x="98199" y="52309"/>
                    <a:pt x="100164" y="40486"/>
                    <a:pt x="93507" y="32224"/>
                  </a:cubicBezTo>
                  <a:lnTo>
                    <a:pt x="73118" y="6893"/>
                  </a:lnTo>
                  <a:cubicBezTo>
                    <a:pt x="66914" y="-807"/>
                    <a:pt x="55036" y="-2280"/>
                    <a:pt x="46587" y="3612"/>
                  </a:cubicBezTo>
                  <a:lnTo>
                    <a:pt x="7757" y="30657"/>
                  </a:lnTo>
                  <a:cubicBezTo>
                    <a:pt x="-699" y="36550"/>
                    <a:pt x="-2523" y="47563"/>
                    <a:pt x="3681" y="55271"/>
                  </a:cubicBezTo>
                  <a:lnTo>
                    <a:pt x="24070" y="80602"/>
                  </a:lnTo>
                  <a:cubicBezTo>
                    <a:pt x="30718" y="88863"/>
                    <a:pt x="43462" y="90446"/>
                    <a:pt x="52526" y="84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64812" y="586566"/>
              <a:ext cx="98174" cy="86770"/>
            </a:xfrm>
            <a:custGeom>
              <a:avLst/>
              <a:gdLst/>
              <a:ahLst/>
              <a:cxnLst/>
              <a:rect l="l" t="t" r="r" b="b"/>
              <a:pathLst>
                <a:path w="98174" h="86770" extrusionOk="0">
                  <a:moveTo>
                    <a:pt x="49867" y="83107"/>
                  </a:moveTo>
                  <a:lnTo>
                    <a:pt x="92407" y="53474"/>
                  </a:lnTo>
                  <a:cubicBezTo>
                    <a:pt x="98689" y="49094"/>
                    <a:pt x="100053" y="40902"/>
                    <a:pt x="95439" y="35174"/>
                  </a:cubicBezTo>
                  <a:lnTo>
                    <a:pt x="73966" y="8494"/>
                  </a:lnTo>
                  <a:cubicBezTo>
                    <a:pt x="66328" y="-999"/>
                    <a:pt x="51691" y="-2807"/>
                    <a:pt x="41270" y="4449"/>
                  </a:cubicBezTo>
                  <a:lnTo>
                    <a:pt x="9556" y="26546"/>
                  </a:lnTo>
                  <a:cubicBezTo>
                    <a:pt x="-857" y="33802"/>
                    <a:pt x="-3109" y="47379"/>
                    <a:pt x="4529" y="56872"/>
                  </a:cubicBezTo>
                  <a:lnTo>
                    <a:pt x="22962" y="79779"/>
                  </a:lnTo>
                  <a:cubicBezTo>
                    <a:pt x="29252" y="87589"/>
                    <a:pt x="41301" y="89085"/>
                    <a:pt x="49867" y="83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636087" y="449801"/>
              <a:ext cx="103926" cy="94047"/>
            </a:xfrm>
            <a:custGeom>
              <a:avLst/>
              <a:gdLst/>
              <a:ahLst/>
              <a:cxnLst/>
              <a:rect l="l" t="t" r="r" b="b"/>
              <a:pathLst>
                <a:path w="103926" h="94047" extrusionOk="0">
                  <a:moveTo>
                    <a:pt x="48366" y="91855"/>
                  </a:moveTo>
                  <a:lnTo>
                    <a:pt x="99215" y="56431"/>
                  </a:lnTo>
                  <a:cubicBezTo>
                    <a:pt x="104351" y="52854"/>
                    <a:pt x="105458" y="46166"/>
                    <a:pt x="101693" y="41482"/>
                  </a:cubicBezTo>
                  <a:lnTo>
                    <a:pt x="71670" y="4187"/>
                  </a:lnTo>
                  <a:cubicBezTo>
                    <a:pt x="67906" y="-489"/>
                    <a:pt x="60689" y="-1385"/>
                    <a:pt x="55552" y="2192"/>
                  </a:cubicBezTo>
                  <a:lnTo>
                    <a:pt x="4712" y="37616"/>
                  </a:lnTo>
                  <a:cubicBezTo>
                    <a:pt x="-425" y="41194"/>
                    <a:pt x="-1531" y="47881"/>
                    <a:pt x="2233" y="52565"/>
                  </a:cubicBezTo>
                  <a:lnTo>
                    <a:pt x="32256" y="89860"/>
                  </a:lnTo>
                  <a:cubicBezTo>
                    <a:pt x="36020" y="94536"/>
                    <a:pt x="43238" y="95433"/>
                    <a:pt x="48374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529940" y="523361"/>
              <a:ext cx="103924" cy="94047"/>
            </a:xfrm>
            <a:custGeom>
              <a:avLst/>
              <a:gdLst/>
              <a:ahLst/>
              <a:cxnLst/>
              <a:rect l="l" t="t" r="r" b="b"/>
              <a:pathLst>
                <a:path w="103924" h="94047" extrusionOk="0">
                  <a:moveTo>
                    <a:pt x="48366" y="91847"/>
                  </a:moveTo>
                  <a:lnTo>
                    <a:pt x="99215" y="56423"/>
                  </a:lnTo>
                  <a:cubicBezTo>
                    <a:pt x="104343" y="52846"/>
                    <a:pt x="105458" y="46158"/>
                    <a:pt x="101693" y="41482"/>
                  </a:cubicBezTo>
                  <a:lnTo>
                    <a:pt x="71670" y="4187"/>
                  </a:lnTo>
                  <a:cubicBezTo>
                    <a:pt x="67906" y="-489"/>
                    <a:pt x="60689" y="-1385"/>
                    <a:pt x="55560" y="2192"/>
                  </a:cubicBezTo>
                  <a:lnTo>
                    <a:pt x="4712" y="37616"/>
                  </a:lnTo>
                  <a:cubicBezTo>
                    <a:pt x="-425" y="41194"/>
                    <a:pt x="-1531" y="47889"/>
                    <a:pt x="2233" y="52565"/>
                  </a:cubicBezTo>
                  <a:lnTo>
                    <a:pt x="32248" y="89860"/>
                  </a:lnTo>
                  <a:cubicBezTo>
                    <a:pt x="36013" y="94536"/>
                    <a:pt x="43230" y="95433"/>
                    <a:pt x="48366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23792" y="596914"/>
              <a:ext cx="103926" cy="94041"/>
            </a:xfrm>
            <a:custGeom>
              <a:avLst/>
              <a:gdLst/>
              <a:ahLst/>
              <a:cxnLst/>
              <a:rect l="l" t="t" r="r" b="b"/>
              <a:pathLst>
                <a:path w="103926" h="94041" extrusionOk="0">
                  <a:moveTo>
                    <a:pt x="48366" y="91847"/>
                  </a:moveTo>
                  <a:lnTo>
                    <a:pt x="99215" y="56431"/>
                  </a:lnTo>
                  <a:cubicBezTo>
                    <a:pt x="104351" y="52854"/>
                    <a:pt x="105458" y="46158"/>
                    <a:pt x="101693" y="41482"/>
                  </a:cubicBezTo>
                  <a:lnTo>
                    <a:pt x="71678" y="4187"/>
                  </a:lnTo>
                  <a:cubicBezTo>
                    <a:pt x="67914" y="-489"/>
                    <a:pt x="60696" y="-1385"/>
                    <a:pt x="55560" y="2192"/>
                  </a:cubicBezTo>
                  <a:lnTo>
                    <a:pt x="4712" y="37616"/>
                  </a:lnTo>
                  <a:cubicBezTo>
                    <a:pt x="-425" y="41194"/>
                    <a:pt x="-1531" y="47881"/>
                    <a:pt x="2233" y="52557"/>
                  </a:cubicBezTo>
                  <a:lnTo>
                    <a:pt x="32256" y="89852"/>
                  </a:lnTo>
                  <a:cubicBezTo>
                    <a:pt x="36020" y="94536"/>
                    <a:pt x="43238" y="95425"/>
                    <a:pt x="48374" y="91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21932" y="658999"/>
              <a:ext cx="103926" cy="94049"/>
            </a:xfrm>
            <a:custGeom>
              <a:avLst/>
              <a:gdLst/>
              <a:ahLst/>
              <a:cxnLst/>
              <a:rect l="l" t="t" r="r" b="b"/>
              <a:pathLst>
                <a:path w="103926" h="94049" extrusionOk="0">
                  <a:moveTo>
                    <a:pt x="48366" y="91850"/>
                  </a:moveTo>
                  <a:lnTo>
                    <a:pt x="99215" y="56426"/>
                  </a:lnTo>
                  <a:cubicBezTo>
                    <a:pt x="104351" y="52848"/>
                    <a:pt x="105458" y="46161"/>
                    <a:pt x="101693" y="41484"/>
                  </a:cubicBezTo>
                  <a:lnTo>
                    <a:pt x="71678" y="4190"/>
                  </a:lnTo>
                  <a:cubicBezTo>
                    <a:pt x="67914" y="-495"/>
                    <a:pt x="60696" y="-1383"/>
                    <a:pt x="55560" y="2194"/>
                  </a:cubicBezTo>
                  <a:lnTo>
                    <a:pt x="4712" y="37618"/>
                  </a:lnTo>
                  <a:cubicBezTo>
                    <a:pt x="-425" y="41196"/>
                    <a:pt x="-1531" y="47883"/>
                    <a:pt x="2233" y="52568"/>
                  </a:cubicBezTo>
                  <a:lnTo>
                    <a:pt x="32256" y="89862"/>
                  </a:lnTo>
                  <a:cubicBezTo>
                    <a:pt x="36020" y="94539"/>
                    <a:pt x="43238" y="95435"/>
                    <a:pt x="48366" y="918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697925" y="526640"/>
              <a:ext cx="103934" cy="94041"/>
            </a:xfrm>
            <a:custGeom>
              <a:avLst/>
              <a:gdLst/>
              <a:ahLst/>
              <a:cxnLst/>
              <a:rect l="l" t="t" r="r" b="b"/>
              <a:pathLst>
                <a:path w="103934" h="94041" extrusionOk="0">
                  <a:moveTo>
                    <a:pt x="48374" y="91857"/>
                  </a:moveTo>
                  <a:lnTo>
                    <a:pt x="99222" y="56433"/>
                  </a:lnTo>
                  <a:cubicBezTo>
                    <a:pt x="104359" y="52856"/>
                    <a:pt x="105466" y="46169"/>
                    <a:pt x="101701" y="41484"/>
                  </a:cubicBezTo>
                  <a:lnTo>
                    <a:pt x="71678" y="4190"/>
                  </a:lnTo>
                  <a:cubicBezTo>
                    <a:pt x="67914" y="-495"/>
                    <a:pt x="60696" y="-1383"/>
                    <a:pt x="55560" y="2194"/>
                  </a:cubicBezTo>
                  <a:lnTo>
                    <a:pt x="4712" y="37611"/>
                  </a:lnTo>
                  <a:cubicBezTo>
                    <a:pt x="-425" y="41188"/>
                    <a:pt x="-1531" y="47883"/>
                    <a:pt x="2233" y="52560"/>
                  </a:cubicBezTo>
                  <a:lnTo>
                    <a:pt x="32256" y="89854"/>
                  </a:lnTo>
                  <a:cubicBezTo>
                    <a:pt x="36020" y="94531"/>
                    <a:pt x="43238" y="95427"/>
                    <a:pt x="48374" y="91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91788" y="600195"/>
              <a:ext cx="103921" cy="94049"/>
            </a:xfrm>
            <a:custGeom>
              <a:avLst/>
              <a:gdLst/>
              <a:ahLst/>
              <a:cxnLst/>
              <a:rect l="l" t="t" r="r" b="b"/>
              <a:pathLst>
                <a:path w="103921" h="94049" extrusionOk="0">
                  <a:moveTo>
                    <a:pt x="48364" y="91855"/>
                  </a:moveTo>
                  <a:lnTo>
                    <a:pt x="99212" y="56431"/>
                  </a:lnTo>
                  <a:cubicBezTo>
                    <a:pt x="104341" y="52854"/>
                    <a:pt x="105455" y="46166"/>
                    <a:pt x="101691" y="41490"/>
                  </a:cubicBezTo>
                  <a:lnTo>
                    <a:pt x="71676" y="4187"/>
                  </a:lnTo>
                  <a:cubicBezTo>
                    <a:pt x="67911" y="-489"/>
                    <a:pt x="60694" y="-1385"/>
                    <a:pt x="55558" y="2192"/>
                  </a:cubicBezTo>
                  <a:lnTo>
                    <a:pt x="4709" y="37616"/>
                  </a:lnTo>
                  <a:cubicBezTo>
                    <a:pt x="-419" y="41194"/>
                    <a:pt x="-1534" y="47889"/>
                    <a:pt x="2231" y="52565"/>
                  </a:cubicBezTo>
                  <a:lnTo>
                    <a:pt x="32254" y="89860"/>
                  </a:lnTo>
                  <a:cubicBezTo>
                    <a:pt x="36018" y="94544"/>
                    <a:pt x="43235" y="95433"/>
                    <a:pt x="48364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85623" y="673756"/>
              <a:ext cx="103934" cy="94049"/>
            </a:xfrm>
            <a:custGeom>
              <a:avLst/>
              <a:gdLst/>
              <a:ahLst/>
              <a:cxnLst/>
              <a:rect l="l" t="t" r="r" b="b"/>
              <a:pathLst>
                <a:path w="103934" h="94049" extrusionOk="0">
                  <a:moveTo>
                    <a:pt x="48382" y="91847"/>
                  </a:moveTo>
                  <a:lnTo>
                    <a:pt x="99222" y="56431"/>
                  </a:lnTo>
                  <a:cubicBezTo>
                    <a:pt x="104359" y="52854"/>
                    <a:pt x="105466" y="46158"/>
                    <a:pt x="101701" y="41482"/>
                  </a:cubicBezTo>
                  <a:lnTo>
                    <a:pt x="71678" y="4187"/>
                  </a:lnTo>
                  <a:cubicBezTo>
                    <a:pt x="67914" y="-489"/>
                    <a:pt x="60696" y="-1385"/>
                    <a:pt x="55560" y="2192"/>
                  </a:cubicBezTo>
                  <a:lnTo>
                    <a:pt x="4712" y="37616"/>
                  </a:lnTo>
                  <a:cubicBezTo>
                    <a:pt x="-425" y="41194"/>
                    <a:pt x="-1531" y="47881"/>
                    <a:pt x="2233" y="52565"/>
                  </a:cubicBezTo>
                  <a:lnTo>
                    <a:pt x="32248" y="89860"/>
                  </a:lnTo>
                  <a:cubicBezTo>
                    <a:pt x="36013" y="94544"/>
                    <a:pt x="43230" y="95433"/>
                    <a:pt x="48366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3785" y="735835"/>
              <a:ext cx="103926" cy="94049"/>
            </a:xfrm>
            <a:custGeom>
              <a:avLst/>
              <a:gdLst/>
              <a:ahLst/>
              <a:cxnLst/>
              <a:rect l="l" t="t" r="r" b="b"/>
              <a:pathLst>
                <a:path w="103926" h="94049" extrusionOk="0">
                  <a:moveTo>
                    <a:pt x="48366" y="91847"/>
                  </a:moveTo>
                  <a:lnTo>
                    <a:pt x="99215" y="56431"/>
                  </a:lnTo>
                  <a:cubicBezTo>
                    <a:pt x="104351" y="52854"/>
                    <a:pt x="105458" y="46158"/>
                    <a:pt x="101693" y="41482"/>
                  </a:cubicBezTo>
                  <a:lnTo>
                    <a:pt x="71670" y="4187"/>
                  </a:lnTo>
                  <a:cubicBezTo>
                    <a:pt x="67906" y="-489"/>
                    <a:pt x="60689" y="-1385"/>
                    <a:pt x="55560" y="2192"/>
                  </a:cubicBezTo>
                  <a:lnTo>
                    <a:pt x="4712" y="37616"/>
                  </a:lnTo>
                  <a:cubicBezTo>
                    <a:pt x="-425" y="41194"/>
                    <a:pt x="-1531" y="47889"/>
                    <a:pt x="2233" y="52565"/>
                  </a:cubicBezTo>
                  <a:lnTo>
                    <a:pt x="32256" y="89860"/>
                  </a:lnTo>
                  <a:cubicBezTo>
                    <a:pt x="36020" y="94544"/>
                    <a:pt x="43238" y="95433"/>
                    <a:pt x="48374" y="9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760408" y="604068"/>
              <a:ext cx="102676" cy="92872"/>
            </a:xfrm>
            <a:custGeom>
              <a:avLst/>
              <a:gdLst/>
              <a:ahLst/>
              <a:cxnLst/>
              <a:rect l="l" t="t" r="r" b="b"/>
              <a:pathLst>
                <a:path w="102676" h="92872" extrusionOk="0">
                  <a:moveTo>
                    <a:pt x="49008" y="90383"/>
                  </a:moveTo>
                  <a:lnTo>
                    <a:pt x="97323" y="56728"/>
                  </a:lnTo>
                  <a:cubicBezTo>
                    <a:pt x="103161" y="52667"/>
                    <a:pt x="104416" y="45060"/>
                    <a:pt x="100137" y="39745"/>
                  </a:cubicBezTo>
                  <a:lnTo>
                    <a:pt x="71977" y="4757"/>
                  </a:lnTo>
                  <a:cubicBezTo>
                    <a:pt x="67698" y="-558"/>
                    <a:pt x="59498" y="-1571"/>
                    <a:pt x="53668" y="2489"/>
                  </a:cubicBezTo>
                  <a:lnTo>
                    <a:pt x="5353" y="36144"/>
                  </a:lnTo>
                  <a:cubicBezTo>
                    <a:pt x="-485" y="40212"/>
                    <a:pt x="-1740" y="47812"/>
                    <a:pt x="2539" y="53127"/>
                  </a:cubicBezTo>
                  <a:lnTo>
                    <a:pt x="30699" y="88115"/>
                  </a:lnTo>
                  <a:cubicBezTo>
                    <a:pt x="34978" y="93430"/>
                    <a:pt x="43178" y="94444"/>
                    <a:pt x="49015" y="903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55185" y="678485"/>
              <a:ext cx="100965" cy="86679"/>
            </a:xfrm>
            <a:custGeom>
              <a:avLst/>
              <a:gdLst/>
              <a:ahLst/>
              <a:cxnLst/>
              <a:rect l="l" t="t" r="r" b="b"/>
              <a:pathLst>
                <a:path w="100965" h="86679" extrusionOk="0">
                  <a:moveTo>
                    <a:pt x="59673" y="81444"/>
                  </a:moveTo>
                  <a:lnTo>
                    <a:pt x="94809" y="56971"/>
                  </a:lnTo>
                  <a:cubicBezTo>
                    <a:pt x="101519" y="52294"/>
                    <a:pt x="102969" y="43549"/>
                    <a:pt x="98043" y="37439"/>
                  </a:cubicBezTo>
                  <a:lnTo>
                    <a:pt x="72416" y="5600"/>
                  </a:lnTo>
                  <a:cubicBezTo>
                    <a:pt x="67381" y="-659"/>
                    <a:pt x="57732" y="-1851"/>
                    <a:pt x="50873" y="2935"/>
                  </a:cubicBezTo>
                  <a:lnTo>
                    <a:pt x="6299" y="33986"/>
                  </a:lnTo>
                  <a:cubicBezTo>
                    <a:pt x="-567" y="38772"/>
                    <a:pt x="-2048" y="47719"/>
                    <a:pt x="2987" y="53978"/>
                  </a:cubicBezTo>
                  <a:lnTo>
                    <a:pt x="21272" y="76698"/>
                  </a:lnTo>
                  <a:cubicBezTo>
                    <a:pt x="30250" y="87851"/>
                    <a:pt x="47436" y="89979"/>
                    <a:pt x="59673" y="81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548582" y="751908"/>
              <a:ext cx="101738" cy="91706"/>
            </a:xfrm>
            <a:custGeom>
              <a:avLst/>
              <a:gdLst/>
              <a:ahLst/>
              <a:cxnLst/>
              <a:rect l="l" t="t" r="r" b="b"/>
              <a:pathLst>
                <a:path w="101738" h="91706" extrusionOk="0">
                  <a:moveTo>
                    <a:pt x="49490" y="88986"/>
                  </a:moveTo>
                  <a:lnTo>
                    <a:pt x="95903" y="56656"/>
                  </a:lnTo>
                  <a:cubicBezTo>
                    <a:pt x="102263" y="52221"/>
                    <a:pt x="103635" y="43936"/>
                    <a:pt x="98974" y="38145"/>
                  </a:cubicBezTo>
                  <a:lnTo>
                    <a:pt x="72669" y="5472"/>
                  </a:lnTo>
                  <a:cubicBezTo>
                    <a:pt x="67751" y="-646"/>
                    <a:pt x="58320" y="-1808"/>
                    <a:pt x="51610" y="2869"/>
                  </a:cubicBezTo>
                  <a:lnTo>
                    <a:pt x="5835" y="34754"/>
                  </a:lnTo>
                  <a:cubicBezTo>
                    <a:pt x="-525" y="39181"/>
                    <a:pt x="-1897" y="47474"/>
                    <a:pt x="2764" y="53265"/>
                  </a:cubicBezTo>
                  <a:lnTo>
                    <a:pt x="29537" y="86523"/>
                  </a:lnTo>
                  <a:cubicBezTo>
                    <a:pt x="34198" y="92314"/>
                    <a:pt x="43137" y="93420"/>
                    <a:pt x="49497" y="88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46807" y="813780"/>
              <a:ext cx="169174" cy="174062"/>
            </a:xfrm>
            <a:custGeom>
              <a:avLst/>
              <a:gdLst/>
              <a:ahLst/>
              <a:cxnLst/>
              <a:rect l="l" t="t" r="r" b="b"/>
              <a:pathLst>
                <a:path w="169174" h="174062" extrusionOk="0">
                  <a:moveTo>
                    <a:pt x="99738" y="174063"/>
                  </a:moveTo>
                  <a:lnTo>
                    <a:pt x="169175" y="125685"/>
                  </a:lnTo>
                  <a:lnTo>
                    <a:pt x="72248" y="5267"/>
                  </a:lnTo>
                  <a:cubicBezTo>
                    <a:pt x="67509" y="-618"/>
                    <a:pt x="58429" y="-1740"/>
                    <a:pt x="51976" y="2757"/>
                  </a:cubicBezTo>
                  <a:lnTo>
                    <a:pt x="5928" y="34837"/>
                  </a:lnTo>
                  <a:cubicBezTo>
                    <a:pt x="-533" y="39334"/>
                    <a:pt x="-1928" y="47760"/>
                    <a:pt x="2811" y="53644"/>
                  </a:cubicBezTo>
                  <a:lnTo>
                    <a:pt x="99738" y="1740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821617" y="680313"/>
              <a:ext cx="110991" cy="98344"/>
            </a:xfrm>
            <a:custGeom>
              <a:avLst/>
              <a:gdLst/>
              <a:ahLst/>
              <a:cxnLst/>
              <a:rect l="l" t="t" r="r" b="b"/>
              <a:pathLst>
                <a:path w="110991" h="98344" extrusionOk="0">
                  <a:moveTo>
                    <a:pt x="39084" y="98337"/>
                  </a:moveTo>
                  <a:lnTo>
                    <a:pt x="110992" y="49889"/>
                  </a:lnTo>
                  <a:lnTo>
                    <a:pt x="71671" y="4177"/>
                  </a:lnTo>
                  <a:cubicBezTo>
                    <a:pt x="67914" y="-492"/>
                    <a:pt x="60712" y="-1380"/>
                    <a:pt x="55584" y="2189"/>
                  </a:cubicBezTo>
                  <a:lnTo>
                    <a:pt x="4704" y="37637"/>
                  </a:lnTo>
                  <a:cubicBezTo>
                    <a:pt x="-424" y="41206"/>
                    <a:pt x="-1531" y="47886"/>
                    <a:pt x="2234" y="52562"/>
                  </a:cubicBezTo>
                  <a:lnTo>
                    <a:pt x="39084" y="98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716998" y="755288"/>
              <a:ext cx="106992" cy="96914"/>
            </a:xfrm>
            <a:custGeom>
              <a:avLst/>
              <a:gdLst/>
              <a:ahLst/>
              <a:cxnLst/>
              <a:rect l="l" t="t" r="r" b="b"/>
              <a:pathLst>
                <a:path w="106992" h="96914" extrusionOk="0">
                  <a:moveTo>
                    <a:pt x="37555" y="96915"/>
                  </a:moveTo>
                  <a:lnTo>
                    <a:pt x="106993" y="48537"/>
                  </a:lnTo>
                  <a:lnTo>
                    <a:pt x="72410" y="5576"/>
                  </a:lnTo>
                  <a:cubicBezTo>
                    <a:pt x="67399" y="-652"/>
                    <a:pt x="57789" y="-1844"/>
                    <a:pt x="50953" y="2918"/>
                  </a:cubicBezTo>
                  <a:lnTo>
                    <a:pt x="6270" y="34048"/>
                  </a:lnTo>
                  <a:cubicBezTo>
                    <a:pt x="-565" y="38810"/>
                    <a:pt x="-2038" y="47718"/>
                    <a:pt x="2973" y="53946"/>
                  </a:cubicBezTo>
                  <a:lnTo>
                    <a:pt x="37555" y="969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610850" y="828841"/>
              <a:ext cx="106992" cy="96914"/>
            </a:xfrm>
            <a:custGeom>
              <a:avLst/>
              <a:gdLst/>
              <a:ahLst/>
              <a:cxnLst/>
              <a:rect l="l" t="t" r="r" b="b"/>
              <a:pathLst>
                <a:path w="106992" h="96914" extrusionOk="0">
                  <a:moveTo>
                    <a:pt x="37555" y="96915"/>
                  </a:moveTo>
                  <a:lnTo>
                    <a:pt x="106993" y="48537"/>
                  </a:lnTo>
                  <a:lnTo>
                    <a:pt x="72410" y="5576"/>
                  </a:lnTo>
                  <a:cubicBezTo>
                    <a:pt x="67399" y="-652"/>
                    <a:pt x="57797" y="-1844"/>
                    <a:pt x="50961" y="2918"/>
                  </a:cubicBezTo>
                  <a:lnTo>
                    <a:pt x="6270" y="34048"/>
                  </a:lnTo>
                  <a:cubicBezTo>
                    <a:pt x="-565" y="38810"/>
                    <a:pt x="-2038" y="47718"/>
                    <a:pt x="2973" y="53946"/>
                  </a:cubicBezTo>
                  <a:lnTo>
                    <a:pt x="37555" y="969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29795" y="145347"/>
              <a:ext cx="432105" cy="367961"/>
            </a:xfrm>
            <a:custGeom>
              <a:avLst/>
              <a:gdLst/>
              <a:ahLst/>
              <a:cxnLst/>
              <a:rect l="l" t="t" r="r" b="b"/>
              <a:pathLst>
                <a:path w="432105" h="367961" extrusionOk="0">
                  <a:moveTo>
                    <a:pt x="62026" y="364548"/>
                  </a:moveTo>
                  <a:lnTo>
                    <a:pt x="424786" y="111802"/>
                  </a:lnTo>
                  <a:cubicBezTo>
                    <a:pt x="431255" y="107289"/>
                    <a:pt x="433780" y="99410"/>
                    <a:pt x="430966" y="92512"/>
                  </a:cubicBezTo>
                  <a:lnTo>
                    <a:pt x="397460" y="10456"/>
                  </a:lnTo>
                  <a:cubicBezTo>
                    <a:pt x="393290" y="246"/>
                    <a:pt x="379658" y="-3254"/>
                    <a:pt x="370079" y="3410"/>
                  </a:cubicBezTo>
                  <a:lnTo>
                    <a:pt x="7320" y="256156"/>
                  </a:lnTo>
                  <a:cubicBezTo>
                    <a:pt x="851" y="260669"/>
                    <a:pt x="-1675" y="268549"/>
                    <a:pt x="1139" y="275447"/>
                  </a:cubicBezTo>
                  <a:lnTo>
                    <a:pt x="34646" y="357502"/>
                  </a:lnTo>
                  <a:cubicBezTo>
                    <a:pt x="38816" y="367713"/>
                    <a:pt x="52447" y="371220"/>
                    <a:pt x="62026" y="36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53673" y="275056"/>
              <a:ext cx="478361" cy="353823"/>
            </a:xfrm>
            <a:custGeom>
              <a:avLst/>
              <a:gdLst/>
              <a:ahLst/>
              <a:cxnLst/>
              <a:rect l="l" t="t" r="r" b="b"/>
              <a:pathLst>
                <a:path w="478361" h="353823" extrusionOk="0">
                  <a:moveTo>
                    <a:pt x="9427" y="353824"/>
                  </a:moveTo>
                  <a:cubicBezTo>
                    <a:pt x="6520" y="353824"/>
                    <a:pt x="3652" y="352483"/>
                    <a:pt x="1812" y="349950"/>
                  </a:cubicBezTo>
                  <a:cubicBezTo>
                    <a:pt x="-1259" y="345749"/>
                    <a:pt x="-331" y="339864"/>
                    <a:pt x="3870" y="336801"/>
                  </a:cubicBezTo>
                  <a:lnTo>
                    <a:pt x="463400" y="1812"/>
                  </a:lnTo>
                  <a:cubicBezTo>
                    <a:pt x="467601" y="-1259"/>
                    <a:pt x="473501" y="-331"/>
                    <a:pt x="476549" y="3870"/>
                  </a:cubicBezTo>
                  <a:cubicBezTo>
                    <a:pt x="479620" y="8071"/>
                    <a:pt x="478692" y="13955"/>
                    <a:pt x="474491" y="17018"/>
                  </a:cubicBezTo>
                  <a:lnTo>
                    <a:pt x="14961" y="352015"/>
                  </a:lnTo>
                  <a:cubicBezTo>
                    <a:pt x="13285" y="353239"/>
                    <a:pt x="11344" y="353824"/>
                    <a:pt x="9427" y="353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8113947" y="5801520"/>
            <a:ext cx="707095" cy="691105"/>
            <a:chOff x="317758" y="3681418"/>
            <a:chExt cx="434067" cy="424199"/>
          </a:xfrm>
        </p:grpSpPr>
        <p:sp>
          <p:nvSpPr>
            <p:cNvPr id="453" name="Google Shape;453;p25"/>
            <p:cNvSpPr/>
            <p:nvPr/>
          </p:nvSpPr>
          <p:spPr>
            <a:xfrm>
              <a:off x="317758" y="3681418"/>
              <a:ext cx="434067" cy="424199"/>
            </a:xfrm>
            <a:custGeom>
              <a:avLst/>
              <a:gdLst/>
              <a:ahLst/>
              <a:cxnLst/>
              <a:rect l="l" t="t" r="r" b="b"/>
              <a:pathLst>
                <a:path w="434067" h="424199" extrusionOk="0">
                  <a:moveTo>
                    <a:pt x="434067" y="212100"/>
                  </a:moveTo>
                  <a:cubicBezTo>
                    <a:pt x="434067" y="329240"/>
                    <a:pt x="336898" y="424200"/>
                    <a:pt x="217034" y="424200"/>
                  </a:cubicBezTo>
                  <a:cubicBezTo>
                    <a:pt x="97169" y="424200"/>
                    <a:pt x="0" y="329240"/>
                    <a:pt x="0" y="212100"/>
                  </a:cubicBezTo>
                  <a:cubicBezTo>
                    <a:pt x="0" y="94960"/>
                    <a:pt x="97169" y="0"/>
                    <a:pt x="217034" y="0"/>
                  </a:cubicBezTo>
                  <a:cubicBezTo>
                    <a:pt x="336898" y="0"/>
                    <a:pt x="434067" y="94961"/>
                    <a:pt x="434067" y="212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20103" y="3798565"/>
              <a:ext cx="34532" cy="34524"/>
            </a:xfrm>
            <a:custGeom>
              <a:avLst/>
              <a:gdLst/>
              <a:ahLst/>
              <a:cxnLst/>
              <a:rect l="l" t="t" r="r" b="b"/>
              <a:pathLst>
                <a:path w="34532" h="34524" extrusionOk="0">
                  <a:moveTo>
                    <a:pt x="15922" y="53"/>
                  </a:moveTo>
                  <a:cubicBezTo>
                    <a:pt x="25431" y="-688"/>
                    <a:pt x="33731" y="6421"/>
                    <a:pt x="34479" y="15922"/>
                  </a:cubicBezTo>
                  <a:cubicBezTo>
                    <a:pt x="35220" y="25431"/>
                    <a:pt x="28119" y="33739"/>
                    <a:pt x="18611" y="34472"/>
                  </a:cubicBezTo>
                  <a:cubicBezTo>
                    <a:pt x="9102" y="35212"/>
                    <a:pt x="801" y="28112"/>
                    <a:pt x="53" y="18603"/>
                  </a:cubicBezTo>
                  <a:cubicBezTo>
                    <a:pt x="-687" y="9094"/>
                    <a:pt x="6413" y="786"/>
                    <a:pt x="15922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00146" y="3791168"/>
              <a:ext cx="34533" cy="34524"/>
            </a:xfrm>
            <a:custGeom>
              <a:avLst/>
              <a:gdLst/>
              <a:ahLst/>
              <a:cxnLst/>
              <a:rect l="l" t="t" r="r" b="b"/>
              <a:pathLst>
                <a:path w="34533" h="34524" extrusionOk="0">
                  <a:moveTo>
                    <a:pt x="15922" y="53"/>
                  </a:moveTo>
                  <a:cubicBezTo>
                    <a:pt x="25431" y="-688"/>
                    <a:pt x="33731" y="6421"/>
                    <a:pt x="34479" y="15922"/>
                  </a:cubicBezTo>
                  <a:cubicBezTo>
                    <a:pt x="35228" y="25423"/>
                    <a:pt x="28119" y="33731"/>
                    <a:pt x="18611" y="34471"/>
                  </a:cubicBezTo>
                  <a:cubicBezTo>
                    <a:pt x="9102" y="35212"/>
                    <a:pt x="801" y="28112"/>
                    <a:pt x="53" y="18603"/>
                  </a:cubicBezTo>
                  <a:cubicBezTo>
                    <a:pt x="-687" y="9102"/>
                    <a:pt x="6413" y="793"/>
                    <a:pt x="15922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8278" y="3881203"/>
              <a:ext cx="209411" cy="98578"/>
            </a:xfrm>
            <a:custGeom>
              <a:avLst/>
              <a:gdLst/>
              <a:ahLst/>
              <a:cxnLst/>
              <a:rect l="l" t="t" r="r" b="b"/>
              <a:pathLst>
                <a:path w="209411" h="98578" extrusionOk="0">
                  <a:moveTo>
                    <a:pt x="0" y="12658"/>
                  </a:moveTo>
                  <a:cubicBezTo>
                    <a:pt x="9532" y="62617"/>
                    <a:pt x="59500" y="101479"/>
                    <a:pt x="110270" y="98408"/>
                  </a:cubicBezTo>
                  <a:cubicBezTo>
                    <a:pt x="161041" y="95337"/>
                    <a:pt x="205966" y="50747"/>
                    <a:pt x="209411" y="0"/>
                  </a:cubicBezTo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08858" y="3871768"/>
              <a:ext cx="228244" cy="117429"/>
            </a:xfrm>
            <a:custGeom>
              <a:avLst/>
              <a:gdLst/>
              <a:ahLst/>
              <a:cxnLst/>
              <a:rect l="l" t="t" r="r" b="b"/>
              <a:pathLst>
                <a:path w="228244" h="117429" extrusionOk="0">
                  <a:moveTo>
                    <a:pt x="113954" y="117430"/>
                  </a:moveTo>
                  <a:cubicBezTo>
                    <a:pt x="60503" y="117430"/>
                    <a:pt x="10246" y="76652"/>
                    <a:pt x="169" y="23862"/>
                  </a:cubicBezTo>
                  <a:cubicBezTo>
                    <a:pt x="-806" y="18749"/>
                    <a:pt x="2538" y="13823"/>
                    <a:pt x="7651" y="12841"/>
                  </a:cubicBezTo>
                  <a:cubicBezTo>
                    <a:pt x="12748" y="11867"/>
                    <a:pt x="17682" y="15211"/>
                    <a:pt x="18672" y="20324"/>
                  </a:cubicBezTo>
                  <a:cubicBezTo>
                    <a:pt x="27276" y="65443"/>
                    <a:pt x="73254" y="101016"/>
                    <a:pt x="119122" y="98436"/>
                  </a:cubicBezTo>
                  <a:cubicBezTo>
                    <a:pt x="164967" y="95661"/>
                    <a:pt x="206322" y="54602"/>
                    <a:pt x="209432" y="8788"/>
                  </a:cubicBezTo>
                  <a:cubicBezTo>
                    <a:pt x="209790" y="3621"/>
                    <a:pt x="214389" y="-424"/>
                    <a:pt x="219463" y="36"/>
                  </a:cubicBezTo>
                  <a:cubicBezTo>
                    <a:pt x="224661" y="387"/>
                    <a:pt x="228574" y="4891"/>
                    <a:pt x="228223" y="10074"/>
                  </a:cubicBezTo>
                  <a:cubicBezTo>
                    <a:pt x="224435" y="65787"/>
                    <a:pt x="175995" y="113868"/>
                    <a:pt x="120260" y="117235"/>
                  </a:cubicBezTo>
                  <a:cubicBezTo>
                    <a:pt x="118155" y="117368"/>
                    <a:pt x="116051" y="117422"/>
                    <a:pt x="113954" y="117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25"/>
          <p:cNvGrpSpPr/>
          <p:nvPr/>
        </p:nvGrpSpPr>
        <p:grpSpPr>
          <a:xfrm rot="4500011">
            <a:off x="1343427" y="5324618"/>
            <a:ext cx="1998629" cy="1992944"/>
            <a:chOff x="1779947" y="1612682"/>
            <a:chExt cx="826850" cy="824498"/>
          </a:xfrm>
        </p:grpSpPr>
        <p:sp>
          <p:nvSpPr>
            <p:cNvPr id="459" name="Google Shape;459;p25"/>
            <p:cNvSpPr/>
            <p:nvPr/>
          </p:nvSpPr>
          <p:spPr>
            <a:xfrm>
              <a:off x="1799004" y="1612682"/>
              <a:ext cx="807793" cy="809425"/>
            </a:xfrm>
            <a:custGeom>
              <a:avLst/>
              <a:gdLst/>
              <a:ahLst/>
              <a:cxnLst/>
              <a:rect l="l" t="t" r="r" b="b"/>
              <a:pathLst>
                <a:path w="807793" h="809425" extrusionOk="0">
                  <a:moveTo>
                    <a:pt x="416126" y="3005"/>
                  </a:moveTo>
                  <a:lnTo>
                    <a:pt x="7000" y="285423"/>
                  </a:lnTo>
                  <a:cubicBezTo>
                    <a:pt x="-669" y="290715"/>
                    <a:pt x="-2283" y="301206"/>
                    <a:pt x="3384" y="308929"/>
                  </a:cubicBezTo>
                  <a:lnTo>
                    <a:pt x="364857" y="801951"/>
                  </a:lnTo>
                  <a:cubicBezTo>
                    <a:pt x="370555" y="809730"/>
                    <a:pt x="381482" y="811764"/>
                    <a:pt x="389245" y="806503"/>
                  </a:cubicBezTo>
                  <a:lnTo>
                    <a:pt x="800678" y="527561"/>
                  </a:lnTo>
                  <a:cubicBezTo>
                    <a:pt x="808433" y="522308"/>
                    <a:pt x="810109" y="511754"/>
                    <a:pt x="804419" y="503984"/>
                  </a:cubicBezTo>
                  <a:lnTo>
                    <a:pt x="440647" y="7478"/>
                  </a:lnTo>
                  <a:cubicBezTo>
                    <a:pt x="434910" y="-347"/>
                    <a:pt x="423905" y="-2358"/>
                    <a:pt x="416142" y="30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779947" y="1880965"/>
              <a:ext cx="434473" cy="556215"/>
            </a:xfrm>
            <a:custGeom>
              <a:avLst/>
              <a:gdLst/>
              <a:ahLst/>
              <a:cxnLst/>
              <a:rect l="l" t="t" r="r" b="b"/>
              <a:pathLst>
                <a:path w="434473" h="556215" extrusionOk="0">
                  <a:moveTo>
                    <a:pt x="434474" y="522623"/>
                  </a:moveTo>
                  <a:cubicBezTo>
                    <a:pt x="411053" y="489919"/>
                    <a:pt x="386595" y="457886"/>
                    <a:pt x="362215" y="425837"/>
                  </a:cubicBezTo>
                  <a:cubicBezTo>
                    <a:pt x="325084" y="377022"/>
                    <a:pt x="280549" y="320991"/>
                    <a:pt x="246902" y="269916"/>
                  </a:cubicBezTo>
                  <a:cubicBezTo>
                    <a:pt x="184261" y="174813"/>
                    <a:pt x="121635" y="103318"/>
                    <a:pt x="52299" y="0"/>
                  </a:cubicBezTo>
                  <a:lnTo>
                    <a:pt x="7000" y="32213"/>
                  </a:lnTo>
                  <a:cubicBezTo>
                    <a:pt x="-669" y="37505"/>
                    <a:pt x="-2283" y="47996"/>
                    <a:pt x="3384" y="55720"/>
                  </a:cubicBezTo>
                  <a:lnTo>
                    <a:pt x="364849" y="548741"/>
                  </a:lnTo>
                  <a:cubicBezTo>
                    <a:pt x="370547" y="556520"/>
                    <a:pt x="381474" y="558554"/>
                    <a:pt x="389237" y="553293"/>
                  </a:cubicBezTo>
                  <a:lnTo>
                    <a:pt x="434466" y="5226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062034" y="1887049"/>
              <a:ext cx="222683" cy="197861"/>
            </a:xfrm>
            <a:custGeom>
              <a:avLst/>
              <a:gdLst/>
              <a:ahLst/>
              <a:cxnLst/>
              <a:rect l="l" t="t" r="r" b="b"/>
              <a:pathLst>
                <a:path w="222683" h="197861" extrusionOk="0">
                  <a:moveTo>
                    <a:pt x="6131" y="123095"/>
                  </a:moveTo>
                  <a:cubicBezTo>
                    <a:pt x="8235" y="127007"/>
                    <a:pt x="10714" y="130787"/>
                    <a:pt x="13387" y="134357"/>
                  </a:cubicBezTo>
                  <a:cubicBezTo>
                    <a:pt x="22709" y="146804"/>
                    <a:pt x="32039" y="159244"/>
                    <a:pt x="41360" y="171691"/>
                  </a:cubicBezTo>
                  <a:cubicBezTo>
                    <a:pt x="47183" y="179469"/>
                    <a:pt x="53192" y="187404"/>
                    <a:pt x="61609" y="192711"/>
                  </a:cubicBezTo>
                  <a:cubicBezTo>
                    <a:pt x="79871" y="204215"/>
                    <a:pt x="98343" y="194418"/>
                    <a:pt x="114445" y="183133"/>
                  </a:cubicBezTo>
                  <a:cubicBezTo>
                    <a:pt x="140929" y="164567"/>
                    <a:pt x="167406" y="146001"/>
                    <a:pt x="193890" y="127436"/>
                  </a:cubicBezTo>
                  <a:cubicBezTo>
                    <a:pt x="209595" y="116431"/>
                    <a:pt x="223757" y="106423"/>
                    <a:pt x="222619" y="87102"/>
                  </a:cubicBezTo>
                  <a:cubicBezTo>
                    <a:pt x="221723" y="71833"/>
                    <a:pt x="211933" y="57414"/>
                    <a:pt x="202791" y="45598"/>
                  </a:cubicBezTo>
                  <a:cubicBezTo>
                    <a:pt x="188177" y="26705"/>
                    <a:pt x="166486" y="-7713"/>
                    <a:pt x="135567" y="1554"/>
                  </a:cubicBezTo>
                  <a:cubicBezTo>
                    <a:pt x="128077" y="3799"/>
                    <a:pt x="121327" y="7891"/>
                    <a:pt x="114679" y="11944"/>
                  </a:cubicBezTo>
                  <a:cubicBezTo>
                    <a:pt x="87252" y="28654"/>
                    <a:pt x="59817" y="45357"/>
                    <a:pt x="32943" y="62870"/>
                  </a:cubicBezTo>
                  <a:cubicBezTo>
                    <a:pt x="7160" y="79674"/>
                    <a:pt x="-9675" y="93719"/>
                    <a:pt x="6131" y="1230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097177" y="1913256"/>
              <a:ext cx="130989" cy="91393"/>
            </a:xfrm>
            <a:custGeom>
              <a:avLst/>
              <a:gdLst/>
              <a:ahLst/>
              <a:cxnLst/>
              <a:rect l="l" t="t" r="r" b="b"/>
              <a:pathLst>
                <a:path w="130989" h="91393" extrusionOk="0">
                  <a:moveTo>
                    <a:pt x="9428" y="91386"/>
                  </a:moveTo>
                  <a:cubicBezTo>
                    <a:pt x="6342" y="91386"/>
                    <a:pt x="3310" y="89874"/>
                    <a:pt x="1509" y="87084"/>
                  </a:cubicBezTo>
                  <a:cubicBezTo>
                    <a:pt x="-1312" y="82727"/>
                    <a:pt x="-65" y="76897"/>
                    <a:pt x="4307" y="74060"/>
                  </a:cubicBezTo>
                  <a:lnTo>
                    <a:pt x="116456" y="1536"/>
                  </a:lnTo>
                  <a:cubicBezTo>
                    <a:pt x="120813" y="-1332"/>
                    <a:pt x="126659" y="-62"/>
                    <a:pt x="129480" y="4334"/>
                  </a:cubicBezTo>
                  <a:cubicBezTo>
                    <a:pt x="132302" y="8691"/>
                    <a:pt x="131055" y="14521"/>
                    <a:pt x="126682" y="17358"/>
                  </a:cubicBezTo>
                  <a:lnTo>
                    <a:pt x="14533" y="89882"/>
                  </a:lnTo>
                  <a:cubicBezTo>
                    <a:pt x="12951" y="90910"/>
                    <a:pt x="11174" y="91394"/>
                    <a:pt x="9428" y="91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115377" y="1954037"/>
              <a:ext cx="130989" cy="91367"/>
            </a:xfrm>
            <a:custGeom>
              <a:avLst/>
              <a:gdLst/>
              <a:ahLst/>
              <a:cxnLst/>
              <a:rect l="l" t="t" r="r" b="b"/>
              <a:pathLst>
                <a:path w="130989" h="91367" extrusionOk="0">
                  <a:moveTo>
                    <a:pt x="9428" y="91360"/>
                  </a:moveTo>
                  <a:cubicBezTo>
                    <a:pt x="6342" y="91360"/>
                    <a:pt x="3310" y="89848"/>
                    <a:pt x="1509" y="87057"/>
                  </a:cubicBezTo>
                  <a:cubicBezTo>
                    <a:pt x="-1312" y="82700"/>
                    <a:pt x="-65" y="76870"/>
                    <a:pt x="4307" y="74033"/>
                  </a:cubicBezTo>
                  <a:lnTo>
                    <a:pt x="116456" y="1525"/>
                  </a:lnTo>
                  <a:cubicBezTo>
                    <a:pt x="120821" y="-1328"/>
                    <a:pt x="126659" y="-57"/>
                    <a:pt x="129480" y="4323"/>
                  </a:cubicBezTo>
                  <a:cubicBezTo>
                    <a:pt x="132302" y="8680"/>
                    <a:pt x="131055" y="14510"/>
                    <a:pt x="126682" y="17347"/>
                  </a:cubicBezTo>
                  <a:lnTo>
                    <a:pt x="14533" y="89855"/>
                  </a:lnTo>
                  <a:cubicBezTo>
                    <a:pt x="12951" y="90884"/>
                    <a:pt x="11174" y="91367"/>
                    <a:pt x="9428" y="91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153837" y="1708026"/>
              <a:ext cx="108715" cy="109069"/>
            </a:xfrm>
            <a:custGeom>
              <a:avLst/>
              <a:gdLst/>
              <a:ahLst/>
              <a:cxnLst/>
              <a:rect l="l" t="t" r="r" b="b"/>
              <a:pathLst>
                <a:path w="108715" h="109069" extrusionOk="0">
                  <a:moveTo>
                    <a:pt x="104901" y="103510"/>
                  </a:moveTo>
                  <a:cubicBezTo>
                    <a:pt x="83023" y="111647"/>
                    <a:pt x="12073" y="113782"/>
                    <a:pt x="2019" y="89223"/>
                  </a:cubicBezTo>
                  <a:cubicBezTo>
                    <a:pt x="-11496" y="56216"/>
                    <a:pt x="46547" y="55615"/>
                    <a:pt x="66102" y="64314"/>
                  </a:cubicBezTo>
                  <a:cubicBezTo>
                    <a:pt x="46734" y="57003"/>
                    <a:pt x="40288" y="24205"/>
                    <a:pt x="57279" y="9576"/>
                  </a:cubicBezTo>
                  <a:cubicBezTo>
                    <a:pt x="105774" y="-32193"/>
                    <a:pt x="115368" y="74461"/>
                    <a:pt x="104908" y="1035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25"/>
          <p:cNvGrpSpPr/>
          <p:nvPr/>
        </p:nvGrpSpPr>
        <p:grpSpPr>
          <a:xfrm rot="-900059">
            <a:off x="9399550" y="4136054"/>
            <a:ext cx="2095869" cy="1171654"/>
            <a:chOff x="6790429" y="4525702"/>
            <a:chExt cx="1042239" cy="582643"/>
          </a:xfrm>
        </p:grpSpPr>
        <p:sp>
          <p:nvSpPr>
            <p:cNvPr id="466" name="Google Shape;466;p25"/>
            <p:cNvSpPr/>
            <p:nvPr/>
          </p:nvSpPr>
          <p:spPr>
            <a:xfrm>
              <a:off x="6790429" y="4525702"/>
              <a:ext cx="1042239" cy="582643"/>
            </a:xfrm>
            <a:custGeom>
              <a:avLst/>
              <a:gdLst/>
              <a:ahLst/>
              <a:cxnLst/>
              <a:rect l="l" t="t" r="r" b="b"/>
              <a:pathLst>
                <a:path w="1042239" h="582643" extrusionOk="0">
                  <a:moveTo>
                    <a:pt x="1039283" y="567799"/>
                  </a:moveTo>
                  <a:lnTo>
                    <a:pt x="383607" y="2050"/>
                  </a:lnTo>
                  <a:cubicBezTo>
                    <a:pt x="380076" y="-997"/>
                    <a:pt x="374745" y="-599"/>
                    <a:pt x="371689" y="2923"/>
                  </a:cubicBezTo>
                  <a:lnTo>
                    <a:pt x="2063" y="431301"/>
                  </a:lnTo>
                  <a:cubicBezTo>
                    <a:pt x="-2325" y="436383"/>
                    <a:pt x="683" y="444301"/>
                    <a:pt x="7340" y="445190"/>
                  </a:cubicBezTo>
                  <a:lnTo>
                    <a:pt x="1032642" y="582560"/>
                  </a:lnTo>
                  <a:cubicBezTo>
                    <a:pt x="1040965" y="583675"/>
                    <a:pt x="1045642" y="573278"/>
                    <a:pt x="1039283" y="567791"/>
                  </a:cubicBezTo>
                  <a:close/>
                  <a:moveTo>
                    <a:pt x="406085" y="173091"/>
                  </a:moveTo>
                  <a:lnTo>
                    <a:pt x="687138" y="419774"/>
                  </a:lnTo>
                  <a:lnTo>
                    <a:pt x="246165" y="344904"/>
                  </a:lnTo>
                  <a:lnTo>
                    <a:pt x="394167" y="173972"/>
                  </a:lnTo>
                  <a:cubicBezTo>
                    <a:pt x="397215" y="170441"/>
                    <a:pt x="402554" y="170044"/>
                    <a:pt x="406085" y="173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7665229" y="5000984"/>
              <a:ext cx="44394" cy="49204"/>
            </a:xfrm>
            <a:custGeom>
              <a:avLst/>
              <a:gdLst/>
              <a:ahLst/>
              <a:cxnLst/>
              <a:rect l="l" t="t" r="r" b="b"/>
              <a:pathLst>
                <a:path w="44394" h="49204" extrusionOk="0">
                  <a:moveTo>
                    <a:pt x="7057" y="49197"/>
                  </a:moveTo>
                  <a:cubicBezTo>
                    <a:pt x="5421" y="49197"/>
                    <a:pt x="3784" y="48628"/>
                    <a:pt x="2443" y="47490"/>
                  </a:cubicBezTo>
                  <a:cubicBezTo>
                    <a:pt x="-503" y="44934"/>
                    <a:pt x="-830" y="40483"/>
                    <a:pt x="1710" y="37522"/>
                  </a:cubicBezTo>
                  <a:lnTo>
                    <a:pt x="31983" y="2448"/>
                  </a:lnTo>
                  <a:cubicBezTo>
                    <a:pt x="34524" y="-513"/>
                    <a:pt x="38951" y="-825"/>
                    <a:pt x="41952" y="1716"/>
                  </a:cubicBezTo>
                  <a:cubicBezTo>
                    <a:pt x="44897" y="4272"/>
                    <a:pt x="45225" y="8722"/>
                    <a:pt x="42684" y="11684"/>
                  </a:cubicBezTo>
                  <a:lnTo>
                    <a:pt x="12412" y="46758"/>
                  </a:lnTo>
                  <a:cubicBezTo>
                    <a:pt x="11017" y="48379"/>
                    <a:pt x="9045" y="49205"/>
                    <a:pt x="7057" y="49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7589635" y="4935763"/>
              <a:ext cx="44394" cy="49205"/>
            </a:xfrm>
            <a:custGeom>
              <a:avLst/>
              <a:gdLst/>
              <a:ahLst/>
              <a:cxnLst/>
              <a:rect l="l" t="t" r="r" b="b"/>
              <a:pathLst>
                <a:path w="44394" h="49205" extrusionOk="0">
                  <a:moveTo>
                    <a:pt x="7057" y="49197"/>
                  </a:moveTo>
                  <a:cubicBezTo>
                    <a:pt x="5421" y="49197"/>
                    <a:pt x="3784" y="48628"/>
                    <a:pt x="2443" y="47490"/>
                  </a:cubicBezTo>
                  <a:cubicBezTo>
                    <a:pt x="-503" y="44934"/>
                    <a:pt x="-831" y="40483"/>
                    <a:pt x="1711" y="37522"/>
                  </a:cubicBezTo>
                  <a:lnTo>
                    <a:pt x="31983" y="2448"/>
                  </a:lnTo>
                  <a:cubicBezTo>
                    <a:pt x="34523" y="-513"/>
                    <a:pt x="38974" y="-825"/>
                    <a:pt x="41951" y="1716"/>
                  </a:cubicBezTo>
                  <a:cubicBezTo>
                    <a:pt x="44898" y="4272"/>
                    <a:pt x="45225" y="8723"/>
                    <a:pt x="42684" y="11684"/>
                  </a:cubicBezTo>
                  <a:lnTo>
                    <a:pt x="12412" y="46758"/>
                  </a:lnTo>
                  <a:cubicBezTo>
                    <a:pt x="11016" y="48379"/>
                    <a:pt x="9045" y="49205"/>
                    <a:pt x="7057" y="49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7514040" y="4870525"/>
              <a:ext cx="44378" cy="49198"/>
            </a:xfrm>
            <a:custGeom>
              <a:avLst/>
              <a:gdLst/>
              <a:ahLst/>
              <a:cxnLst/>
              <a:rect l="l" t="t" r="r" b="b"/>
              <a:pathLst>
                <a:path w="44378" h="49198" extrusionOk="0">
                  <a:moveTo>
                    <a:pt x="7057" y="49191"/>
                  </a:moveTo>
                  <a:cubicBezTo>
                    <a:pt x="5420" y="49191"/>
                    <a:pt x="3784" y="48622"/>
                    <a:pt x="2443" y="47484"/>
                  </a:cubicBezTo>
                  <a:cubicBezTo>
                    <a:pt x="-503" y="44928"/>
                    <a:pt x="-830" y="40477"/>
                    <a:pt x="1710" y="37515"/>
                  </a:cubicBezTo>
                  <a:lnTo>
                    <a:pt x="31967" y="2442"/>
                  </a:lnTo>
                  <a:cubicBezTo>
                    <a:pt x="34508" y="-520"/>
                    <a:pt x="38935" y="-816"/>
                    <a:pt x="41936" y="1709"/>
                  </a:cubicBezTo>
                  <a:cubicBezTo>
                    <a:pt x="44881" y="4266"/>
                    <a:pt x="45209" y="8716"/>
                    <a:pt x="42668" y="11678"/>
                  </a:cubicBezTo>
                  <a:lnTo>
                    <a:pt x="12411" y="46751"/>
                  </a:lnTo>
                  <a:cubicBezTo>
                    <a:pt x="11016" y="48372"/>
                    <a:pt x="9045" y="49199"/>
                    <a:pt x="7057" y="491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7438422" y="4805281"/>
              <a:ext cx="44394" cy="49222"/>
            </a:xfrm>
            <a:custGeom>
              <a:avLst/>
              <a:gdLst/>
              <a:ahLst/>
              <a:cxnLst/>
              <a:rect l="l" t="t" r="r" b="b"/>
              <a:pathLst>
                <a:path w="44394" h="49222" extrusionOk="0">
                  <a:moveTo>
                    <a:pt x="7057" y="49214"/>
                  </a:moveTo>
                  <a:cubicBezTo>
                    <a:pt x="5421" y="49214"/>
                    <a:pt x="3784" y="48645"/>
                    <a:pt x="2443" y="47507"/>
                  </a:cubicBezTo>
                  <a:cubicBezTo>
                    <a:pt x="-503" y="44951"/>
                    <a:pt x="-830" y="40501"/>
                    <a:pt x="1710" y="37539"/>
                  </a:cubicBezTo>
                  <a:lnTo>
                    <a:pt x="31983" y="2442"/>
                  </a:lnTo>
                  <a:cubicBezTo>
                    <a:pt x="34524" y="-520"/>
                    <a:pt x="38974" y="-816"/>
                    <a:pt x="41952" y="1709"/>
                  </a:cubicBezTo>
                  <a:cubicBezTo>
                    <a:pt x="44897" y="4266"/>
                    <a:pt x="45225" y="8716"/>
                    <a:pt x="42684" y="11678"/>
                  </a:cubicBezTo>
                  <a:lnTo>
                    <a:pt x="12412" y="46775"/>
                  </a:lnTo>
                  <a:cubicBezTo>
                    <a:pt x="11017" y="48396"/>
                    <a:pt x="9045" y="49222"/>
                    <a:pt x="7057" y="49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7362828" y="4740068"/>
              <a:ext cx="44378" cy="49198"/>
            </a:xfrm>
            <a:custGeom>
              <a:avLst/>
              <a:gdLst/>
              <a:ahLst/>
              <a:cxnLst/>
              <a:rect l="l" t="t" r="r" b="b"/>
              <a:pathLst>
                <a:path w="44378" h="49198" extrusionOk="0">
                  <a:moveTo>
                    <a:pt x="7057" y="49191"/>
                  </a:moveTo>
                  <a:cubicBezTo>
                    <a:pt x="5421" y="49191"/>
                    <a:pt x="3784" y="48622"/>
                    <a:pt x="2443" y="47484"/>
                  </a:cubicBezTo>
                  <a:cubicBezTo>
                    <a:pt x="-503" y="44927"/>
                    <a:pt x="-831" y="40477"/>
                    <a:pt x="1711" y="37515"/>
                  </a:cubicBezTo>
                  <a:lnTo>
                    <a:pt x="31967" y="2442"/>
                  </a:lnTo>
                  <a:cubicBezTo>
                    <a:pt x="34508" y="-520"/>
                    <a:pt x="38959" y="-816"/>
                    <a:pt x="41935" y="1709"/>
                  </a:cubicBezTo>
                  <a:cubicBezTo>
                    <a:pt x="44882" y="4266"/>
                    <a:pt x="45209" y="8716"/>
                    <a:pt x="42668" y="11678"/>
                  </a:cubicBezTo>
                  <a:lnTo>
                    <a:pt x="12412" y="46751"/>
                  </a:lnTo>
                  <a:cubicBezTo>
                    <a:pt x="11016" y="48373"/>
                    <a:pt x="9045" y="49198"/>
                    <a:pt x="7057" y="49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7287217" y="4674813"/>
              <a:ext cx="44394" cy="49210"/>
            </a:xfrm>
            <a:custGeom>
              <a:avLst/>
              <a:gdLst/>
              <a:ahLst/>
              <a:cxnLst/>
              <a:rect l="l" t="t" r="r" b="b"/>
              <a:pathLst>
                <a:path w="44394" h="49210" extrusionOk="0">
                  <a:moveTo>
                    <a:pt x="7057" y="49202"/>
                  </a:moveTo>
                  <a:cubicBezTo>
                    <a:pt x="5421" y="49202"/>
                    <a:pt x="3784" y="48633"/>
                    <a:pt x="2443" y="47496"/>
                  </a:cubicBezTo>
                  <a:cubicBezTo>
                    <a:pt x="-503" y="44939"/>
                    <a:pt x="-830" y="40489"/>
                    <a:pt x="1710" y="37527"/>
                  </a:cubicBezTo>
                  <a:lnTo>
                    <a:pt x="31983" y="2454"/>
                  </a:lnTo>
                  <a:cubicBezTo>
                    <a:pt x="34524" y="-524"/>
                    <a:pt x="38974" y="-820"/>
                    <a:pt x="41952" y="1721"/>
                  </a:cubicBezTo>
                  <a:cubicBezTo>
                    <a:pt x="44897" y="4277"/>
                    <a:pt x="45225" y="8728"/>
                    <a:pt x="42684" y="11690"/>
                  </a:cubicBezTo>
                  <a:lnTo>
                    <a:pt x="12412" y="46763"/>
                  </a:lnTo>
                  <a:cubicBezTo>
                    <a:pt x="11017" y="48384"/>
                    <a:pt x="9045" y="49210"/>
                    <a:pt x="7057" y="492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7211623" y="4609592"/>
              <a:ext cx="44394" cy="49210"/>
            </a:xfrm>
            <a:custGeom>
              <a:avLst/>
              <a:gdLst/>
              <a:ahLst/>
              <a:cxnLst/>
              <a:rect l="l" t="t" r="r" b="b"/>
              <a:pathLst>
                <a:path w="44394" h="49210" extrusionOk="0">
                  <a:moveTo>
                    <a:pt x="7057" y="49202"/>
                  </a:moveTo>
                  <a:cubicBezTo>
                    <a:pt x="5421" y="49202"/>
                    <a:pt x="3784" y="48633"/>
                    <a:pt x="2443" y="47495"/>
                  </a:cubicBezTo>
                  <a:cubicBezTo>
                    <a:pt x="-503" y="44939"/>
                    <a:pt x="-831" y="40489"/>
                    <a:pt x="1711" y="37527"/>
                  </a:cubicBezTo>
                  <a:lnTo>
                    <a:pt x="31983" y="2453"/>
                  </a:lnTo>
                  <a:cubicBezTo>
                    <a:pt x="34523" y="-524"/>
                    <a:pt x="38974" y="-820"/>
                    <a:pt x="41951" y="1721"/>
                  </a:cubicBezTo>
                  <a:cubicBezTo>
                    <a:pt x="44898" y="4278"/>
                    <a:pt x="45225" y="8728"/>
                    <a:pt x="42684" y="11690"/>
                  </a:cubicBezTo>
                  <a:lnTo>
                    <a:pt x="12412" y="46763"/>
                  </a:lnTo>
                  <a:cubicBezTo>
                    <a:pt x="11016" y="48384"/>
                    <a:pt x="9045" y="49210"/>
                    <a:pt x="7057" y="492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6868559" y="4869615"/>
              <a:ext cx="45906" cy="41535"/>
            </a:xfrm>
            <a:custGeom>
              <a:avLst/>
              <a:gdLst/>
              <a:ahLst/>
              <a:cxnLst/>
              <a:rect l="l" t="t" r="r" b="b"/>
              <a:pathLst>
                <a:path w="45906" h="41535" extrusionOk="0">
                  <a:moveTo>
                    <a:pt x="38841" y="41528"/>
                  </a:moveTo>
                  <a:cubicBezTo>
                    <a:pt x="37205" y="41528"/>
                    <a:pt x="35567" y="40959"/>
                    <a:pt x="34227" y="39821"/>
                  </a:cubicBezTo>
                  <a:lnTo>
                    <a:pt x="2443" y="12417"/>
                  </a:lnTo>
                  <a:cubicBezTo>
                    <a:pt x="-503" y="9861"/>
                    <a:pt x="-830" y="5410"/>
                    <a:pt x="1710" y="2449"/>
                  </a:cubicBezTo>
                  <a:cubicBezTo>
                    <a:pt x="4251" y="-513"/>
                    <a:pt x="8701" y="-825"/>
                    <a:pt x="11679" y="1716"/>
                  </a:cubicBezTo>
                  <a:lnTo>
                    <a:pt x="43463" y="29120"/>
                  </a:lnTo>
                  <a:cubicBezTo>
                    <a:pt x="46409" y="31676"/>
                    <a:pt x="46736" y="36127"/>
                    <a:pt x="44196" y="39088"/>
                  </a:cubicBezTo>
                  <a:cubicBezTo>
                    <a:pt x="42801" y="40710"/>
                    <a:pt x="40828" y="41536"/>
                    <a:pt x="38841" y="415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6944286" y="4781869"/>
              <a:ext cx="45882" cy="41535"/>
            </a:xfrm>
            <a:custGeom>
              <a:avLst/>
              <a:gdLst/>
              <a:ahLst/>
              <a:cxnLst/>
              <a:rect l="l" t="t" r="r" b="b"/>
              <a:pathLst>
                <a:path w="45882" h="41535" extrusionOk="0">
                  <a:moveTo>
                    <a:pt x="38818" y="41528"/>
                  </a:moveTo>
                  <a:cubicBezTo>
                    <a:pt x="37181" y="41528"/>
                    <a:pt x="35545" y="40959"/>
                    <a:pt x="34204" y="39821"/>
                  </a:cubicBezTo>
                  <a:lnTo>
                    <a:pt x="2443" y="12417"/>
                  </a:lnTo>
                  <a:cubicBezTo>
                    <a:pt x="-503" y="9860"/>
                    <a:pt x="-831" y="5410"/>
                    <a:pt x="1711" y="2448"/>
                  </a:cubicBezTo>
                  <a:cubicBezTo>
                    <a:pt x="4251" y="-513"/>
                    <a:pt x="8702" y="-825"/>
                    <a:pt x="11679" y="1716"/>
                  </a:cubicBezTo>
                  <a:lnTo>
                    <a:pt x="43440" y="29120"/>
                  </a:lnTo>
                  <a:cubicBezTo>
                    <a:pt x="46386" y="31676"/>
                    <a:pt x="46713" y="36127"/>
                    <a:pt x="44172" y="39088"/>
                  </a:cubicBezTo>
                  <a:cubicBezTo>
                    <a:pt x="42777" y="40709"/>
                    <a:pt x="40806" y="41536"/>
                    <a:pt x="38818" y="415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7020005" y="4694117"/>
              <a:ext cx="45883" cy="41534"/>
            </a:xfrm>
            <a:custGeom>
              <a:avLst/>
              <a:gdLst/>
              <a:ahLst/>
              <a:cxnLst/>
              <a:rect l="l" t="t" r="r" b="b"/>
              <a:pathLst>
                <a:path w="45883" h="41534" extrusionOk="0">
                  <a:moveTo>
                    <a:pt x="38818" y="41527"/>
                  </a:moveTo>
                  <a:cubicBezTo>
                    <a:pt x="37182" y="41527"/>
                    <a:pt x="35545" y="40958"/>
                    <a:pt x="34204" y="39820"/>
                  </a:cubicBezTo>
                  <a:lnTo>
                    <a:pt x="2443" y="12416"/>
                  </a:lnTo>
                  <a:cubicBezTo>
                    <a:pt x="-503" y="9859"/>
                    <a:pt x="-830" y="5409"/>
                    <a:pt x="1710" y="2447"/>
                  </a:cubicBezTo>
                  <a:cubicBezTo>
                    <a:pt x="4252" y="-530"/>
                    <a:pt x="8702" y="-811"/>
                    <a:pt x="11679" y="1715"/>
                  </a:cubicBezTo>
                  <a:lnTo>
                    <a:pt x="43440" y="29119"/>
                  </a:lnTo>
                  <a:cubicBezTo>
                    <a:pt x="46386" y="31675"/>
                    <a:pt x="46713" y="36125"/>
                    <a:pt x="44173" y="39087"/>
                  </a:cubicBezTo>
                  <a:cubicBezTo>
                    <a:pt x="42778" y="40708"/>
                    <a:pt x="40806" y="41535"/>
                    <a:pt x="38818" y="415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7095709" y="4606362"/>
              <a:ext cx="45883" cy="41535"/>
            </a:xfrm>
            <a:custGeom>
              <a:avLst/>
              <a:gdLst/>
              <a:ahLst/>
              <a:cxnLst/>
              <a:rect l="l" t="t" r="r" b="b"/>
              <a:pathLst>
                <a:path w="45883" h="41535" extrusionOk="0">
                  <a:moveTo>
                    <a:pt x="38818" y="41528"/>
                  </a:moveTo>
                  <a:cubicBezTo>
                    <a:pt x="37182" y="41528"/>
                    <a:pt x="35545" y="40959"/>
                    <a:pt x="34204" y="39821"/>
                  </a:cubicBezTo>
                  <a:lnTo>
                    <a:pt x="2443" y="12417"/>
                  </a:lnTo>
                  <a:cubicBezTo>
                    <a:pt x="-503" y="9861"/>
                    <a:pt x="-830" y="5410"/>
                    <a:pt x="1710" y="2448"/>
                  </a:cubicBezTo>
                  <a:cubicBezTo>
                    <a:pt x="4267" y="-513"/>
                    <a:pt x="8702" y="-825"/>
                    <a:pt x="11679" y="1716"/>
                  </a:cubicBezTo>
                  <a:lnTo>
                    <a:pt x="43440" y="29120"/>
                  </a:lnTo>
                  <a:cubicBezTo>
                    <a:pt x="46386" y="31676"/>
                    <a:pt x="46713" y="36127"/>
                    <a:pt x="44173" y="39088"/>
                  </a:cubicBezTo>
                  <a:cubicBezTo>
                    <a:pt x="42778" y="40709"/>
                    <a:pt x="40806" y="41536"/>
                    <a:pt x="38818" y="415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5"/>
          <p:cNvGrpSpPr/>
          <p:nvPr/>
        </p:nvGrpSpPr>
        <p:grpSpPr>
          <a:xfrm rot="4797602">
            <a:off x="1954736" y="-170683"/>
            <a:ext cx="1248923" cy="2142766"/>
            <a:chOff x="309391" y="1774774"/>
            <a:chExt cx="450789" cy="773447"/>
          </a:xfrm>
        </p:grpSpPr>
        <p:sp>
          <p:nvSpPr>
            <p:cNvPr id="479" name="Google Shape;479;p25"/>
            <p:cNvSpPr/>
            <p:nvPr/>
          </p:nvSpPr>
          <p:spPr>
            <a:xfrm>
              <a:off x="309391" y="1774774"/>
              <a:ext cx="427435" cy="648325"/>
            </a:xfrm>
            <a:custGeom>
              <a:avLst/>
              <a:gdLst/>
              <a:ahLst/>
              <a:cxnLst/>
              <a:rect l="l" t="t" r="r" b="b"/>
              <a:pathLst>
                <a:path w="427435" h="648325" extrusionOk="0">
                  <a:moveTo>
                    <a:pt x="3425" y="87299"/>
                  </a:moveTo>
                  <a:lnTo>
                    <a:pt x="283801" y="641862"/>
                  </a:lnTo>
                  <a:cubicBezTo>
                    <a:pt x="286732" y="647669"/>
                    <a:pt x="293817" y="649991"/>
                    <a:pt x="299623" y="647053"/>
                  </a:cubicBezTo>
                  <a:lnTo>
                    <a:pt x="420969" y="585706"/>
                  </a:lnTo>
                  <a:cubicBezTo>
                    <a:pt x="426776" y="582775"/>
                    <a:pt x="429098" y="575690"/>
                    <a:pt x="426168" y="569884"/>
                  </a:cubicBezTo>
                  <a:lnTo>
                    <a:pt x="146875" y="17464"/>
                  </a:lnTo>
                  <a:cubicBezTo>
                    <a:pt x="139284" y="2444"/>
                    <a:pt x="121194" y="-4149"/>
                    <a:pt x="105832" y="2717"/>
                  </a:cubicBezTo>
                  <a:cubicBezTo>
                    <a:pt x="75996" y="16045"/>
                    <a:pt x="46503" y="30090"/>
                    <a:pt x="17307" y="44751"/>
                  </a:cubicBezTo>
                  <a:cubicBezTo>
                    <a:pt x="1711" y="52584"/>
                    <a:pt x="-4454" y="71718"/>
                    <a:pt x="3425" y="87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22411" y="1812089"/>
              <a:ext cx="390467" cy="559692"/>
            </a:xfrm>
            <a:custGeom>
              <a:avLst/>
              <a:gdLst/>
              <a:ahLst/>
              <a:cxnLst/>
              <a:rect l="l" t="t" r="r" b="b"/>
              <a:pathLst>
                <a:path w="390467" h="559692" extrusionOk="0">
                  <a:moveTo>
                    <a:pt x="71744" y="34723"/>
                  </a:moveTo>
                  <a:cubicBezTo>
                    <a:pt x="47840" y="46156"/>
                    <a:pt x="23920" y="57559"/>
                    <a:pt x="0" y="68962"/>
                  </a:cubicBezTo>
                  <a:lnTo>
                    <a:pt x="248101" y="559692"/>
                  </a:lnTo>
                  <a:lnTo>
                    <a:pt x="390467" y="487714"/>
                  </a:lnTo>
                  <a:lnTo>
                    <a:pt x="143894" y="0"/>
                  </a:lnTo>
                  <a:cubicBezTo>
                    <a:pt x="119865" y="11613"/>
                    <a:pt x="95820" y="23203"/>
                    <a:pt x="71744" y="347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622225" y="2367159"/>
              <a:ext cx="137955" cy="181062"/>
            </a:xfrm>
            <a:custGeom>
              <a:avLst/>
              <a:gdLst/>
              <a:ahLst/>
              <a:cxnLst/>
              <a:rect l="l" t="t" r="r" b="b"/>
              <a:pathLst>
                <a:path w="137955" h="181062" extrusionOk="0">
                  <a:moveTo>
                    <a:pt x="0" y="47988"/>
                  </a:moveTo>
                  <a:lnTo>
                    <a:pt x="94908" y="0"/>
                  </a:lnTo>
                  <a:lnTo>
                    <a:pt x="137441" y="157292"/>
                  </a:lnTo>
                  <a:cubicBezTo>
                    <a:pt x="139272" y="164058"/>
                    <a:pt x="136100" y="171166"/>
                    <a:pt x="129849" y="174330"/>
                  </a:cubicBezTo>
                  <a:lnTo>
                    <a:pt x="119678" y="179474"/>
                  </a:lnTo>
                  <a:cubicBezTo>
                    <a:pt x="113427" y="182631"/>
                    <a:pt x="105820" y="180971"/>
                    <a:pt x="101455" y="175484"/>
                  </a:cubicBezTo>
                  <a:lnTo>
                    <a:pt x="0" y="479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 rot="9194561">
              <a:off x="528645" y="2255029"/>
              <a:ext cx="159453" cy="29525"/>
            </a:xfrm>
            <a:custGeom>
              <a:avLst/>
              <a:gdLst/>
              <a:ahLst/>
              <a:cxnLst/>
              <a:rect l="l" t="t" r="r" b="b"/>
              <a:pathLst>
                <a:path w="159528" h="29539" extrusionOk="0">
                  <a:moveTo>
                    <a:pt x="0" y="0"/>
                  </a:moveTo>
                  <a:lnTo>
                    <a:pt x="159529" y="0"/>
                  </a:lnTo>
                  <a:lnTo>
                    <a:pt x="159529" y="29540"/>
                  </a:lnTo>
                  <a:lnTo>
                    <a:pt x="0" y="29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 rot="9194561">
              <a:off x="499340" y="2197025"/>
              <a:ext cx="159446" cy="29525"/>
            </a:xfrm>
            <a:custGeom>
              <a:avLst/>
              <a:gdLst/>
              <a:ahLst/>
              <a:cxnLst/>
              <a:rect l="l" t="t" r="r" b="b"/>
              <a:pathLst>
                <a:path w="159521" h="29539" extrusionOk="0">
                  <a:moveTo>
                    <a:pt x="0" y="0"/>
                  </a:moveTo>
                  <a:lnTo>
                    <a:pt x="159521" y="0"/>
                  </a:lnTo>
                  <a:lnTo>
                    <a:pt x="159521" y="29539"/>
                  </a:lnTo>
                  <a:lnTo>
                    <a:pt x="0" y="295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5"/>
          <p:cNvSpPr/>
          <p:nvPr/>
        </p:nvSpPr>
        <p:spPr>
          <a:xfrm rot="899983">
            <a:off x="1605642" y="3900698"/>
            <a:ext cx="663498" cy="379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Fredoka One"/>
              </a:rPr>
              <a:t>1+1</a:t>
            </a:r>
          </a:p>
        </p:txBody>
      </p:sp>
      <p:sp>
        <p:nvSpPr>
          <p:cNvPr id="485" name="Google Shape;485;p25"/>
          <p:cNvSpPr/>
          <p:nvPr/>
        </p:nvSpPr>
        <p:spPr>
          <a:xfrm rot="-1800007">
            <a:off x="8601856" y="3519463"/>
            <a:ext cx="858005" cy="38490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Fredoka One"/>
              </a:rPr>
              <a:t>2+4</a:t>
            </a:r>
          </a:p>
        </p:txBody>
      </p:sp>
      <p:sp>
        <p:nvSpPr>
          <p:cNvPr id="486" name="Google Shape;486;p25"/>
          <p:cNvSpPr/>
          <p:nvPr/>
        </p:nvSpPr>
        <p:spPr>
          <a:xfrm rot="1799984">
            <a:off x="5992908" y="1214229"/>
            <a:ext cx="873485" cy="390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Fredoka One"/>
              </a:rPr>
              <a:t>3+3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 Addition by Slidesgo">
  <a:themeElements>
    <a:clrScheme name="Simple Light">
      <a:dk1>
        <a:srgbClr val="2E0231"/>
      </a:dk1>
      <a:lt1>
        <a:srgbClr val="FF4F00"/>
      </a:lt1>
      <a:dk2>
        <a:srgbClr val="F9CA3A"/>
      </a:dk2>
      <a:lt2>
        <a:srgbClr val="30994A"/>
      </a:lt2>
      <a:accent1>
        <a:srgbClr val="81DEE9"/>
      </a:accent1>
      <a:accent2>
        <a:srgbClr val="5359DD"/>
      </a:accent2>
      <a:accent3>
        <a:srgbClr val="ABA2FA"/>
      </a:accent3>
      <a:accent4>
        <a:srgbClr val="FFD2D1"/>
      </a:accent4>
      <a:accent5>
        <a:srgbClr val="FFFCF5"/>
      </a:accent5>
      <a:accent6>
        <a:srgbClr val="FFFFFF"/>
      </a:accent6>
      <a:hlink>
        <a:srgbClr val="2E02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Произвольный</PresentationFormat>
  <Paragraphs>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Albert Sans SemiBold</vt:lpstr>
      <vt:lpstr>Rubik</vt:lpstr>
      <vt:lpstr>Albert Sans</vt:lpstr>
      <vt:lpstr>Calibri</vt:lpstr>
      <vt:lpstr>Noto Sans Symbols</vt:lpstr>
      <vt:lpstr>Arial</vt:lpstr>
      <vt:lpstr>Fredoka One</vt:lpstr>
      <vt:lpstr>Courier New</vt:lpstr>
      <vt:lpstr>EN Addition by Slidesgo</vt:lpstr>
      <vt:lpstr>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</dc:title>
  <cp:lastModifiedBy>Fazliddin Fayziyev</cp:lastModifiedBy>
  <cp:revision>1</cp:revision>
  <dcterms:modified xsi:type="dcterms:W3CDTF">2024-01-02T02:59:29Z</dcterms:modified>
</cp:coreProperties>
</file>