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"/>
  </p:notesMasterIdLst>
  <p:sldIdLst>
    <p:sldId id="257" r:id="rId2"/>
  </p:sldIdLst>
  <p:sldSz cx="10691813" cy="7559675"/>
  <p:notesSz cx="7559675" cy="10691813"/>
  <p:embeddedFontLst>
    <p:embeddedFont>
      <p:font typeface="Albert Sans" panose="020B0604020202020204" charset="0"/>
      <p:regular r:id="rId4"/>
      <p:bold r:id="rId5"/>
      <p:italic r:id="rId6"/>
      <p:boldItalic r:id="rId7"/>
    </p:embeddedFont>
    <p:embeddedFont>
      <p:font typeface="Caveat Brush" panose="020B0604020202020204" charset="0"/>
      <p:regular r:id="rId8"/>
    </p:embeddedFont>
    <p:embeddedFont>
      <p:font typeface="Rubik" panose="020B0604020202020204" charset="-79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BDAAFD-FC28-466A-9F20-A2438A61CBCF}">
  <a:tblStyle styleId="{9CBDAAFD-FC28-466A-9F20-A2438A61CB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3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ea6d31ed2c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ea6d31ed2c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/>
          <p:nvPr/>
        </p:nvSpPr>
        <p:spPr>
          <a:xfrm>
            <a:off x="304950" y="305200"/>
            <a:ext cx="10082100" cy="6949800"/>
          </a:xfrm>
          <a:prstGeom prst="round1Rect">
            <a:avLst>
              <a:gd name="adj" fmla="val 5548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304950" y="305100"/>
            <a:ext cx="554400" cy="6949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35" name="Google Shape;35;p3"/>
          <p:cNvGrpSpPr/>
          <p:nvPr/>
        </p:nvGrpSpPr>
        <p:grpSpPr>
          <a:xfrm>
            <a:off x="473700" y="457500"/>
            <a:ext cx="216900" cy="6600600"/>
            <a:chOff x="473700" y="457500"/>
            <a:chExt cx="216900" cy="6600600"/>
          </a:xfrm>
        </p:grpSpPr>
        <p:sp>
          <p:nvSpPr>
            <p:cNvPr id="36" name="Google Shape;36;p3"/>
            <p:cNvSpPr/>
            <p:nvPr/>
          </p:nvSpPr>
          <p:spPr>
            <a:xfrm>
              <a:off x="473700" y="4575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73700" y="8364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73700" y="12057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73700" y="15846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73700" y="19539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73700" y="23328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73700" y="27117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73700" y="30906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73700" y="34599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73700" y="38388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73700" y="42081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73700" y="45870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73700" y="49659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73700" y="53448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473700" y="57141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73700" y="60930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73700" y="64623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73700" y="68412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54" name="Google Shape;54;p3"/>
          <p:cNvSpPr txBox="1">
            <a:spLocks noGrp="1"/>
          </p:cNvSpPr>
          <p:nvPr>
            <p:ph type="title"/>
          </p:nvPr>
        </p:nvSpPr>
        <p:spPr>
          <a:xfrm>
            <a:off x="3920503" y="2739153"/>
            <a:ext cx="5734800" cy="20817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 idx="2" hasCustomPrompt="1"/>
          </p:nvPr>
        </p:nvSpPr>
        <p:spPr>
          <a:xfrm>
            <a:off x="1036811" y="3048990"/>
            <a:ext cx="2016300" cy="1498200"/>
          </a:xfrm>
          <a:prstGeom prst="rect">
            <a:avLst/>
          </a:prstGeom>
          <a:noFill/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None/>
              <a:defRPr sz="10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None/>
              <a:defRPr sz="7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None/>
              <a:defRPr sz="7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None/>
              <a:defRPr sz="7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None/>
              <a:defRPr sz="7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None/>
              <a:defRPr sz="7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None/>
              <a:defRPr sz="7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None/>
              <a:defRPr sz="7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None/>
              <a:defRPr sz="7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accent3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/>
          <p:nvPr/>
        </p:nvSpPr>
        <p:spPr>
          <a:xfrm>
            <a:off x="304950" y="305200"/>
            <a:ext cx="10082100" cy="6949800"/>
          </a:xfrm>
          <a:prstGeom prst="round1Rect">
            <a:avLst>
              <a:gd name="adj" fmla="val 5548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1" name="Google Shape;231;p13"/>
          <p:cNvSpPr/>
          <p:nvPr/>
        </p:nvSpPr>
        <p:spPr>
          <a:xfrm>
            <a:off x="304950" y="305100"/>
            <a:ext cx="554400" cy="6949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232" name="Google Shape;232;p13"/>
          <p:cNvGrpSpPr/>
          <p:nvPr/>
        </p:nvGrpSpPr>
        <p:grpSpPr>
          <a:xfrm>
            <a:off x="473700" y="457500"/>
            <a:ext cx="216900" cy="6600600"/>
            <a:chOff x="473700" y="457500"/>
            <a:chExt cx="216900" cy="6600600"/>
          </a:xfrm>
        </p:grpSpPr>
        <p:sp>
          <p:nvSpPr>
            <p:cNvPr id="233" name="Google Shape;233;p13"/>
            <p:cNvSpPr/>
            <p:nvPr/>
          </p:nvSpPr>
          <p:spPr>
            <a:xfrm>
              <a:off x="473700" y="4575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473700" y="8364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473700" y="12057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473700" y="15846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473700" y="19539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473700" y="23328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473700" y="27117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473700" y="30906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473700" y="34599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473700" y="38388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473700" y="42081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473700" y="45870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473700" y="49659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473700" y="53448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473700" y="57141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473700" y="60930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473700" y="64623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473700" y="68412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251" name="Google Shape;251;p13"/>
          <p:cNvSpPr txBox="1">
            <a:spLocks noGrp="1"/>
          </p:cNvSpPr>
          <p:nvPr>
            <p:ph type="title" hasCustomPrompt="1"/>
          </p:nvPr>
        </p:nvSpPr>
        <p:spPr>
          <a:xfrm>
            <a:off x="1189950" y="1704600"/>
            <a:ext cx="771300" cy="612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1"/>
          </p:nvPr>
        </p:nvSpPr>
        <p:spPr>
          <a:xfrm>
            <a:off x="7146026" y="1704600"/>
            <a:ext cx="2704500" cy="612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2" hasCustomPrompt="1"/>
          </p:nvPr>
        </p:nvSpPr>
        <p:spPr>
          <a:xfrm>
            <a:off x="1189950" y="2316965"/>
            <a:ext cx="771300" cy="612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3"/>
          </p:nvPr>
        </p:nvSpPr>
        <p:spPr>
          <a:xfrm>
            <a:off x="6668650" y="2316975"/>
            <a:ext cx="3181800" cy="612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4" hasCustomPrompt="1"/>
          </p:nvPr>
        </p:nvSpPr>
        <p:spPr>
          <a:xfrm>
            <a:off x="1189950" y="2929329"/>
            <a:ext cx="771300" cy="612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5"/>
          </p:nvPr>
        </p:nvSpPr>
        <p:spPr>
          <a:xfrm>
            <a:off x="7626525" y="2929325"/>
            <a:ext cx="2223600" cy="612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6" hasCustomPrompt="1"/>
          </p:nvPr>
        </p:nvSpPr>
        <p:spPr>
          <a:xfrm>
            <a:off x="1189950" y="3541694"/>
            <a:ext cx="771300" cy="612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7"/>
          </p:nvPr>
        </p:nvSpPr>
        <p:spPr>
          <a:xfrm>
            <a:off x="4467775" y="3541700"/>
            <a:ext cx="5382900" cy="612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title" idx="8" hasCustomPrompt="1"/>
          </p:nvPr>
        </p:nvSpPr>
        <p:spPr>
          <a:xfrm>
            <a:off x="1189950" y="4154059"/>
            <a:ext cx="771300" cy="612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9"/>
          </p:nvPr>
        </p:nvSpPr>
        <p:spPr>
          <a:xfrm>
            <a:off x="3917550" y="4154050"/>
            <a:ext cx="5933100" cy="612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13" hasCustomPrompt="1"/>
          </p:nvPr>
        </p:nvSpPr>
        <p:spPr>
          <a:xfrm>
            <a:off x="1189950" y="4766424"/>
            <a:ext cx="771300" cy="612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14"/>
          </p:nvPr>
        </p:nvSpPr>
        <p:spPr>
          <a:xfrm>
            <a:off x="6833926" y="4766425"/>
            <a:ext cx="3016500" cy="612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title" idx="15" hasCustomPrompt="1"/>
          </p:nvPr>
        </p:nvSpPr>
        <p:spPr>
          <a:xfrm>
            <a:off x="1189950" y="5378810"/>
            <a:ext cx="771300" cy="612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64" name="Google Shape;264;p13"/>
          <p:cNvSpPr txBox="1">
            <a:spLocks noGrp="1"/>
          </p:cNvSpPr>
          <p:nvPr>
            <p:ph type="subTitle" idx="16"/>
          </p:nvPr>
        </p:nvSpPr>
        <p:spPr>
          <a:xfrm>
            <a:off x="4665850" y="5378800"/>
            <a:ext cx="5184600" cy="612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5" name="Google Shape;265;p13"/>
          <p:cNvSpPr txBox="1">
            <a:spLocks noGrp="1"/>
          </p:cNvSpPr>
          <p:nvPr>
            <p:ph type="title" idx="17" hasCustomPrompt="1"/>
          </p:nvPr>
        </p:nvSpPr>
        <p:spPr>
          <a:xfrm>
            <a:off x="1189950" y="5991175"/>
            <a:ext cx="771300" cy="612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266" name="Google Shape;266;p13"/>
          <p:cNvSpPr txBox="1">
            <a:spLocks noGrp="1"/>
          </p:cNvSpPr>
          <p:nvPr>
            <p:ph type="subTitle" idx="18"/>
          </p:nvPr>
        </p:nvSpPr>
        <p:spPr>
          <a:xfrm>
            <a:off x="4588825" y="5991175"/>
            <a:ext cx="5261700" cy="6123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7" name="Google Shape;267;p13"/>
          <p:cNvSpPr txBox="1">
            <a:spLocks noGrp="1"/>
          </p:cNvSpPr>
          <p:nvPr>
            <p:ph type="title" idx="19"/>
          </p:nvPr>
        </p:nvSpPr>
        <p:spPr>
          <a:xfrm>
            <a:off x="1189950" y="684000"/>
            <a:ext cx="8660400" cy="792000"/>
          </a:xfrm>
          <a:prstGeom prst="rect">
            <a:avLst/>
          </a:prstGeom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36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lt1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8"/>
          <p:cNvSpPr/>
          <p:nvPr/>
        </p:nvSpPr>
        <p:spPr>
          <a:xfrm>
            <a:off x="304950" y="305200"/>
            <a:ext cx="10082100" cy="6949800"/>
          </a:xfrm>
          <a:prstGeom prst="round1Rect">
            <a:avLst>
              <a:gd name="adj" fmla="val 5548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64" name="Google Shape;364;p18"/>
          <p:cNvSpPr/>
          <p:nvPr/>
        </p:nvSpPr>
        <p:spPr>
          <a:xfrm>
            <a:off x="304950" y="305100"/>
            <a:ext cx="554400" cy="6949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365" name="Google Shape;365;p18"/>
          <p:cNvGrpSpPr/>
          <p:nvPr/>
        </p:nvGrpSpPr>
        <p:grpSpPr>
          <a:xfrm>
            <a:off x="473700" y="457500"/>
            <a:ext cx="216900" cy="6600600"/>
            <a:chOff x="473700" y="457500"/>
            <a:chExt cx="216900" cy="6600600"/>
          </a:xfrm>
        </p:grpSpPr>
        <p:sp>
          <p:nvSpPr>
            <p:cNvPr id="366" name="Google Shape;366;p18"/>
            <p:cNvSpPr/>
            <p:nvPr/>
          </p:nvSpPr>
          <p:spPr>
            <a:xfrm>
              <a:off x="473700" y="4575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473700" y="8364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473700" y="12057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473700" y="15846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473700" y="19539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473700" y="23328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473700" y="27117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473700" y="30906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473700" y="34599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473700" y="38388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473700" y="42081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473700" y="45870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473700" y="49659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473700" y="53448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473700" y="57141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473700" y="60930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473700" y="64623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473700" y="6841200"/>
              <a:ext cx="216900" cy="216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lt2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9"/>
          <p:cNvSpPr/>
          <p:nvPr/>
        </p:nvSpPr>
        <p:spPr>
          <a:xfrm>
            <a:off x="304950" y="305200"/>
            <a:ext cx="10082100" cy="6949800"/>
          </a:xfrm>
          <a:prstGeom prst="round1Rect">
            <a:avLst>
              <a:gd name="adj" fmla="val 5548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86" name="Google Shape;386;p19"/>
          <p:cNvSpPr/>
          <p:nvPr/>
        </p:nvSpPr>
        <p:spPr>
          <a:xfrm>
            <a:off x="304950" y="305100"/>
            <a:ext cx="554400" cy="6949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387" name="Google Shape;387;p19"/>
          <p:cNvGrpSpPr/>
          <p:nvPr/>
        </p:nvGrpSpPr>
        <p:grpSpPr>
          <a:xfrm>
            <a:off x="473700" y="457500"/>
            <a:ext cx="216900" cy="6600600"/>
            <a:chOff x="473700" y="457500"/>
            <a:chExt cx="216900" cy="6600600"/>
          </a:xfrm>
        </p:grpSpPr>
        <p:sp>
          <p:nvSpPr>
            <p:cNvPr id="388" name="Google Shape;388;p19"/>
            <p:cNvSpPr/>
            <p:nvPr/>
          </p:nvSpPr>
          <p:spPr>
            <a:xfrm>
              <a:off x="473700" y="4575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473700" y="8364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473700" y="12057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473700" y="15846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473700" y="19539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473700" y="23328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473700" y="27117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473700" y="30906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473700" y="34599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473700" y="38388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473700" y="42081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473700" y="45870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473700" y="49659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473700" y="53448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473700" y="57141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473700" y="60930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473700" y="64623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473700" y="6841200"/>
              <a:ext cx="216900" cy="2169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3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/>
          <p:nvPr/>
        </p:nvSpPr>
        <p:spPr>
          <a:xfrm>
            <a:off x="304950" y="305200"/>
            <a:ext cx="10082100" cy="6949800"/>
          </a:xfrm>
          <a:prstGeom prst="round1Rect">
            <a:avLst>
              <a:gd name="adj" fmla="val 5548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304950" y="305100"/>
            <a:ext cx="554400" cy="6949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59" name="Google Shape;59;p4"/>
          <p:cNvGrpSpPr/>
          <p:nvPr/>
        </p:nvGrpSpPr>
        <p:grpSpPr>
          <a:xfrm>
            <a:off x="473700" y="457500"/>
            <a:ext cx="216900" cy="6600600"/>
            <a:chOff x="473700" y="457500"/>
            <a:chExt cx="216900" cy="6600600"/>
          </a:xfrm>
        </p:grpSpPr>
        <p:sp>
          <p:nvSpPr>
            <p:cNvPr id="60" name="Google Shape;60;p4"/>
            <p:cNvSpPr/>
            <p:nvPr/>
          </p:nvSpPr>
          <p:spPr>
            <a:xfrm>
              <a:off x="473700" y="4575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473700" y="8364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473700" y="12057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473700" y="15846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473700" y="19539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73700" y="23328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73700" y="27117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473700" y="30906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473700" y="34599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473700" y="38388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473700" y="42081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73700" y="45870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73700" y="49659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473700" y="53448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473700" y="57141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473700" y="60930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473700" y="64623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473700" y="68412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542825" y="681000"/>
            <a:ext cx="9606300" cy="8187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subTitle" idx="1"/>
          </p:nvPr>
        </p:nvSpPr>
        <p:spPr>
          <a:xfrm>
            <a:off x="4980075" y="2803017"/>
            <a:ext cx="4587300" cy="27927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500" b="1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4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/>
          <p:nvPr/>
        </p:nvSpPr>
        <p:spPr>
          <a:xfrm>
            <a:off x="304950" y="305200"/>
            <a:ext cx="10082100" cy="6949800"/>
          </a:xfrm>
          <a:prstGeom prst="round1Rect">
            <a:avLst>
              <a:gd name="adj" fmla="val 5548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304950" y="305100"/>
            <a:ext cx="554400" cy="6949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83" name="Google Shape;83;p5"/>
          <p:cNvGrpSpPr/>
          <p:nvPr/>
        </p:nvGrpSpPr>
        <p:grpSpPr>
          <a:xfrm>
            <a:off x="473700" y="457500"/>
            <a:ext cx="216900" cy="6600600"/>
            <a:chOff x="473700" y="457500"/>
            <a:chExt cx="216900" cy="6600600"/>
          </a:xfrm>
        </p:grpSpPr>
        <p:sp>
          <p:nvSpPr>
            <p:cNvPr id="84" name="Google Shape;84;p5"/>
            <p:cNvSpPr/>
            <p:nvPr/>
          </p:nvSpPr>
          <p:spPr>
            <a:xfrm>
              <a:off x="473700" y="4575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473700" y="8364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73700" y="12057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473700" y="15846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473700" y="19539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73700" y="23328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73700" y="27117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73700" y="30906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73700" y="34599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473700" y="38388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473700" y="42081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73700" y="45870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73700" y="49659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73700" y="53448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73700" y="57141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473700" y="60930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473700" y="64623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473700" y="68412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102" name="Google Shape;102;p5"/>
          <p:cNvSpPr txBox="1">
            <a:spLocks noGrp="1"/>
          </p:cNvSpPr>
          <p:nvPr>
            <p:ph type="body" idx="1"/>
          </p:nvPr>
        </p:nvSpPr>
        <p:spPr>
          <a:xfrm>
            <a:off x="841890" y="2878157"/>
            <a:ext cx="4229400" cy="36423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 sz="1800"/>
            </a:lvl1pPr>
            <a:lvl2pPr marL="914400" lvl="1" indent="-31115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Font typeface="Courier New"/>
              <a:buChar char="o"/>
              <a:defRPr/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  <a:defRPr/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  <a:defRPr/>
            </a:lvl4pPr>
            <a:lvl5pPr marL="2286000" lvl="4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  <a:defRPr/>
            </a:lvl5pPr>
            <a:lvl6pPr marL="2743200" lvl="5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  <a:defRPr/>
            </a:lvl6pPr>
            <a:lvl7pPr marL="3200400" lvl="6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  <a:defRPr/>
            </a:lvl7pPr>
            <a:lvl8pPr marL="3657600" lvl="7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  <a:defRPr/>
            </a:lvl8pPr>
            <a:lvl9pPr marL="4114800" lvl="8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  <a:defRPr/>
            </a:lvl9pPr>
          </a:lstStyle>
          <a:p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body" idx="2"/>
          </p:nvPr>
        </p:nvSpPr>
        <p:spPr>
          <a:xfrm>
            <a:off x="5353922" y="2878157"/>
            <a:ext cx="4229400" cy="36423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 sz="1800"/>
            </a:lvl1pPr>
            <a:lvl2pPr marL="914400" lvl="1" indent="-31115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Font typeface="Courier New"/>
              <a:buChar char="o"/>
              <a:defRPr/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  <a:defRPr/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  <a:defRPr/>
            </a:lvl4pPr>
            <a:lvl5pPr marL="2286000" lvl="4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  <a:defRPr/>
            </a:lvl5pPr>
            <a:lvl6pPr marL="2743200" lvl="5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  <a:defRPr/>
            </a:lvl6pPr>
            <a:lvl7pPr marL="3200400" lvl="6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  <a:defRPr/>
            </a:lvl7pPr>
            <a:lvl8pPr marL="3657600" lvl="7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  <a:defRPr/>
            </a:lvl8pPr>
            <a:lvl9pPr marL="4114800" lvl="8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▪"/>
              <a:defRPr/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3"/>
          </p:nvPr>
        </p:nvSpPr>
        <p:spPr>
          <a:xfrm>
            <a:off x="841890" y="1897680"/>
            <a:ext cx="7110000" cy="8541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title"/>
          </p:nvPr>
        </p:nvSpPr>
        <p:spPr>
          <a:xfrm>
            <a:off x="935550" y="792966"/>
            <a:ext cx="8820900" cy="1116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/>
          <p:nvPr/>
        </p:nvSpPr>
        <p:spPr>
          <a:xfrm>
            <a:off x="304950" y="305200"/>
            <a:ext cx="10082100" cy="6949800"/>
          </a:xfrm>
          <a:prstGeom prst="round1Rect">
            <a:avLst>
              <a:gd name="adj" fmla="val 5548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1" name="Google Shape;131;p7"/>
          <p:cNvSpPr/>
          <p:nvPr/>
        </p:nvSpPr>
        <p:spPr>
          <a:xfrm>
            <a:off x="304950" y="305100"/>
            <a:ext cx="554400" cy="6949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32" name="Google Shape;132;p7"/>
          <p:cNvGrpSpPr/>
          <p:nvPr/>
        </p:nvGrpSpPr>
        <p:grpSpPr>
          <a:xfrm>
            <a:off x="473700" y="457500"/>
            <a:ext cx="216900" cy="6600600"/>
            <a:chOff x="473700" y="457500"/>
            <a:chExt cx="216900" cy="6600600"/>
          </a:xfrm>
        </p:grpSpPr>
        <p:sp>
          <p:nvSpPr>
            <p:cNvPr id="133" name="Google Shape;133;p7"/>
            <p:cNvSpPr/>
            <p:nvPr/>
          </p:nvSpPr>
          <p:spPr>
            <a:xfrm>
              <a:off x="473700" y="4575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473700" y="8364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473700" y="12057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73700" y="15846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473700" y="19539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473700" y="23328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73700" y="27117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73700" y="30906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473700" y="34599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473700" y="38388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473700" y="42081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473700" y="45870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73700" y="49659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73700" y="53448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473700" y="57141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473700" y="60930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473700" y="64623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473700" y="6841200"/>
              <a:ext cx="216900" cy="216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151" name="Google Shape;151;p7"/>
          <p:cNvSpPr txBox="1">
            <a:spLocks noGrp="1"/>
          </p:cNvSpPr>
          <p:nvPr>
            <p:ph type="title"/>
          </p:nvPr>
        </p:nvSpPr>
        <p:spPr>
          <a:xfrm>
            <a:off x="935550" y="792966"/>
            <a:ext cx="8820900" cy="1116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subTitle" idx="1"/>
          </p:nvPr>
        </p:nvSpPr>
        <p:spPr>
          <a:xfrm>
            <a:off x="935550" y="2253890"/>
            <a:ext cx="4867200" cy="4078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7"/>
          <p:cNvSpPr>
            <a:spLocks noGrp="1"/>
          </p:cNvSpPr>
          <p:nvPr>
            <p:ph type="pic" idx="2"/>
          </p:nvPr>
        </p:nvSpPr>
        <p:spPr>
          <a:xfrm flipH="1">
            <a:off x="6319850" y="2136157"/>
            <a:ext cx="3351300" cy="43143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/>
          <p:nvPr/>
        </p:nvSpPr>
        <p:spPr>
          <a:xfrm>
            <a:off x="304950" y="305200"/>
            <a:ext cx="10082100" cy="6949800"/>
          </a:xfrm>
          <a:prstGeom prst="round1Rect">
            <a:avLst>
              <a:gd name="adj" fmla="val 5548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6" name="Google Shape;156;p8"/>
          <p:cNvSpPr/>
          <p:nvPr/>
        </p:nvSpPr>
        <p:spPr>
          <a:xfrm>
            <a:off x="304950" y="305100"/>
            <a:ext cx="554400" cy="6949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57" name="Google Shape;157;p8"/>
          <p:cNvGrpSpPr/>
          <p:nvPr/>
        </p:nvGrpSpPr>
        <p:grpSpPr>
          <a:xfrm>
            <a:off x="473700" y="457500"/>
            <a:ext cx="216900" cy="6600600"/>
            <a:chOff x="473700" y="457500"/>
            <a:chExt cx="216900" cy="6600600"/>
          </a:xfrm>
        </p:grpSpPr>
        <p:sp>
          <p:nvSpPr>
            <p:cNvPr id="158" name="Google Shape;158;p8"/>
            <p:cNvSpPr/>
            <p:nvPr/>
          </p:nvSpPr>
          <p:spPr>
            <a:xfrm>
              <a:off x="473700" y="4575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473700" y="8364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473700" y="12057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473700" y="15846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473700" y="19539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473700" y="23328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473700" y="27117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473700" y="30906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473700" y="34599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473700" y="38388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473700" y="42081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473700" y="45870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473700" y="49659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473700" y="53448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473700" y="57141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473700" y="60930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473700" y="64623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473700" y="6841200"/>
              <a:ext cx="216900" cy="216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176" name="Google Shape;176;p8"/>
          <p:cNvSpPr txBox="1">
            <a:spLocks noGrp="1"/>
          </p:cNvSpPr>
          <p:nvPr>
            <p:ph type="title"/>
          </p:nvPr>
        </p:nvSpPr>
        <p:spPr>
          <a:xfrm>
            <a:off x="1288800" y="857375"/>
            <a:ext cx="8114400" cy="25395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3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/>
          <p:nvPr/>
        </p:nvSpPr>
        <p:spPr>
          <a:xfrm>
            <a:off x="304950" y="305200"/>
            <a:ext cx="10082100" cy="6949800"/>
          </a:xfrm>
          <a:prstGeom prst="round1Rect">
            <a:avLst>
              <a:gd name="adj" fmla="val 5548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304950" y="305100"/>
            <a:ext cx="554400" cy="6949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80" name="Google Shape;180;p9"/>
          <p:cNvGrpSpPr/>
          <p:nvPr/>
        </p:nvGrpSpPr>
        <p:grpSpPr>
          <a:xfrm>
            <a:off x="473700" y="457500"/>
            <a:ext cx="216900" cy="6600600"/>
            <a:chOff x="473700" y="457500"/>
            <a:chExt cx="216900" cy="6600600"/>
          </a:xfrm>
        </p:grpSpPr>
        <p:sp>
          <p:nvSpPr>
            <p:cNvPr id="181" name="Google Shape;181;p9"/>
            <p:cNvSpPr/>
            <p:nvPr/>
          </p:nvSpPr>
          <p:spPr>
            <a:xfrm>
              <a:off x="473700" y="4575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473700" y="8364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473700" y="12057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473700" y="15846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473700" y="19539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473700" y="23328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473700" y="27117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473700" y="30906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473700" y="34599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473700" y="38388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473700" y="42081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473700" y="45870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473700" y="49659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473700" y="53448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473700" y="57141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473700" y="60930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473700" y="64623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473700" y="6841200"/>
              <a:ext cx="216900" cy="216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199" name="Google Shape;199;p9"/>
          <p:cNvSpPr txBox="1">
            <a:spLocks noGrp="1"/>
          </p:cNvSpPr>
          <p:nvPr>
            <p:ph type="title"/>
          </p:nvPr>
        </p:nvSpPr>
        <p:spPr>
          <a:xfrm>
            <a:off x="982877" y="1911386"/>
            <a:ext cx="6999900" cy="16848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9"/>
          <p:cNvSpPr txBox="1">
            <a:spLocks noGrp="1"/>
          </p:cNvSpPr>
          <p:nvPr>
            <p:ph type="subTitle" idx="1"/>
          </p:nvPr>
        </p:nvSpPr>
        <p:spPr>
          <a:xfrm>
            <a:off x="983030" y="3596567"/>
            <a:ext cx="6999900" cy="20697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>
            <a:spLocks noGrp="1"/>
          </p:cNvSpPr>
          <p:nvPr>
            <p:ph type="pic" idx="2"/>
          </p:nvPr>
        </p:nvSpPr>
        <p:spPr>
          <a:xfrm>
            <a:off x="0" y="0"/>
            <a:ext cx="10692000" cy="756000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833975" y="5900500"/>
            <a:ext cx="9024000" cy="8418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/>
          <p:nvPr/>
        </p:nvSpPr>
        <p:spPr>
          <a:xfrm>
            <a:off x="304950" y="305200"/>
            <a:ext cx="10082100" cy="6949800"/>
          </a:xfrm>
          <a:prstGeom prst="round1Rect">
            <a:avLst>
              <a:gd name="adj" fmla="val 5548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6" name="Google Shape;206;p11"/>
          <p:cNvSpPr/>
          <p:nvPr/>
        </p:nvSpPr>
        <p:spPr>
          <a:xfrm>
            <a:off x="304950" y="305100"/>
            <a:ext cx="554400" cy="69498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207" name="Google Shape;207;p11"/>
          <p:cNvGrpSpPr/>
          <p:nvPr/>
        </p:nvGrpSpPr>
        <p:grpSpPr>
          <a:xfrm>
            <a:off x="473700" y="457500"/>
            <a:ext cx="216900" cy="6600600"/>
            <a:chOff x="473700" y="457500"/>
            <a:chExt cx="216900" cy="6600600"/>
          </a:xfrm>
        </p:grpSpPr>
        <p:sp>
          <p:nvSpPr>
            <p:cNvPr id="208" name="Google Shape;208;p11"/>
            <p:cNvSpPr/>
            <p:nvPr/>
          </p:nvSpPr>
          <p:spPr>
            <a:xfrm>
              <a:off x="473700" y="4575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473700" y="8364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473700" y="12057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473700" y="15846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473700" y="19539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473700" y="23328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473700" y="27117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473700" y="30906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473700" y="34599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473700" y="38388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473700" y="42081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473700" y="45870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473700" y="49659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473700" y="53448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473700" y="57141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473700" y="60930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473700" y="64623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473700" y="6841200"/>
              <a:ext cx="216900" cy="2169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226" name="Google Shape;226;p11"/>
          <p:cNvSpPr txBox="1">
            <a:spLocks noGrp="1"/>
          </p:cNvSpPr>
          <p:nvPr>
            <p:ph type="title" hasCustomPrompt="1"/>
          </p:nvPr>
        </p:nvSpPr>
        <p:spPr>
          <a:xfrm>
            <a:off x="1174056" y="1966302"/>
            <a:ext cx="7689300" cy="28965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1pPr>
            <a:lvl2pPr lvl="1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2pPr>
            <a:lvl3pPr lvl="2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3pPr>
            <a:lvl4pPr lvl="3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4pPr>
            <a:lvl5pPr lvl="4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5pPr>
            <a:lvl6pPr lvl="5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6pPr>
            <a:lvl7pPr lvl="6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7pPr>
            <a:lvl8pPr lvl="7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8pPr>
            <a:lvl9pPr lvl="8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9pPr>
          </a:lstStyle>
          <a:p>
            <a:r>
              <a:t>xx%</a:t>
            </a:r>
          </a:p>
        </p:txBody>
      </p:sp>
      <p:sp>
        <p:nvSpPr>
          <p:cNvPr id="227" name="Google Shape;227;p11"/>
          <p:cNvSpPr txBox="1">
            <a:spLocks noGrp="1"/>
          </p:cNvSpPr>
          <p:nvPr>
            <p:ph type="subTitle" idx="1"/>
          </p:nvPr>
        </p:nvSpPr>
        <p:spPr>
          <a:xfrm>
            <a:off x="1174056" y="4863052"/>
            <a:ext cx="7689300" cy="7305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9950" y="684000"/>
            <a:ext cx="86604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9950" y="1476000"/>
            <a:ext cx="86604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○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■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○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■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○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■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4" r:id="rId11"/>
    <p:sldLayoutId id="214748366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8" name="Google Shape;508;p26"/>
          <p:cNvCxnSpPr>
            <a:cxnSpLocks/>
          </p:cNvCxnSpPr>
          <p:nvPr/>
        </p:nvCxnSpPr>
        <p:spPr>
          <a:xfrm>
            <a:off x="1961250" y="2010750"/>
            <a:ext cx="5184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26"/>
          <p:cNvCxnSpPr>
            <a:cxnSpLocks/>
          </p:cNvCxnSpPr>
          <p:nvPr/>
        </p:nvCxnSpPr>
        <p:spPr>
          <a:xfrm>
            <a:off x="1961250" y="2623115"/>
            <a:ext cx="4707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10" name="Google Shape;510;p26"/>
          <p:cNvCxnSpPr>
            <a:cxnSpLocks/>
          </p:cNvCxnSpPr>
          <p:nvPr/>
        </p:nvCxnSpPr>
        <p:spPr>
          <a:xfrm>
            <a:off x="1961250" y="3235479"/>
            <a:ext cx="5665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11" name="Google Shape;511;p26"/>
          <p:cNvCxnSpPr>
            <a:cxnSpLocks/>
          </p:cNvCxnSpPr>
          <p:nvPr/>
        </p:nvCxnSpPr>
        <p:spPr>
          <a:xfrm>
            <a:off x="1961250" y="3847844"/>
            <a:ext cx="2506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12" name="Google Shape;512;p26"/>
          <p:cNvCxnSpPr>
            <a:cxnSpLocks/>
          </p:cNvCxnSpPr>
          <p:nvPr/>
        </p:nvCxnSpPr>
        <p:spPr>
          <a:xfrm>
            <a:off x="1961250" y="4460209"/>
            <a:ext cx="1956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13" name="Google Shape;513;p26"/>
          <p:cNvCxnSpPr>
            <a:cxnSpLocks/>
          </p:cNvCxnSpPr>
          <p:nvPr/>
        </p:nvCxnSpPr>
        <p:spPr>
          <a:xfrm>
            <a:off x="1961250" y="5072574"/>
            <a:ext cx="4527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14" name="Google Shape;514;p26"/>
          <p:cNvCxnSpPr>
            <a:cxnSpLocks/>
          </p:cNvCxnSpPr>
          <p:nvPr/>
        </p:nvCxnSpPr>
        <p:spPr>
          <a:xfrm>
            <a:off x="1961250" y="5684960"/>
            <a:ext cx="270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15" name="Google Shape;515;p26"/>
          <p:cNvCxnSpPr>
            <a:cxnSpLocks/>
          </p:cNvCxnSpPr>
          <p:nvPr/>
        </p:nvCxnSpPr>
        <p:spPr>
          <a:xfrm>
            <a:off x="1961250" y="6297325"/>
            <a:ext cx="351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EN Addition by Slidesgo">
  <a:themeElements>
    <a:clrScheme name="Simple Light">
      <a:dk1>
        <a:srgbClr val="2E0231"/>
      </a:dk1>
      <a:lt1>
        <a:srgbClr val="FF4F00"/>
      </a:lt1>
      <a:dk2>
        <a:srgbClr val="F9CA3A"/>
      </a:dk2>
      <a:lt2>
        <a:srgbClr val="30994A"/>
      </a:lt2>
      <a:accent1>
        <a:srgbClr val="81DEE9"/>
      </a:accent1>
      <a:accent2>
        <a:srgbClr val="5359DD"/>
      </a:accent2>
      <a:accent3>
        <a:srgbClr val="ABA2FA"/>
      </a:accent3>
      <a:accent4>
        <a:srgbClr val="FFD2D1"/>
      </a:accent4>
      <a:accent5>
        <a:srgbClr val="FFFCF5"/>
      </a:accent5>
      <a:accent6>
        <a:srgbClr val="FFFFFF"/>
      </a:accent6>
      <a:hlink>
        <a:srgbClr val="2E02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Произвольный</PresentationFormat>
  <Paragraphs>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9" baseType="lpstr">
      <vt:lpstr>Rubik</vt:lpstr>
      <vt:lpstr>Fredoka One</vt:lpstr>
      <vt:lpstr>Noto Sans Symbols</vt:lpstr>
      <vt:lpstr>Caveat Brush</vt:lpstr>
      <vt:lpstr>Arial</vt:lpstr>
      <vt:lpstr>Albert Sans</vt:lpstr>
      <vt:lpstr>Courier New</vt:lpstr>
      <vt:lpstr>EN Addition by Slidesgo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</dc:title>
  <cp:lastModifiedBy>Fazliddin Fayziyev</cp:lastModifiedBy>
  <cp:revision>2</cp:revision>
  <dcterms:modified xsi:type="dcterms:W3CDTF">2024-01-01T12:31:21Z</dcterms:modified>
</cp:coreProperties>
</file>