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Hammersmith One" panose="020B0604020202020204" charset="0"/>
      <p:regular r:id="rId4"/>
    </p:embeddedFont>
    <p:embeddedFont>
      <p:font typeface="Manjari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E5C458-E7CD-4334-966F-489A9BDBEFA7}">
  <a:tblStyle styleId="{1EE5C458-E7CD-4334-966F-489A9BDBE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D44959-A948-4C2A-A5DE-C0A3E6938B7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A41F15-E49C-471B-A126-254ED59841A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78013E-5A3B-470B-9A7D-102041F5554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DA841E-7A6A-4F9B-A039-10E3BD2C4D1C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ADE9DC-2C34-4D4C-AD7D-210D9755975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100" y="458100"/>
            <a:ext cx="6577800" cy="257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Elegant Education 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Pack for Students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sp>
        <p:nvSpPr>
          <p:cNvPr id="4" name="Google Shape;1321;p54">
            <a:extLst>
              <a:ext uri="{FF2B5EF4-FFF2-40B4-BE49-F238E27FC236}">
                <a16:creationId xmlns:a16="http://schemas.microsoft.com/office/drawing/2014/main" id="{5FBC4137-13BF-4D54-A31D-1B7FE526D5D5}"/>
              </a:ext>
            </a:extLst>
          </p:cNvPr>
          <p:cNvSpPr txBox="1">
            <a:spLocks/>
          </p:cNvSpPr>
          <p:nvPr/>
        </p:nvSpPr>
        <p:spPr>
          <a:xfrm>
            <a:off x="-1377443" y="4685400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15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Done by Fazliddin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F1E8"/>
      </a:lt1>
      <a:dk2>
        <a:srgbClr val="91DB92"/>
      </a:dk2>
      <a:lt2>
        <a:srgbClr val="FFFFFF"/>
      </a:lt2>
      <a:accent1>
        <a:srgbClr val="BBACAC"/>
      </a:accent1>
      <a:accent2>
        <a:srgbClr val="40474B"/>
      </a:accent2>
      <a:accent3>
        <a:srgbClr val="91DB92"/>
      </a:accent3>
      <a:accent4>
        <a:srgbClr val="DEF1E8"/>
      </a:accent4>
      <a:accent5>
        <a:srgbClr val="BBACAC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Экран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Hammersmith One</vt:lpstr>
      <vt:lpstr>Manjari</vt:lpstr>
      <vt:lpstr>Arial</vt:lpstr>
      <vt:lpstr>Elegant Education Pack for Students by Slidesgo</vt:lpstr>
      <vt:lpstr>Elegant Education  Pack for Students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Education  Pack for Students </dc:title>
  <cp:lastModifiedBy>Fazliddin Fayziyev</cp:lastModifiedBy>
  <cp:revision>2</cp:revision>
  <dcterms:modified xsi:type="dcterms:W3CDTF">2024-01-01T08:13:01Z</dcterms:modified>
</cp:coreProperties>
</file>