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ammersmith One" panose="020B0604020202020204" charset="0"/>
      <p:regular r:id="rId4"/>
    </p:embeddedFont>
    <p:embeddedFont>
      <p:font typeface="Manjari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5C458-E7CD-4334-966F-489A9BDBEFA7}">
  <a:tblStyle styleId="{1EE5C458-E7CD-4334-966F-489A9BDBE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D44959-A948-4C2A-A5DE-C0A3E6938B7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A41F15-E49C-471B-A126-254ED59841A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78013E-5A3B-470B-9A7D-102041F5554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DA841E-7A6A-4F9B-A039-10E3BD2C4D1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ADE9DC-2C34-4D4C-AD7D-210D9755975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Экран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Hammersmith One</vt:lpstr>
      <vt:lpstr>Manjari</vt:lpstr>
      <vt:lpstr>Arial</vt:lpstr>
      <vt:lpstr>Elegant Education Pack for Students by Slidesgo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 </dc:title>
  <cp:lastModifiedBy>Fazliddin Fayziyev</cp:lastModifiedBy>
  <cp:revision>3</cp:revision>
  <dcterms:modified xsi:type="dcterms:W3CDTF">2024-01-01T08:27:47Z</dcterms:modified>
</cp:coreProperties>
</file>