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32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110E7-C5AC-418C-BA75-55C0F5D2A6F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FF0F-1D2E-4F6E-A07D-ED9B511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a6d31ed2c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ea6d31ed2c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>
            <a:off x="260803" y="276872"/>
            <a:ext cx="8622553" cy="6304732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190" tIns="78190" rIns="78190" bIns="7819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9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260803" y="276781"/>
            <a:ext cx="474142" cy="6304732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78190" tIns="78190" rIns="78190" bIns="7819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9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32" name="Google Shape;232;p13"/>
          <p:cNvGrpSpPr/>
          <p:nvPr/>
        </p:nvGrpSpPr>
        <p:grpSpPr>
          <a:xfrm>
            <a:off x="405124" y="415035"/>
            <a:ext cx="185500" cy="5987945"/>
            <a:chOff x="473700" y="457500"/>
            <a:chExt cx="216900" cy="6600600"/>
          </a:xfrm>
        </p:grpSpPr>
        <p:sp>
          <p:nvSpPr>
            <p:cNvPr id="233" name="Google Shape;233;p13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39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251" name="Google Shape;251;p13"/>
          <p:cNvSpPr txBox="1">
            <a:spLocks noGrp="1"/>
          </p:cNvSpPr>
          <p:nvPr>
            <p:ph type="title" hasCustomPrompt="1"/>
          </p:nvPr>
        </p:nvSpPr>
        <p:spPr>
          <a:xfrm>
            <a:off x="1017685" y="1546382"/>
            <a:ext cx="659642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"/>
          </p:nvPr>
        </p:nvSpPr>
        <p:spPr>
          <a:xfrm>
            <a:off x="6111523" y="1546382"/>
            <a:ext cx="2312980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" hasCustomPrompt="1"/>
          </p:nvPr>
        </p:nvSpPr>
        <p:spPr>
          <a:xfrm>
            <a:off x="1017685" y="2101909"/>
            <a:ext cx="659642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3"/>
          </p:nvPr>
        </p:nvSpPr>
        <p:spPr>
          <a:xfrm>
            <a:off x="5703255" y="2101918"/>
            <a:ext cx="2721183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4" hasCustomPrompt="1"/>
          </p:nvPr>
        </p:nvSpPr>
        <p:spPr>
          <a:xfrm>
            <a:off x="1017685" y="2657434"/>
            <a:ext cx="659642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5"/>
          </p:nvPr>
        </p:nvSpPr>
        <p:spPr>
          <a:xfrm>
            <a:off x="6522462" y="2657431"/>
            <a:ext cx="1901698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6" hasCustomPrompt="1"/>
          </p:nvPr>
        </p:nvSpPr>
        <p:spPr>
          <a:xfrm>
            <a:off x="1017685" y="3212961"/>
            <a:ext cx="659642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7"/>
          </p:nvPr>
        </p:nvSpPr>
        <p:spPr>
          <a:xfrm>
            <a:off x="3820992" y="3212966"/>
            <a:ext cx="4603638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8" hasCustomPrompt="1"/>
          </p:nvPr>
        </p:nvSpPr>
        <p:spPr>
          <a:xfrm>
            <a:off x="1017685" y="3768487"/>
            <a:ext cx="659642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9"/>
          </p:nvPr>
        </p:nvSpPr>
        <p:spPr>
          <a:xfrm>
            <a:off x="3350421" y="3768479"/>
            <a:ext cx="5074188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3" hasCustomPrompt="1"/>
          </p:nvPr>
        </p:nvSpPr>
        <p:spPr>
          <a:xfrm>
            <a:off x="1017685" y="4324014"/>
            <a:ext cx="659642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4"/>
          </p:nvPr>
        </p:nvSpPr>
        <p:spPr>
          <a:xfrm>
            <a:off x="5844604" y="4324015"/>
            <a:ext cx="2579813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5" hasCustomPrompt="1"/>
          </p:nvPr>
        </p:nvSpPr>
        <p:spPr>
          <a:xfrm>
            <a:off x="1017685" y="4879559"/>
            <a:ext cx="659642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6"/>
          </p:nvPr>
        </p:nvSpPr>
        <p:spPr>
          <a:xfrm>
            <a:off x="3990393" y="4879550"/>
            <a:ext cx="4434045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7" hasCustomPrompt="1"/>
          </p:nvPr>
        </p:nvSpPr>
        <p:spPr>
          <a:xfrm>
            <a:off x="1017685" y="5435085"/>
            <a:ext cx="659642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8"/>
          </p:nvPr>
        </p:nvSpPr>
        <p:spPr>
          <a:xfrm>
            <a:off x="3924518" y="5435085"/>
            <a:ext cx="4499984" cy="555467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38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10"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9"/>
          </p:nvPr>
        </p:nvSpPr>
        <p:spPr>
          <a:xfrm>
            <a:off x="1017685" y="620512"/>
            <a:ext cx="7406667" cy="718488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079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079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079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079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079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079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079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079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079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69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>
            <a:spLocks noGrp="1"/>
          </p:cNvSpPr>
          <p:nvPr>
            <p:ph type="title"/>
          </p:nvPr>
        </p:nvSpPr>
        <p:spPr>
          <a:xfrm>
            <a:off x="1017686" y="1654187"/>
            <a:ext cx="659642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92" name="Google Shape;492;p26"/>
          <p:cNvSpPr txBox="1">
            <a:spLocks noGrp="1"/>
          </p:cNvSpPr>
          <p:nvPr>
            <p:ph type="subTitle" idx="1"/>
          </p:nvPr>
        </p:nvSpPr>
        <p:spPr>
          <a:xfrm>
            <a:off x="6111524" y="1654187"/>
            <a:ext cx="2312980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pPr marL="0" indent="0"/>
            <a:r>
              <a:rPr lang="en" dirty="0"/>
              <a:t>Introduction</a:t>
            </a:r>
            <a:endParaRPr dirty="0"/>
          </a:p>
        </p:txBody>
      </p:sp>
      <p:sp>
        <p:nvSpPr>
          <p:cNvPr id="493" name="Google Shape;493;p26"/>
          <p:cNvSpPr txBox="1">
            <a:spLocks noGrp="1"/>
          </p:cNvSpPr>
          <p:nvPr>
            <p:ph type="title" idx="2"/>
          </p:nvPr>
        </p:nvSpPr>
        <p:spPr>
          <a:xfrm>
            <a:off x="1017686" y="2177902"/>
            <a:ext cx="659642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494" name="Google Shape;494;p26"/>
          <p:cNvSpPr txBox="1">
            <a:spLocks noGrp="1"/>
          </p:cNvSpPr>
          <p:nvPr>
            <p:ph type="subTitle" idx="3"/>
          </p:nvPr>
        </p:nvSpPr>
        <p:spPr>
          <a:xfrm>
            <a:off x="5703255" y="2177911"/>
            <a:ext cx="2721183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pPr marL="0" indent="0"/>
            <a:r>
              <a:rPr lang="en" dirty="0"/>
              <a:t>What is addition?</a:t>
            </a:r>
            <a:endParaRPr dirty="0"/>
          </a:p>
        </p:txBody>
      </p:sp>
      <p:sp>
        <p:nvSpPr>
          <p:cNvPr id="495" name="Google Shape;495;p26"/>
          <p:cNvSpPr txBox="1">
            <a:spLocks noGrp="1"/>
          </p:cNvSpPr>
          <p:nvPr>
            <p:ph type="title" idx="4"/>
          </p:nvPr>
        </p:nvSpPr>
        <p:spPr>
          <a:xfrm>
            <a:off x="1017686" y="2701617"/>
            <a:ext cx="659642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96" name="Google Shape;496;p26"/>
          <p:cNvSpPr txBox="1">
            <a:spLocks noGrp="1"/>
          </p:cNvSpPr>
          <p:nvPr>
            <p:ph type="subTitle" idx="5"/>
          </p:nvPr>
        </p:nvSpPr>
        <p:spPr>
          <a:xfrm>
            <a:off x="6522463" y="2701613"/>
            <a:ext cx="1901698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pPr marL="0" indent="0"/>
            <a:r>
              <a:rPr lang="en"/>
              <a:t>Let’s do it!</a:t>
            </a:r>
            <a:endParaRPr/>
          </a:p>
        </p:txBody>
      </p:sp>
      <p:sp>
        <p:nvSpPr>
          <p:cNvPr id="497" name="Google Shape;497;p26"/>
          <p:cNvSpPr txBox="1">
            <a:spLocks noGrp="1"/>
          </p:cNvSpPr>
          <p:nvPr>
            <p:ph type="title" idx="6"/>
          </p:nvPr>
        </p:nvSpPr>
        <p:spPr>
          <a:xfrm>
            <a:off x="1017686" y="3225332"/>
            <a:ext cx="659642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498" name="Google Shape;498;p26"/>
          <p:cNvSpPr txBox="1">
            <a:spLocks noGrp="1"/>
          </p:cNvSpPr>
          <p:nvPr>
            <p:ph type="subTitle" idx="7"/>
          </p:nvPr>
        </p:nvSpPr>
        <p:spPr>
          <a:xfrm>
            <a:off x="3820993" y="3225337"/>
            <a:ext cx="4603638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pPr marL="0" indent="0"/>
            <a:r>
              <a:rPr lang="en"/>
              <a:t>Horizontal &amp; vertical addition</a:t>
            </a:r>
            <a:endParaRPr/>
          </a:p>
        </p:txBody>
      </p:sp>
      <p:sp>
        <p:nvSpPr>
          <p:cNvPr id="499" name="Google Shape;499;p26"/>
          <p:cNvSpPr txBox="1">
            <a:spLocks noGrp="1"/>
          </p:cNvSpPr>
          <p:nvPr>
            <p:ph type="title" idx="8"/>
          </p:nvPr>
        </p:nvSpPr>
        <p:spPr>
          <a:xfrm>
            <a:off x="1017686" y="3749047"/>
            <a:ext cx="659642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subTitle" idx="9"/>
          </p:nvPr>
        </p:nvSpPr>
        <p:spPr>
          <a:xfrm>
            <a:off x="3350422" y="3749039"/>
            <a:ext cx="5074188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pPr marL="0" indent="0"/>
            <a:r>
              <a:rPr lang="en"/>
              <a:t>Pairs of numbers that add up to 10</a:t>
            </a:r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title" idx="13"/>
          </p:nvPr>
        </p:nvSpPr>
        <p:spPr>
          <a:xfrm>
            <a:off x="1017686" y="4272762"/>
            <a:ext cx="659642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subTitle" idx="14"/>
          </p:nvPr>
        </p:nvSpPr>
        <p:spPr>
          <a:xfrm>
            <a:off x="5549741" y="4272763"/>
            <a:ext cx="2874612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pPr marL="0" indent="0"/>
            <a:r>
              <a:rPr lang="en"/>
              <a:t>Mental calculation</a:t>
            </a:r>
            <a:endParaRPr/>
          </a:p>
        </p:txBody>
      </p:sp>
      <p:sp>
        <p:nvSpPr>
          <p:cNvPr id="503" name="Google Shape;503;p26"/>
          <p:cNvSpPr txBox="1">
            <a:spLocks noGrp="1"/>
          </p:cNvSpPr>
          <p:nvPr>
            <p:ph type="title" idx="19"/>
          </p:nvPr>
        </p:nvSpPr>
        <p:spPr>
          <a:xfrm>
            <a:off x="1017686" y="781336"/>
            <a:ext cx="7406667" cy="677345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t" anchorCtr="0">
            <a:noAutofit/>
          </a:bodyPr>
          <a:lstStyle/>
          <a:p>
            <a:pPr algn="l"/>
            <a:r>
              <a:rPr lang="en" dirty="0"/>
              <a:t>Sections</a:t>
            </a:r>
            <a:endParaRPr dirty="0"/>
          </a:p>
        </p:txBody>
      </p:sp>
      <p:sp>
        <p:nvSpPr>
          <p:cNvPr id="504" name="Google Shape;504;p26"/>
          <p:cNvSpPr txBox="1">
            <a:spLocks noGrp="1"/>
          </p:cNvSpPr>
          <p:nvPr>
            <p:ph type="title" idx="15"/>
          </p:nvPr>
        </p:nvSpPr>
        <p:spPr>
          <a:xfrm>
            <a:off x="1017686" y="4796496"/>
            <a:ext cx="659642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r>
              <a:rPr lang="en"/>
              <a:t>07</a:t>
            </a:r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subTitle" idx="16"/>
          </p:nvPr>
        </p:nvSpPr>
        <p:spPr>
          <a:xfrm>
            <a:off x="3990393" y="4796487"/>
            <a:ext cx="4434045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pPr marL="0" indent="0"/>
            <a:r>
              <a:rPr lang="en"/>
              <a:t>Visual exercises about addition</a:t>
            </a:r>
            <a:endParaRPr/>
          </a:p>
        </p:txBody>
      </p:sp>
      <p:sp>
        <p:nvSpPr>
          <p:cNvPr id="506" name="Google Shape;506;p26"/>
          <p:cNvSpPr txBox="1">
            <a:spLocks noGrp="1"/>
          </p:cNvSpPr>
          <p:nvPr>
            <p:ph type="title" idx="17"/>
          </p:nvPr>
        </p:nvSpPr>
        <p:spPr>
          <a:xfrm>
            <a:off x="1017686" y="5320211"/>
            <a:ext cx="659642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r>
              <a:rPr lang="en"/>
              <a:t>08</a:t>
            </a:r>
            <a:endParaRPr/>
          </a:p>
        </p:txBody>
      </p:sp>
      <p:sp>
        <p:nvSpPr>
          <p:cNvPr id="507" name="Google Shape;507;p26"/>
          <p:cNvSpPr txBox="1">
            <a:spLocks noGrp="1"/>
          </p:cNvSpPr>
          <p:nvPr>
            <p:ph type="subTitle" idx="18"/>
          </p:nvPr>
        </p:nvSpPr>
        <p:spPr>
          <a:xfrm>
            <a:off x="3924519" y="5320211"/>
            <a:ext cx="4499984" cy="523660"/>
          </a:xfrm>
          <a:prstGeom prst="rect">
            <a:avLst/>
          </a:prstGeom>
        </p:spPr>
        <p:txBody>
          <a:bodyPr spcFirstLastPara="1" vert="horz" wrap="square" lIns="99250" tIns="99250" rIns="99250" bIns="99250" rtlCol="0" anchor="ctr" anchorCtr="0">
            <a:noAutofit/>
          </a:bodyPr>
          <a:lstStyle/>
          <a:p>
            <a:pPr marL="0" indent="0"/>
            <a:r>
              <a:rPr lang="en"/>
              <a:t>Numerical logic problems</a:t>
            </a:r>
            <a:endParaRPr/>
          </a:p>
        </p:txBody>
      </p:sp>
      <p:cxnSp>
        <p:nvCxnSpPr>
          <p:cNvPr id="508" name="Google Shape;508;p26"/>
          <p:cNvCxnSpPr>
            <a:stCxn id="491" idx="3"/>
            <a:endCxn id="492" idx="1"/>
          </p:cNvCxnSpPr>
          <p:nvPr/>
        </p:nvCxnSpPr>
        <p:spPr>
          <a:xfrm>
            <a:off x="1677328" y="1916017"/>
            <a:ext cx="443430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6"/>
          <p:cNvCxnSpPr>
            <a:stCxn id="493" idx="3"/>
            <a:endCxn id="494" idx="1"/>
          </p:cNvCxnSpPr>
          <p:nvPr/>
        </p:nvCxnSpPr>
        <p:spPr>
          <a:xfrm>
            <a:off x="1677328" y="2439732"/>
            <a:ext cx="402584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6"/>
          <p:cNvCxnSpPr>
            <a:stCxn id="495" idx="3"/>
            <a:endCxn id="496" idx="1"/>
          </p:cNvCxnSpPr>
          <p:nvPr/>
        </p:nvCxnSpPr>
        <p:spPr>
          <a:xfrm>
            <a:off x="1677328" y="2963447"/>
            <a:ext cx="484507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6"/>
          <p:cNvCxnSpPr>
            <a:stCxn id="497" idx="3"/>
            <a:endCxn id="498" idx="1"/>
          </p:cNvCxnSpPr>
          <p:nvPr/>
        </p:nvCxnSpPr>
        <p:spPr>
          <a:xfrm>
            <a:off x="1677327" y="3487162"/>
            <a:ext cx="214364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6"/>
          <p:cNvCxnSpPr>
            <a:stCxn id="499" idx="3"/>
            <a:endCxn id="500" idx="1"/>
          </p:cNvCxnSpPr>
          <p:nvPr/>
        </p:nvCxnSpPr>
        <p:spPr>
          <a:xfrm>
            <a:off x="1677328" y="4010877"/>
            <a:ext cx="167309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26"/>
          <p:cNvCxnSpPr>
            <a:stCxn id="501" idx="3"/>
          </p:cNvCxnSpPr>
          <p:nvPr/>
        </p:nvCxnSpPr>
        <p:spPr>
          <a:xfrm>
            <a:off x="1677328" y="4534592"/>
            <a:ext cx="387241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26"/>
          <p:cNvCxnSpPr>
            <a:stCxn id="504" idx="3"/>
            <a:endCxn id="505" idx="1"/>
          </p:cNvCxnSpPr>
          <p:nvPr/>
        </p:nvCxnSpPr>
        <p:spPr>
          <a:xfrm>
            <a:off x="1677328" y="5058326"/>
            <a:ext cx="23129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26"/>
          <p:cNvCxnSpPr>
            <a:stCxn id="506" idx="3"/>
          </p:cNvCxnSpPr>
          <p:nvPr/>
        </p:nvCxnSpPr>
        <p:spPr>
          <a:xfrm>
            <a:off x="1677328" y="5582041"/>
            <a:ext cx="30023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17" name="Google Shape;517;p26"/>
          <p:cNvSpPr/>
          <p:nvPr/>
        </p:nvSpPr>
        <p:spPr>
          <a:xfrm rot="-876189">
            <a:off x="6351365" y="864851"/>
            <a:ext cx="704675" cy="3291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539" dirty="0">
                <a:solidFill>
                  <a:schemeClr val="dk2"/>
                </a:solidFill>
                <a:latin typeface="Fredoka One"/>
              </a:rPr>
              <a:t>2+2</a:t>
            </a:r>
            <a:endParaRPr sz="1539" dirty="0">
              <a:solidFill>
                <a:schemeClr val="dk2"/>
              </a:solidFill>
              <a:latin typeface="Fredoka One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7830264" y="1197691"/>
            <a:ext cx="185601" cy="177717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78190" tIns="39084" rIns="78190" bIns="39084" anchor="ctr" anchorCtr="0">
            <a:noAutofit/>
          </a:bodyPr>
          <a:lstStyle/>
          <a:p>
            <a:endParaRPr sz="153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Экран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Caveat Brush</vt:lpstr>
      <vt:lpstr>Fredoka One</vt:lpstr>
      <vt:lpstr>Rubik</vt:lpstr>
      <vt:lpstr>Office Theme</vt:lpstr>
      <vt:lpstr>01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>generated using python-pptx</dc:description>
  <cp:lastModifiedBy>Fazliddin Fayziyev</cp:lastModifiedBy>
  <cp:revision>4</cp:revision>
  <dcterms:created xsi:type="dcterms:W3CDTF">2013-01-27T09:14:16Z</dcterms:created>
  <dcterms:modified xsi:type="dcterms:W3CDTF">2024-01-02T01:29:28Z</dcterms:modified>
  <cp:category/>
</cp:coreProperties>
</file>