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1813" cy="7559675"/>
  <p:notesSz cx="7559675" cy="10691813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Albert Sans SemiBold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veat Brush" panose="020B0604020202020204" charset="0"/>
      <p:regular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DAAFD-FC28-466A-9F20-A2438A61CBCF}">
  <a:tblStyle styleId="{9CBDAAFD-FC28-466A-9F20-A2438A61C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a6d31ed2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a6d31ed2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988caeb2d6_0_4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988caeb2d6_0_4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2988caeb2d6_0_3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2988caeb2d6_0_3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a6d31ed2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a6d31ed2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a6d31ed2c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a6d31ed2c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ea6d31ed2c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ea6d31ed2c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604612508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604612508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604612508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604612508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88caeb2d6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88caeb2d6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988caeb2d6_0_4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988caeb2d6_0_4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988caeb2d6_0_4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988caeb2d6_0_4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9CA3A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2" name="Google Shape;12;p2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73450" y="2451050"/>
            <a:ext cx="4493400" cy="18864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12000" b="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73450" y="4185350"/>
            <a:ext cx="4493400" cy="833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07" name="Google Shape;207;p11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08" name="Google Shape;208;p11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26" name="Google Shape;226;p11"/>
          <p:cNvSpPr txBox="1">
            <a:spLocks noGrp="1"/>
          </p:cNvSpPr>
          <p:nvPr>
            <p:ph type="title" hasCustomPrompt="1"/>
          </p:nvPr>
        </p:nvSpPr>
        <p:spPr>
          <a:xfrm>
            <a:off x="1174056" y="1966302"/>
            <a:ext cx="7689300" cy="2896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1"/>
          </p:nvPr>
        </p:nvSpPr>
        <p:spPr>
          <a:xfrm>
            <a:off x="1174056" y="4863052"/>
            <a:ext cx="7689300" cy="730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2" name="Google Shape;232;p13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33" name="Google Shape;233;p13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51" name="Google Shape;251;p13"/>
          <p:cNvSpPr txBox="1">
            <a:spLocks noGrp="1"/>
          </p:cNvSpPr>
          <p:nvPr>
            <p:ph type="title" hasCustomPrompt="1"/>
          </p:nvPr>
        </p:nvSpPr>
        <p:spPr>
          <a:xfrm>
            <a:off x="1189950" y="1704600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46026" y="1704600"/>
            <a:ext cx="27045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950" y="2316965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6668650" y="2316975"/>
            <a:ext cx="31818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950" y="2929329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7626525" y="2929325"/>
            <a:ext cx="22236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6" hasCustomPrompt="1"/>
          </p:nvPr>
        </p:nvSpPr>
        <p:spPr>
          <a:xfrm>
            <a:off x="1189950" y="3541694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7"/>
          </p:nvPr>
        </p:nvSpPr>
        <p:spPr>
          <a:xfrm>
            <a:off x="4467775" y="3541700"/>
            <a:ext cx="53829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8" hasCustomPrompt="1"/>
          </p:nvPr>
        </p:nvSpPr>
        <p:spPr>
          <a:xfrm>
            <a:off x="1189950" y="4154059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3917550" y="4154050"/>
            <a:ext cx="59331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1189950" y="4766424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6833926" y="4766425"/>
            <a:ext cx="30165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5" hasCustomPrompt="1"/>
          </p:nvPr>
        </p:nvSpPr>
        <p:spPr>
          <a:xfrm>
            <a:off x="1189950" y="5378810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6"/>
          </p:nvPr>
        </p:nvSpPr>
        <p:spPr>
          <a:xfrm>
            <a:off x="4665850" y="5378800"/>
            <a:ext cx="51846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7" hasCustomPrompt="1"/>
          </p:nvPr>
        </p:nvSpPr>
        <p:spPr>
          <a:xfrm>
            <a:off x="1189950" y="5991175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8"/>
          </p:nvPr>
        </p:nvSpPr>
        <p:spPr>
          <a:xfrm>
            <a:off x="4588825" y="5991175"/>
            <a:ext cx="52617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9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71" name="Google Shape;271;p14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72" name="Google Shape;272;p14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_1">
    <p:bg>
      <p:bgPr>
        <a:solidFill>
          <a:schemeClr val="accen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94" name="Google Shape;294;p15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95" name="Google Shape;295;p15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_1_1_1">
    <p:bg>
      <p:bgPr>
        <a:solidFill>
          <a:schemeClr val="accent3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7" name="Google Shape;317;p16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18" name="Google Shape;318;p16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65" name="Google Shape;365;p18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66" name="Google Shape;366;p18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87" name="Google Shape;387;p19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88" name="Google Shape;388;p19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6" name="Google Shape;36;p3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3920503" y="2739153"/>
            <a:ext cx="5734800" cy="208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036811" y="3048990"/>
            <a:ext cx="2016300" cy="14982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10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9" name="Google Shape;59;p4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60" name="Google Shape;60;p4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542825" y="681000"/>
            <a:ext cx="9606300" cy="818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4980075" y="2803017"/>
            <a:ext cx="4587300" cy="2792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84" name="Google Shape;84;p5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41890" y="2878157"/>
            <a:ext cx="4229400" cy="3642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/>
            </a:lvl1pPr>
            <a:lvl2pPr marL="914400" lvl="1" indent="-3111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urier New"/>
              <a:buChar char="o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2"/>
          </p:nvPr>
        </p:nvSpPr>
        <p:spPr>
          <a:xfrm>
            <a:off x="5353922" y="2878157"/>
            <a:ext cx="4229400" cy="3642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/>
            </a:lvl1pPr>
            <a:lvl2pPr marL="914400" lvl="1" indent="-3111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urier New"/>
              <a:buChar char="o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841890" y="1897680"/>
            <a:ext cx="7110000" cy="854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935550" y="792966"/>
            <a:ext cx="8820900" cy="111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0CDCE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9" name="Google Shape;109;p6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10" name="Google Shape;110;p6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33" name="Google Shape;133;p7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935550" y="792966"/>
            <a:ext cx="8820900" cy="111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935550" y="2253890"/>
            <a:ext cx="4867200" cy="4078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>
            <a:spLocks noGrp="1"/>
          </p:cNvSpPr>
          <p:nvPr>
            <p:ph type="pic" idx="2"/>
          </p:nvPr>
        </p:nvSpPr>
        <p:spPr>
          <a:xfrm flipH="1">
            <a:off x="6319850" y="2136157"/>
            <a:ext cx="3351300" cy="43143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57" name="Google Shape;157;p8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58" name="Google Shape;158;p8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288800" y="857375"/>
            <a:ext cx="8114400" cy="253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0" name="Google Shape;180;p9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81" name="Google Shape;181;p9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982877" y="1911386"/>
            <a:ext cx="6999900" cy="1684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983030" y="3596567"/>
            <a:ext cx="6999900" cy="2069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0692000" cy="756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833975" y="5900500"/>
            <a:ext cx="9024000" cy="841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9950" y="1476000"/>
            <a:ext cx="86604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>
            <a:spLocks noGrp="1"/>
          </p:cNvSpPr>
          <p:nvPr>
            <p:ph type="ctrTitle"/>
          </p:nvPr>
        </p:nvSpPr>
        <p:spPr>
          <a:xfrm>
            <a:off x="2641525" y="2451050"/>
            <a:ext cx="5748000" cy="18864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Addition</a:t>
            </a:r>
            <a:endParaRPr sz="10000"/>
          </a:p>
        </p:txBody>
      </p:sp>
      <p:sp>
        <p:nvSpPr>
          <p:cNvPr id="423" name="Google Shape;423;p25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"/>
          </p:nvPr>
        </p:nvSpPr>
        <p:spPr>
          <a:xfrm>
            <a:off x="3273450" y="4185350"/>
            <a:ext cx="4493400" cy="833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of numbers that add up to 10. Visual exercises about addition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2234224" y="253533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6550539" y="5374794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 rot="5400000">
            <a:off x="4071351" y="1106407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 flipH="1">
            <a:off x="4542542" y="5919213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25"/>
          <p:cNvGrpSpPr/>
          <p:nvPr/>
        </p:nvGrpSpPr>
        <p:grpSpPr>
          <a:xfrm>
            <a:off x="7953715" y="608588"/>
            <a:ext cx="1929818" cy="2059128"/>
            <a:chOff x="57155" y="74870"/>
            <a:chExt cx="955261" cy="1019219"/>
          </a:xfrm>
        </p:grpSpPr>
        <p:sp>
          <p:nvSpPr>
            <p:cNvPr id="430" name="Google Shape;430;p25"/>
            <p:cNvSpPr/>
            <p:nvPr/>
          </p:nvSpPr>
          <p:spPr>
            <a:xfrm>
              <a:off x="57155" y="74870"/>
              <a:ext cx="955261" cy="1019219"/>
            </a:xfrm>
            <a:custGeom>
              <a:avLst/>
              <a:gdLst/>
              <a:ahLst/>
              <a:cxnLst/>
              <a:rect l="l" t="t" r="r" b="b"/>
              <a:pathLst>
                <a:path w="955261" h="1019219" extrusionOk="0">
                  <a:moveTo>
                    <a:pt x="506155" y="1012534"/>
                  </a:moveTo>
                  <a:lnTo>
                    <a:pt x="940901" y="709673"/>
                  </a:lnTo>
                  <a:cubicBezTo>
                    <a:pt x="956551" y="698769"/>
                    <a:pt x="959934" y="678372"/>
                    <a:pt x="948453" y="664108"/>
                  </a:cubicBezTo>
                  <a:lnTo>
                    <a:pt x="578383" y="204344"/>
                  </a:lnTo>
                  <a:lnTo>
                    <a:pt x="498221" y="12766"/>
                  </a:lnTo>
                  <a:cubicBezTo>
                    <a:pt x="486740" y="-1497"/>
                    <a:pt x="464753" y="-4217"/>
                    <a:pt x="449103" y="6679"/>
                  </a:cubicBezTo>
                  <a:lnTo>
                    <a:pt x="14358" y="309541"/>
                  </a:lnTo>
                  <a:cubicBezTo>
                    <a:pt x="-1293" y="320445"/>
                    <a:pt x="-4668" y="340842"/>
                    <a:pt x="6805" y="355105"/>
                  </a:cubicBezTo>
                  <a:lnTo>
                    <a:pt x="97551" y="548367"/>
                  </a:lnTo>
                  <a:lnTo>
                    <a:pt x="457029" y="1006455"/>
                  </a:lnTo>
                  <a:cubicBezTo>
                    <a:pt x="468510" y="1020718"/>
                    <a:pt x="490505" y="1023438"/>
                    <a:pt x="506155" y="1012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76120" y="374727"/>
              <a:ext cx="98968" cy="90993"/>
            </a:xfrm>
            <a:custGeom>
              <a:avLst/>
              <a:gdLst/>
              <a:ahLst/>
              <a:cxnLst/>
              <a:rect l="l" t="t" r="r" b="b"/>
              <a:pathLst>
                <a:path w="98968" h="90993" extrusionOk="0">
                  <a:moveTo>
                    <a:pt x="49270" y="88154"/>
                  </a:moveTo>
                  <a:lnTo>
                    <a:pt x="91100" y="59012"/>
                  </a:lnTo>
                  <a:cubicBezTo>
                    <a:pt x="99674" y="53042"/>
                    <a:pt x="101529" y="41865"/>
                    <a:pt x="95239" y="34048"/>
                  </a:cubicBezTo>
                  <a:lnTo>
                    <a:pt x="72589" y="5911"/>
                  </a:lnTo>
                  <a:cubicBezTo>
                    <a:pt x="67274" y="-691"/>
                    <a:pt x="57087" y="-1953"/>
                    <a:pt x="49846" y="3090"/>
                  </a:cubicBezTo>
                  <a:lnTo>
                    <a:pt x="6652" y="33182"/>
                  </a:lnTo>
                  <a:cubicBezTo>
                    <a:pt x="-597" y="38233"/>
                    <a:pt x="-2164" y="47672"/>
                    <a:pt x="3152" y="54281"/>
                  </a:cubicBezTo>
                  <a:lnTo>
                    <a:pt x="28327" y="85551"/>
                  </a:lnTo>
                  <a:cubicBezTo>
                    <a:pt x="33222" y="91630"/>
                    <a:pt x="42598" y="92791"/>
                    <a:pt x="49270" y="88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72619" y="450761"/>
              <a:ext cx="96322" cy="86936"/>
            </a:xfrm>
            <a:custGeom>
              <a:avLst/>
              <a:gdLst/>
              <a:ahLst/>
              <a:cxnLst/>
              <a:rect l="l" t="t" r="r" b="b"/>
              <a:pathLst>
                <a:path w="96322" h="86936" extrusionOk="0">
                  <a:moveTo>
                    <a:pt x="50061" y="83273"/>
                  </a:moveTo>
                  <a:lnTo>
                    <a:pt x="88454" y="56523"/>
                  </a:lnTo>
                  <a:cubicBezTo>
                    <a:pt x="97028" y="50553"/>
                    <a:pt x="98883" y="39376"/>
                    <a:pt x="92593" y="31567"/>
                  </a:cubicBezTo>
                  <a:lnTo>
                    <a:pt x="73887" y="8333"/>
                  </a:lnTo>
                  <a:cubicBezTo>
                    <a:pt x="66389" y="-973"/>
                    <a:pt x="52032" y="-2758"/>
                    <a:pt x="41814" y="4365"/>
                  </a:cubicBezTo>
                  <a:lnTo>
                    <a:pt x="9376" y="26968"/>
                  </a:lnTo>
                  <a:cubicBezTo>
                    <a:pt x="-843" y="34084"/>
                    <a:pt x="-3048" y="47404"/>
                    <a:pt x="4442" y="56710"/>
                  </a:cubicBezTo>
                  <a:lnTo>
                    <a:pt x="23140" y="79945"/>
                  </a:lnTo>
                  <a:cubicBezTo>
                    <a:pt x="29430" y="87754"/>
                    <a:pt x="41479" y="89251"/>
                    <a:pt x="50053" y="83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64902" y="522838"/>
              <a:ext cx="97454" cy="87998"/>
            </a:xfrm>
            <a:custGeom>
              <a:avLst/>
              <a:gdLst/>
              <a:ahLst/>
              <a:cxnLst/>
              <a:rect l="l" t="t" r="r" b="b"/>
              <a:pathLst>
                <a:path w="97454" h="87998" extrusionOk="0">
                  <a:moveTo>
                    <a:pt x="52526" y="84125"/>
                  </a:moveTo>
                  <a:lnTo>
                    <a:pt x="89135" y="58622"/>
                  </a:lnTo>
                  <a:cubicBezTo>
                    <a:pt x="98199" y="52309"/>
                    <a:pt x="100164" y="40486"/>
                    <a:pt x="93507" y="32224"/>
                  </a:cubicBezTo>
                  <a:lnTo>
                    <a:pt x="73118" y="6893"/>
                  </a:lnTo>
                  <a:cubicBezTo>
                    <a:pt x="66914" y="-807"/>
                    <a:pt x="55036" y="-2280"/>
                    <a:pt x="46587" y="3612"/>
                  </a:cubicBezTo>
                  <a:lnTo>
                    <a:pt x="7757" y="30657"/>
                  </a:lnTo>
                  <a:cubicBezTo>
                    <a:pt x="-699" y="36550"/>
                    <a:pt x="-2523" y="47563"/>
                    <a:pt x="3681" y="55271"/>
                  </a:cubicBezTo>
                  <a:lnTo>
                    <a:pt x="24070" y="80602"/>
                  </a:lnTo>
                  <a:cubicBezTo>
                    <a:pt x="30718" y="88863"/>
                    <a:pt x="43462" y="90446"/>
                    <a:pt x="52526" y="84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64812" y="586566"/>
              <a:ext cx="98174" cy="86770"/>
            </a:xfrm>
            <a:custGeom>
              <a:avLst/>
              <a:gdLst/>
              <a:ahLst/>
              <a:cxnLst/>
              <a:rect l="l" t="t" r="r" b="b"/>
              <a:pathLst>
                <a:path w="98174" h="86770" extrusionOk="0">
                  <a:moveTo>
                    <a:pt x="49867" y="83107"/>
                  </a:moveTo>
                  <a:lnTo>
                    <a:pt x="92407" y="53474"/>
                  </a:lnTo>
                  <a:cubicBezTo>
                    <a:pt x="98689" y="49094"/>
                    <a:pt x="100053" y="40902"/>
                    <a:pt x="95439" y="35174"/>
                  </a:cubicBezTo>
                  <a:lnTo>
                    <a:pt x="73966" y="8494"/>
                  </a:lnTo>
                  <a:cubicBezTo>
                    <a:pt x="66328" y="-999"/>
                    <a:pt x="51691" y="-2807"/>
                    <a:pt x="41270" y="4449"/>
                  </a:cubicBezTo>
                  <a:lnTo>
                    <a:pt x="9556" y="26546"/>
                  </a:lnTo>
                  <a:cubicBezTo>
                    <a:pt x="-857" y="33802"/>
                    <a:pt x="-3109" y="47379"/>
                    <a:pt x="4529" y="56872"/>
                  </a:cubicBezTo>
                  <a:lnTo>
                    <a:pt x="22962" y="79779"/>
                  </a:lnTo>
                  <a:cubicBezTo>
                    <a:pt x="29252" y="87589"/>
                    <a:pt x="41301" y="89085"/>
                    <a:pt x="49867" y="83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636087" y="449801"/>
              <a:ext cx="103926" cy="94047"/>
            </a:xfrm>
            <a:custGeom>
              <a:avLst/>
              <a:gdLst/>
              <a:ahLst/>
              <a:cxnLst/>
              <a:rect l="l" t="t" r="r" b="b"/>
              <a:pathLst>
                <a:path w="103926" h="94047" extrusionOk="0">
                  <a:moveTo>
                    <a:pt x="48366" y="91855"/>
                  </a:moveTo>
                  <a:lnTo>
                    <a:pt x="99215" y="56431"/>
                  </a:lnTo>
                  <a:cubicBezTo>
                    <a:pt x="104351" y="52854"/>
                    <a:pt x="105458" y="46166"/>
                    <a:pt x="101693" y="41482"/>
                  </a:cubicBezTo>
                  <a:lnTo>
                    <a:pt x="71670" y="4187"/>
                  </a:lnTo>
                  <a:cubicBezTo>
                    <a:pt x="67906" y="-489"/>
                    <a:pt x="60689" y="-1385"/>
                    <a:pt x="55552" y="2192"/>
                  </a:cubicBezTo>
                  <a:lnTo>
                    <a:pt x="4712" y="37616"/>
                  </a:lnTo>
                  <a:cubicBezTo>
                    <a:pt x="-425" y="41194"/>
                    <a:pt x="-1531" y="47881"/>
                    <a:pt x="2233" y="52565"/>
                  </a:cubicBezTo>
                  <a:lnTo>
                    <a:pt x="32256" y="89860"/>
                  </a:lnTo>
                  <a:cubicBezTo>
                    <a:pt x="36020" y="94536"/>
                    <a:pt x="43238" y="95433"/>
                    <a:pt x="48374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529940" y="523361"/>
              <a:ext cx="103924" cy="94047"/>
            </a:xfrm>
            <a:custGeom>
              <a:avLst/>
              <a:gdLst/>
              <a:ahLst/>
              <a:cxnLst/>
              <a:rect l="l" t="t" r="r" b="b"/>
              <a:pathLst>
                <a:path w="103924" h="94047" extrusionOk="0">
                  <a:moveTo>
                    <a:pt x="48366" y="91847"/>
                  </a:moveTo>
                  <a:lnTo>
                    <a:pt x="99215" y="56423"/>
                  </a:lnTo>
                  <a:cubicBezTo>
                    <a:pt x="104343" y="52846"/>
                    <a:pt x="105458" y="46158"/>
                    <a:pt x="101693" y="41482"/>
                  </a:cubicBezTo>
                  <a:lnTo>
                    <a:pt x="71670" y="4187"/>
                  </a:lnTo>
                  <a:cubicBezTo>
                    <a:pt x="67906" y="-489"/>
                    <a:pt x="60689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9"/>
                    <a:pt x="2233" y="52565"/>
                  </a:cubicBezTo>
                  <a:lnTo>
                    <a:pt x="32248" y="89860"/>
                  </a:lnTo>
                  <a:cubicBezTo>
                    <a:pt x="36013" y="94536"/>
                    <a:pt x="43230" y="95433"/>
                    <a:pt x="48366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23792" y="596914"/>
              <a:ext cx="103926" cy="94041"/>
            </a:xfrm>
            <a:custGeom>
              <a:avLst/>
              <a:gdLst/>
              <a:ahLst/>
              <a:cxnLst/>
              <a:rect l="l" t="t" r="r" b="b"/>
              <a:pathLst>
                <a:path w="103926" h="94041" extrusionOk="0">
                  <a:moveTo>
                    <a:pt x="48366" y="91847"/>
                  </a:moveTo>
                  <a:lnTo>
                    <a:pt x="99215" y="56431"/>
                  </a:lnTo>
                  <a:cubicBezTo>
                    <a:pt x="104351" y="52854"/>
                    <a:pt x="105458" y="46158"/>
                    <a:pt x="101693" y="41482"/>
                  </a:cubicBezTo>
                  <a:lnTo>
                    <a:pt x="71678" y="4187"/>
                  </a:lnTo>
                  <a:cubicBezTo>
                    <a:pt x="67914" y="-489"/>
                    <a:pt x="60696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1"/>
                    <a:pt x="2233" y="52557"/>
                  </a:cubicBezTo>
                  <a:lnTo>
                    <a:pt x="32256" y="89852"/>
                  </a:lnTo>
                  <a:cubicBezTo>
                    <a:pt x="36020" y="94536"/>
                    <a:pt x="43238" y="95425"/>
                    <a:pt x="48374" y="91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21932" y="658999"/>
              <a:ext cx="103926" cy="94049"/>
            </a:xfrm>
            <a:custGeom>
              <a:avLst/>
              <a:gdLst/>
              <a:ahLst/>
              <a:cxnLst/>
              <a:rect l="l" t="t" r="r" b="b"/>
              <a:pathLst>
                <a:path w="103926" h="94049" extrusionOk="0">
                  <a:moveTo>
                    <a:pt x="48366" y="91850"/>
                  </a:moveTo>
                  <a:lnTo>
                    <a:pt x="99215" y="56426"/>
                  </a:lnTo>
                  <a:cubicBezTo>
                    <a:pt x="104351" y="52848"/>
                    <a:pt x="105458" y="46161"/>
                    <a:pt x="101693" y="41484"/>
                  </a:cubicBezTo>
                  <a:lnTo>
                    <a:pt x="71678" y="4190"/>
                  </a:lnTo>
                  <a:cubicBezTo>
                    <a:pt x="67914" y="-495"/>
                    <a:pt x="60696" y="-1383"/>
                    <a:pt x="55560" y="2194"/>
                  </a:cubicBezTo>
                  <a:lnTo>
                    <a:pt x="4712" y="37618"/>
                  </a:lnTo>
                  <a:cubicBezTo>
                    <a:pt x="-425" y="41196"/>
                    <a:pt x="-1531" y="47883"/>
                    <a:pt x="2233" y="52568"/>
                  </a:cubicBezTo>
                  <a:lnTo>
                    <a:pt x="32256" y="89862"/>
                  </a:lnTo>
                  <a:cubicBezTo>
                    <a:pt x="36020" y="94539"/>
                    <a:pt x="43238" y="95435"/>
                    <a:pt x="48366" y="91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697925" y="526640"/>
              <a:ext cx="103934" cy="94041"/>
            </a:xfrm>
            <a:custGeom>
              <a:avLst/>
              <a:gdLst/>
              <a:ahLst/>
              <a:cxnLst/>
              <a:rect l="l" t="t" r="r" b="b"/>
              <a:pathLst>
                <a:path w="103934" h="94041" extrusionOk="0">
                  <a:moveTo>
                    <a:pt x="48374" y="91857"/>
                  </a:moveTo>
                  <a:lnTo>
                    <a:pt x="99222" y="56433"/>
                  </a:lnTo>
                  <a:cubicBezTo>
                    <a:pt x="104359" y="52856"/>
                    <a:pt x="105466" y="46169"/>
                    <a:pt x="101701" y="41484"/>
                  </a:cubicBezTo>
                  <a:lnTo>
                    <a:pt x="71678" y="4190"/>
                  </a:lnTo>
                  <a:cubicBezTo>
                    <a:pt x="67914" y="-495"/>
                    <a:pt x="60696" y="-1383"/>
                    <a:pt x="55560" y="2194"/>
                  </a:cubicBezTo>
                  <a:lnTo>
                    <a:pt x="4712" y="37611"/>
                  </a:lnTo>
                  <a:cubicBezTo>
                    <a:pt x="-425" y="41188"/>
                    <a:pt x="-1531" y="47883"/>
                    <a:pt x="2233" y="52560"/>
                  </a:cubicBezTo>
                  <a:lnTo>
                    <a:pt x="32256" y="89854"/>
                  </a:lnTo>
                  <a:cubicBezTo>
                    <a:pt x="36020" y="94531"/>
                    <a:pt x="43238" y="95427"/>
                    <a:pt x="48374" y="91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91788" y="600195"/>
              <a:ext cx="103921" cy="94049"/>
            </a:xfrm>
            <a:custGeom>
              <a:avLst/>
              <a:gdLst/>
              <a:ahLst/>
              <a:cxnLst/>
              <a:rect l="l" t="t" r="r" b="b"/>
              <a:pathLst>
                <a:path w="103921" h="94049" extrusionOk="0">
                  <a:moveTo>
                    <a:pt x="48364" y="91855"/>
                  </a:moveTo>
                  <a:lnTo>
                    <a:pt x="99212" y="56431"/>
                  </a:lnTo>
                  <a:cubicBezTo>
                    <a:pt x="104341" y="52854"/>
                    <a:pt x="105455" y="46166"/>
                    <a:pt x="101691" y="41490"/>
                  </a:cubicBezTo>
                  <a:lnTo>
                    <a:pt x="71676" y="4187"/>
                  </a:lnTo>
                  <a:cubicBezTo>
                    <a:pt x="67911" y="-489"/>
                    <a:pt x="60694" y="-1385"/>
                    <a:pt x="55558" y="2192"/>
                  </a:cubicBezTo>
                  <a:lnTo>
                    <a:pt x="4709" y="37616"/>
                  </a:lnTo>
                  <a:cubicBezTo>
                    <a:pt x="-419" y="41194"/>
                    <a:pt x="-1534" y="47889"/>
                    <a:pt x="2231" y="52565"/>
                  </a:cubicBezTo>
                  <a:lnTo>
                    <a:pt x="32254" y="89860"/>
                  </a:lnTo>
                  <a:cubicBezTo>
                    <a:pt x="36018" y="94544"/>
                    <a:pt x="43235" y="95433"/>
                    <a:pt x="48364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85623" y="673756"/>
              <a:ext cx="103934" cy="94049"/>
            </a:xfrm>
            <a:custGeom>
              <a:avLst/>
              <a:gdLst/>
              <a:ahLst/>
              <a:cxnLst/>
              <a:rect l="l" t="t" r="r" b="b"/>
              <a:pathLst>
                <a:path w="103934" h="94049" extrusionOk="0">
                  <a:moveTo>
                    <a:pt x="48382" y="91847"/>
                  </a:moveTo>
                  <a:lnTo>
                    <a:pt x="99222" y="56431"/>
                  </a:lnTo>
                  <a:cubicBezTo>
                    <a:pt x="104359" y="52854"/>
                    <a:pt x="105466" y="46158"/>
                    <a:pt x="101701" y="41482"/>
                  </a:cubicBezTo>
                  <a:lnTo>
                    <a:pt x="71678" y="4187"/>
                  </a:lnTo>
                  <a:cubicBezTo>
                    <a:pt x="67914" y="-489"/>
                    <a:pt x="60696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1"/>
                    <a:pt x="2233" y="52565"/>
                  </a:cubicBezTo>
                  <a:lnTo>
                    <a:pt x="32248" y="89860"/>
                  </a:lnTo>
                  <a:cubicBezTo>
                    <a:pt x="36013" y="94544"/>
                    <a:pt x="43230" y="95433"/>
                    <a:pt x="48366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3785" y="735835"/>
              <a:ext cx="103926" cy="94049"/>
            </a:xfrm>
            <a:custGeom>
              <a:avLst/>
              <a:gdLst/>
              <a:ahLst/>
              <a:cxnLst/>
              <a:rect l="l" t="t" r="r" b="b"/>
              <a:pathLst>
                <a:path w="103926" h="94049" extrusionOk="0">
                  <a:moveTo>
                    <a:pt x="48366" y="91847"/>
                  </a:moveTo>
                  <a:lnTo>
                    <a:pt x="99215" y="56431"/>
                  </a:lnTo>
                  <a:cubicBezTo>
                    <a:pt x="104351" y="52854"/>
                    <a:pt x="105458" y="46158"/>
                    <a:pt x="101693" y="41482"/>
                  </a:cubicBezTo>
                  <a:lnTo>
                    <a:pt x="71670" y="4187"/>
                  </a:lnTo>
                  <a:cubicBezTo>
                    <a:pt x="67906" y="-489"/>
                    <a:pt x="60689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9"/>
                    <a:pt x="2233" y="52565"/>
                  </a:cubicBezTo>
                  <a:lnTo>
                    <a:pt x="32256" y="89860"/>
                  </a:lnTo>
                  <a:cubicBezTo>
                    <a:pt x="36020" y="94544"/>
                    <a:pt x="43238" y="95433"/>
                    <a:pt x="48374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760408" y="604068"/>
              <a:ext cx="102676" cy="92872"/>
            </a:xfrm>
            <a:custGeom>
              <a:avLst/>
              <a:gdLst/>
              <a:ahLst/>
              <a:cxnLst/>
              <a:rect l="l" t="t" r="r" b="b"/>
              <a:pathLst>
                <a:path w="102676" h="92872" extrusionOk="0">
                  <a:moveTo>
                    <a:pt x="49008" y="90383"/>
                  </a:moveTo>
                  <a:lnTo>
                    <a:pt x="97323" y="56728"/>
                  </a:lnTo>
                  <a:cubicBezTo>
                    <a:pt x="103161" y="52667"/>
                    <a:pt x="104416" y="45060"/>
                    <a:pt x="100137" y="39745"/>
                  </a:cubicBezTo>
                  <a:lnTo>
                    <a:pt x="71977" y="4757"/>
                  </a:lnTo>
                  <a:cubicBezTo>
                    <a:pt x="67698" y="-558"/>
                    <a:pt x="59498" y="-1571"/>
                    <a:pt x="53668" y="2489"/>
                  </a:cubicBezTo>
                  <a:lnTo>
                    <a:pt x="5353" y="36144"/>
                  </a:lnTo>
                  <a:cubicBezTo>
                    <a:pt x="-485" y="40212"/>
                    <a:pt x="-1740" y="47812"/>
                    <a:pt x="2539" y="53127"/>
                  </a:cubicBezTo>
                  <a:lnTo>
                    <a:pt x="30699" y="88115"/>
                  </a:lnTo>
                  <a:cubicBezTo>
                    <a:pt x="34978" y="93430"/>
                    <a:pt x="43178" y="94444"/>
                    <a:pt x="49015" y="903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55185" y="678485"/>
              <a:ext cx="100965" cy="86679"/>
            </a:xfrm>
            <a:custGeom>
              <a:avLst/>
              <a:gdLst/>
              <a:ahLst/>
              <a:cxnLst/>
              <a:rect l="l" t="t" r="r" b="b"/>
              <a:pathLst>
                <a:path w="100965" h="86679" extrusionOk="0">
                  <a:moveTo>
                    <a:pt x="59673" y="81444"/>
                  </a:moveTo>
                  <a:lnTo>
                    <a:pt x="94809" y="56971"/>
                  </a:lnTo>
                  <a:cubicBezTo>
                    <a:pt x="101519" y="52294"/>
                    <a:pt x="102969" y="43549"/>
                    <a:pt x="98043" y="37439"/>
                  </a:cubicBezTo>
                  <a:lnTo>
                    <a:pt x="72416" y="5600"/>
                  </a:lnTo>
                  <a:cubicBezTo>
                    <a:pt x="67381" y="-659"/>
                    <a:pt x="57732" y="-1851"/>
                    <a:pt x="50873" y="2935"/>
                  </a:cubicBezTo>
                  <a:lnTo>
                    <a:pt x="6299" y="33986"/>
                  </a:lnTo>
                  <a:cubicBezTo>
                    <a:pt x="-567" y="38772"/>
                    <a:pt x="-2048" y="47719"/>
                    <a:pt x="2987" y="53978"/>
                  </a:cubicBezTo>
                  <a:lnTo>
                    <a:pt x="21272" y="76698"/>
                  </a:lnTo>
                  <a:cubicBezTo>
                    <a:pt x="30250" y="87851"/>
                    <a:pt x="47436" y="89979"/>
                    <a:pt x="59673" y="81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48582" y="751908"/>
              <a:ext cx="101738" cy="91706"/>
            </a:xfrm>
            <a:custGeom>
              <a:avLst/>
              <a:gdLst/>
              <a:ahLst/>
              <a:cxnLst/>
              <a:rect l="l" t="t" r="r" b="b"/>
              <a:pathLst>
                <a:path w="101738" h="91706" extrusionOk="0">
                  <a:moveTo>
                    <a:pt x="49490" y="88986"/>
                  </a:moveTo>
                  <a:lnTo>
                    <a:pt x="95903" y="56656"/>
                  </a:lnTo>
                  <a:cubicBezTo>
                    <a:pt x="102263" y="52221"/>
                    <a:pt x="103635" y="43936"/>
                    <a:pt x="98974" y="38145"/>
                  </a:cubicBezTo>
                  <a:lnTo>
                    <a:pt x="72669" y="5472"/>
                  </a:lnTo>
                  <a:cubicBezTo>
                    <a:pt x="67751" y="-646"/>
                    <a:pt x="58320" y="-1808"/>
                    <a:pt x="51610" y="2869"/>
                  </a:cubicBezTo>
                  <a:lnTo>
                    <a:pt x="5835" y="34754"/>
                  </a:lnTo>
                  <a:cubicBezTo>
                    <a:pt x="-525" y="39181"/>
                    <a:pt x="-1897" y="47474"/>
                    <a:pt x="2764" y="53265"/>
                  </a:cubicBezTo>
                  <a:lnTo>
                    <a:pt x="29537" y="86523"/>
                  </a:lnTo>
                  <a:cubicBezTo>
                    <a:pt x="34198" y="92314"/>
                    <a:pt x="43137" y="93420"/>
                    <a:pt x="49497" y="88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46807" y="813780"/>
              <a:ext cx="169174" cy="174062"/>
            </a:xfrm>
            <a:custGeom>
              <a:avLst/>
              <a:gdLst/>
              <a:ahLst/>
              <a:cxnLst/>
              <a:rect l="l" t="t" r="r" b="b"/>
              <a:pathLst>
                <a:path w="169174" h="174062" extrusionOk="0">
                  <a:moveTo>
                    <a:pt x="99738" y="174063"/>
                  </a:moveTo>
                  <a:lnTo>
                    <a:pt x="169175" y="125685"/>
                  </a:lnTo>
                  <a:lnTo>
                    <a:pt x="72248" y="5267"/>
                  </a:lnTo>
                  <a:cubicBezTo>
                    <a:pt x="67509" y="-618"/>
                    <a:pt x="58429" y="-1740"/>
                    <a:pt x="51976" y="2757"/>
                  </a:cubicBezTo>
                  <a:lnTo>
                    <a:pt x="5928" y="34837"/>
                  </a:lnTo>
                  <a:cubicBezTo>
                    <a:pt x="-533" y="39334"/>
                    <a:pt x="-1928" y="47760"/>
                    <a:pt x="2811" y="53644"/>
                  </a:cubicBezTo>
                  <a:lnTo>
                    <a:pt x="99738" y="1740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821617" y="680313"/>
              <a:ext cx="110991" cy="98344"/>
            </a:xfrm>
            <a:custGeom>
              <a:avLst/>
              <a:gdLst/>
              <a:ahLst/>
              <a:cxnLst/>
              <a:rect l="l" t="t" r="r" b="b"/>
              <a:pathLst>
                <a:path w="110991" h="98344" extrusionOk="0">
                  <a:moveTo>
                    <a:pt x="39084" y="98337"/>
                  </a:moveTo>
                  <a:lnTo>
                    <a:pt x="110992" y="49889"/>
                  </a:lnTo>
                  <a:lnTo>
                    <a:pt x="71671" y="4177"/>
                  </a:lnTo>
                  <a:cubicBezTo>
                    <a:pt x="67914" y="-492"/>
                    <a:pt x="60712" y="-1380"/>
                    <a:pt x="55584" y="2189"/>
                  </a:cubicBezTo>
                  <a:lnTo>
                    <a:pt x="4704" y="37637"/>
                  </a:lnTo>
                  <a:cubicBezTo>
                    <a:pt x="-424" y="41206"/>
                    <a:pt x="-1531" y="47886"/>
                    <a:pt x="2234" y="52562"/>
                  </a:cubicBezTo>
                  <a:lnTo>
                    <a:pt x="39084" y="98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716998" y="755288"/>
              <a:ext cx="106992" cy="96914"/>
            </a:xfrm>
            <a:custGeom>
              <a:avLst/>
              <a:gdLst/>
              <a:ahLst/>
              <a:cxnLst/>
              <a:rect l="l" t="t" r="r" b="b"/>
              <a:pathLst>
                <a:path w="106992" h="96914" extrusionOk="0">
                  <a:moveTo>
                    <a:pt x="37555" y="96915"/>
                  </a:moveTo>
                  <a:lnTo>
                    <a:pt x="106993" y="48537"/>
                  </a:lnTo>
                  <a:lnTo>
                    <a:pt x="72410" y="5576"/>
                  </a:lnTo>
                  <a:cubicBezTo>
                    <a:pt x="67399" y="-652"/>
                    <a:pt x="57789" y="-1844"/>
                    <a:pt x="50953" y="2918"/>
                  </a:cubicBezTo>
                  <a:lnTo>
                    <a:pt x="6270" y="34048"/>
                  </a:lnTo>
                  <a:cubicBezTo>
                    <a:pt x="-565" y="38810"/>
                    <a:pt x="-2038" y="47718"/>
                    <a:pt x="2973" y="53946"/>
                  </a:cubicBezTo>
                  <a:lnTo>
                    <a:pt x="37555" y="969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10850" y="828841"/>
              <a:ext cx="106992" cy="96914"/>
            </a:xfrm>
            <a:custGeom>
              <a:avLst/>
              <a:gdLst/>
              <a:ahLst/>
              <a:cxnLst/>
              <a:rect l="l" t="t" r="r" b="b"/>
              <a:pathLst>
                <a:path w="106992" h="96914" extrusionOk="0">
                  <a:moveTo>
                    <a:pt x="37555" y="96915"/>
                  </a:moveTo>
                  <a:lnTo>
                    <a:pt x="106993" y="48537"/>
                  </a:lnTo>
                  <a:lnTo>
                    <a:pt x="72410" y="5576"/>
                  </a:lnTo>
                  <a:cubicBezTo>
                    <a:pt x="67399" y="-652"/>
                    <a:pt x="57797" y="-1844"/>
                    <a:pt x="50961" y="2918"/>
                  </a:cubicBezTo>
                  <a:lnTo>
                    <a:pt x="6270" y="34048"/>
                  </a:lnTo>
                  <a:cubicBezTo>
                    <a:pt x="-565" y="38810"/>
                    <a:pt x="-2038" y="47718"/>
                    <a:pt x="2973" y="53946"/>
                  </a:cubicBezTo>
                  <a:lnTo>
                    <a:pt x="37555" y="969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29795" y="145347"/>
              <a:ext cx="432105" cy="367961"/>
            </a:xfrm>
            <a:custGeom>
              <a:avLst/>
              <a:gdLst/>
              <a:ahLst/>
              <a:cxnLst/>
              <a:rect l="l" t="t" r="r" b="b"/>
              <a:pathLst>
                <a:path w="432105" h="367961" extrusionOk="0">
                  <a:moveTo>
                    <a:pt x="62026" y="364548"/>
                  </a:moveTo>
                  <a:lnTo>
                    <a:pt x="424786" y="111802"/>
                  </a:lnTo>
                  <a:cubicBezTo>
                    <a:pt x="431255" y="107289"/>
                    <a:pt x="433780" y="99410"/>
                    <a:pt x="430966" y="92512"/>
                  </a:cubicBezTo>
                  <a:lnTo>
                    <a:pt x="397460" y="10456"/>
                  </a:lnTo>
                  <a:cubicBezTo>
                    <a:pt x="393290" y="246"/>
                    <a:pt x="379658" y="-3254"/>
                    <a:pt x="370079" y="3410"/>
                  </a:cubicBezTo>
                  <a:lnTo>
                    <a:pt x="7320" y="256156"/>
                  </a:lnTo>
                  <a:cubicBezTo>
                    <a:pt x="851" y="260669"/>
                    <a:pt x="-1675" y="268549"/>
                    <a:pt x="1139" y="275447"/>
                  </a:cubicBezTo>
                  <a:lnTo>
                    <a:pt x="34646" y="357502"/>
                  </a:lnTo>
                  <a:cubicBezTo>
                    <a:pt x="38816" y="367713"/>
                    <a:pt x="52447" y="371220"/>
                    <a:pt x="62026" y="36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53673" y="275056"/>
              <a:ext cx="478361" cy="353823"/>
            </a:xfrm>
            <a:custGeom>
              <a:avLst/>
              <a:gdLst/>
              <a:ahLst/>
              <a:cxnLst/>
              <a:rect l="l" t="t" r="r" b="b"/>
              <a:pathLst>
                <a:path w="478361" h="353823" extrusionOk="0">
                  <a:moveTo>
                    <a:pt x="9427" y="353824"/>
                  </a:moveTo>
                  <a:cubicBezTo>
                    <a:pt x="6520" y="353824"/>
                    <a:pt x="3652" y="352483"/>
                    <a:pt x="1812" y="349950"/>
                  </a:cubicBezTo>
                  <a:cubicBezTo>
                    <a:pt x="-1259" y="345749"/>
                    <a:pt x="-331" y="339864"/>
                    <a:pt x="3870" y="336801"/>
                  </a:cubicBezTo>
                  <a:lnTo>
                    <a:pt x="463400" y="1812"/>
                  </a:lnTo>
                  <a:cubicBezTo>
                    <a:pt x="467601" y="-1259"/>
                    <a:pt x="473501" y="-331"/>
                    <a:pt x="476549" y="3870"/>
                  </a:cubicBezTo>
                  <a:cubicBezTo>
                    <a:pt x="479620" y="8071"/>
                    <a:pt x="478692" y="13955"/>
                    <a:pt x="474491" y="17018"/>
                  </a:cubicBezTo>
                  <a:lnTo>
                    <a:pt x="14961" y="352015"/>
                  </a:lnTo>
                  <a:cubicBezTo>
                    <a:pt x="13285" y="353239"/>
                    <a:pt x="11344" y="353824"/>
                    <a:pt x="9427" y="353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8113947" y="5801520"/>
            <a:ext cx="707095" cy="691105"/>
            <a:chOff x="317758" y="3681418"/>
            <a:chExt cx="434067" cy="424199"/>
          </a:xfrm>
        </p:grpSpPr>
        <p:sp>
          <p:nvSpPr>
            <p:cNvPr id="453" name="Google Shape;453;p25"/>
            <p:cNvSpPr/>
            <p:nvPr/>
          </p:nvSpPr>
          <p:spPr>
            <a:xfrm>
              <a:off x="317758" y="3681418"/>
              <a:ext cx="434067" cy="424199"/>
            </a:xfrm>
            <a:custGeom>
              <a:avLst/>
              <a:gdLst/>
              <a:ahLst/>
              <a:cxnLst/>
              <a:rect l="l" t="t" r="r" b="b"/>
              <a:pathLst>
                <a:path w="434067" h="424199" extrusionOk="0">
                  <a:moveTo>
                    <a:pt x="434067" y="212100"/>
                  </a:moveTo>
                  <a:cubicBezTo>
                    <a:pt x="434067" y="329240"/>
                    <a:pt x="336898" y="424200"/>
                    <a:pt x="217034" y="424200"/>
                  </a:cubicBezTo>
                  <a:cubicBezTo>
                    <a:pt x="97169" y="424200"/>
                    <a:pt x="0" y="329240"/>
                    <a:pt x="0" y="212100"/>
                  </a:cubicBezTo>
                  <a:cubicBezTo>
                    <a:pt x="0" y="94960"/>
                    <a:pt x="97169" y="0"/>
                    <a:pt x="217034" y="0"/>
                  </a:cubicBezTo>
                  <a:cubicBezTo>
                    <a:pt x="336898" y="0"/>
                    <a:pt x="434067" y="94961"/>
                    <a:pt x="434067" y="212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20103" y="3798565"/>
              <a:ext cx="34532" cy="34524"/>
            </a:xfrm>
            <a:custGeom>
              <a:avLst/>
              <a:gdLst/>
              <a:ahLst/>
              <a:cxnLst/>
              <a:rect l="l" t="t" r="r" b="b"/>
              <a:pathLst>
                <a:path w="34532" h="34524" extrusionOk="0">
                  <a:moveTo>
                    <a:pt x="15922" y="53"/>
                  </a:moveTo>
                  <a:cubicBezTo>
                    <a:pt x="25431" y="-688"/>
                    <a:pt x="33731" y="6421"/>
                    <a:pt x="34479" y="15922"/>
                  </a:cubicBezTo>
                  <a:cubicBezTo>
                    <a:pt x="35220" y="25431"/>
                    <a:pt x="28119" y="33739"/>
                    <a:pt x="18611" y="34472"/>
                  </a:cubicBezTo>
                  <a:cubicBezTo>
                    <a:pt x="9102" y="35212"/>
                    <a:pt x="801" y="28112"/>
                    <a:pt x="53" y="18603"/>
                  </a:cubicBezTo>
                  <a:cubicBezTo>
                    <a:pt x="-687" y="9094"/>
                    <a:pt x="6413" y="786"/>
                    <a:pt x="15922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00146" y="3791168"/>
              <a:ext cx="34533" cy="34524"/>
            </a:xfrm>
            <a:custGeom>
              <a:avLst/>
              <a:gdLst/>
              <a:ahLst/>
              <a:cxnLst/>
              <a:rect l="l" t="t" r="r" b="b"/>
              <a:pathLst>
                <a:path w="34533" h="34524" extrusionOk="0">
                  <a:moveTo>
                    <a:pt x="15922" y="53"/>
                  </a:moveTo>
                  <a:cubicBezTo>
                    <a:pt x="25431" y="-688"/>
                    <a:pt x="33731" y="6421"/>
                    <a:pt x="34479" y="15922"/>
                  </a:cubicBezTo>
                  <a:cubicBezTo>
                    <a:pt x="35228" y="25423"/>
                    <a:pt x="28119" y="33731"/>
                    <a:pt x="18611" y="34471"/>
                  </a:cubicBezTo>
                  <a:cubicBezTo>
                    <a:pt x="9102" y="35212"/>
                    <a:pt x="801" y="28112"/>
                    <a:pt x="53" y="18603"/>
                  </a:cubicBezTo>
                  <a:cubicBezTo>
                    <a:pt x="-687" y="9102"/>
                    <a:pt x="6413" y="793"/>
                    <a:pt x="15922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8278" y="3881203"/>
              <a:ext cx="209411" cy="98578"/>
            </a:xfrm>
            <a:custGeom>
              <a:avLst/>
              <a:gdLst/>
              <a:ahLst/>
              <a:cxnLst/>
              <a:rect l="l" t="t" r="r" b="b"/>
              <a:pathLst>
                <a:path w="209411" h="98578" extrusionOk="0">
                  <a:moveTo>
                    <a:pt x="0" y="12658"/>
                  </a:moveTo>
                  <a:cubicBezTo>
                    <a:pt x="9532" y="62617"/>
                    <a:pt x="59500" y="101479"/>
                    <a:pt x="110270" y="98408"/>
                  </a:cubicBezTo>
                  <a:cubicBezTo>
                    <a:pt x="161041" y="95337"/>
                    <a:pt x="205966" y="50747"/>
                    <a:pt x="209411" y="0"/>
                  </a:cubicBezTo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08858" y="3871768"/>
              <a:ext cx="228244" cy="117429"/>
            </a:xfrm>
            <a:custGeom>
              <a:avLst/>
              <a:gdLst/>
              <a:ahLst/>
              <a:cxnLst/>
              <a:rect l="l" t="t" r="r" b="b"/>
              <a:pathLst>
                <a:path w="228244" h="117429" extrusionOk="0">
                  <a:moveTo>
                    <a:pt x="113954" y="117430"/>
                  </a:moveTo>
                  <a:cubicBezTo>
                    <a:pt x="60503" y="117430"/>
                    <a:pt x="10246" y="76652"/>
                    <a:pt x="169" y="23862"/>
                  </a:cubicBezTo>
                  <a:cubicBezTo>
                    <a:pt x="-806" y="18749"/>
                    <a:pt x="2538" y="13823"/>
                    <a:pt x="7651" y="12841"/>
                  </a:cubicBezTo>
                  <a:cubicBezTo>
                    <a:pt x="12748" y="11867"/>
                    <a:pt x="17682" y="15211"/>
                    <a:pt x="18672" y="20324"/>
                  </a:cubicBezTo>
                  <a:cubicBezTo>
                    <a:pt x="27276" y="65443"/>
                    <a:pt x="73254" y="101016"/>
                    <a:pt x="119122" y="98436"/>
                  </a:cubicBezTo>
                  <a:cubicBezTo>
                    <a:pt x="164967" y="95661"/>
                    <a:pt x="206322" y="54602"/>
                    <a:pt x="209432" y="8788"/>
                  </a:cubicBezTo>
                  <a:cubicBezTo>
                    <a:pt x="209790" y="3621"/>
                    <a:pt x="214389" y="-424"/>
                    <a:pt x="219463" y="36"/>
                  </a:cubicBezTo>
                  <a:cubicBezTo>
                    <a:pt x="224661" y="387"/>
                    <a:pt x="228574" y="4891"/>
                    <a:pt x="228223" y="10074"/>
                  </a:cubicBezTo>
                  <a:cubicBezTo>
                    <a:pt x="224435" y="65787"/>
                    <a:pt x="175995" y="113868"/>
                    <a:pt x="120260" y="117235"/>
                  </a:cubicBezTo>
                  <a:cubicBezTo>
                    <a:pt x="118155" y="117368"/>
                    <a:pt x="116051" y="117422"/>
                    <a:pt x="113954" y="117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5"/>
          <p:cNvGrpSpPr/>
          <p:nvPr/>
        </p:nvGrpSpPr>
        <p:grpSpPr>
          <a:xfrm rot="4500011">
            <a:off x="1343427" y="5324618"/>
            <a:ext cx="1998629" cy="1992944"/>
            <a:chOff x="1779947" y="1612682"/>
            <a:chExt cx="826850" cy="824498"/>
          </a:xfrm>
        </p:grpSpPr>
        <p:sp>
          <p:nvSpPr>
            <p:cNvPr id="459" name="Google Shape;459;p25"/>
            <p:cNvSpPr/>
            <p:nvPr/>
          </p:nvSpPr>
          <p:spPr>
            <a:xfrm>
              <a:off x="1799004" y="1612682"/>
              <a:ext cx="807793" cy="809425"/>
            </a:xfrm>
            <a:custGeom>
              <a:avLst/>
              <a:gdLst/>
              <a:ahLst/>
              <a:cxnLst/>
              <a:rect l="l" t="t" r="r" b="b"/>
              <a:pathLst>
                <a:path w="807793" h="809425" extrusionOk="0">
                  <a:moveTo>
                    <a:pt x="416126" y="3005"/>
                  </a:moveTo>
                  <a:lnTo>
                    <a:pt x="7000" y="285423"/>
                  </a:lnTo>
                  <a:cubicBezTo>
                    <a:pt x="-669" y="290715"/>
                    <a:pt x="-2283" y="301206"/>
                    <a:pt x="3384" y="308929"/>
                  </a:cubicBezTo>
                  <a:lnTo>
                    <a:pt x="364857" y="801951"/>
                  </a:lnTo>
                  <a:cubicBezTo>
                    <a:pt x="370555" y="809730"/>
                    <a:pt x="381482" y="811764"/>
                    <a:pt x="389245" y="806503"/>
                  </a:cubicBezTo>
                  <a:lnTo>
                    <a:pt x="800678" y="527561"/>
                  </a:lnTo>
                  <a:cubicBezTo>
                    <a:pt x="808433" y="522308"/>
                    <a:pt x="810109" y="511754"/>
                    <a:pt x="804419" y="503984"/>
                  </a:cubicBezTo>
                  <a:lnTo>
                    <a:pt x="440647" y="7478"/>
                  </a:lnTo>
                  <a:cubicBezTo>
                    <a:pt x="434910" y="-347"/>
                    <a:pt x="423905" y="-2358"/>
                    <a:pt x="416142" y="30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779947" y="1880965"/>
              <a:ext cx="434473" cy="556215"/>
            </a:xfrm>
            <a:custGeom>
              <a:avLst/>
              <a:gdLst/>
              <a:ahLst/>
              <a:cxnLst/>
              <a:rect l="l" t="t" r="r" b="b"/>
              <a:pathLst>
                <a:path w="434473" h="556215" extrusionOk="0">
                  <a:moveTo>
                    <a:pt x="434474" y="522623"/>
                  </a:moveTo>
                  <a:cubicBezTo>
                    <a:pt x="411053" y="489919"/>
                    <a:pt x="386595" y="457886"/>
                    <a:pt x="362215" y="425837"/>
                  </a:cubicBezTo>
                  <a:cubicBezTo>
                    <a:pt x="325084" y="377022"/>
                    <a:pt x="280549" y="320991"/>
                    <a:pt x="246902" y="269916"/>
                  </a:cubicBezTo>
                  <a:cubicBezTo>
                    <a:pt x="184261" y="174813"/>
                    <a:pt x="121635" y="103318"/>
                    <a:pt x="52299" y="0"/>
                  </a:cubicBezTo>
                  <a:lnTo>
                    <a:pt x="7000" y="32213"/>
                  </a:lnTo>
                  <a:cubicBezTo>
                    <a:pt x="-669" y="37505"/>
                    <a:pt x="-2283" y="47996"/>
                    <a:pt x="3384" y="55720"/>
                  </a:cubicBezTo>
                  <a:lnTo>
                    <a:pt x="364849" y="548741"/>
                  </a:lnTo>
                  <a:cubicBezTo>
                    <a:pt x="370547" y="556520"/>
                    <a:pt x="381474" y="558554"/>
                    <a:pt x="389237" y="553293"/>
                  </a:cubicBezTo>
                  <a:lnTo>
                    <a:pt x="434466" y="5226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062034" y="1887049"/>
              <a:ext cx="222683" cy="197861"/>
            </a:xfrm>
            <a:custGeom>
              <a:avLst/>
              <a:gdLst/>
              <a:ahLst/>
              <a:cxnLst/>
              <a:rect l="l" t="t" r="r" b="b"/>
              <a:pathLst>
                <a:path w="222683" h="197861" extrusionOk="0">
                  <a:moveTo>
                    <a:pt x="6131" y="123095"/>
                  </a:moveTo>
                  <a:cubicBezTo>
                    <a:pt x="8235" y="127007"/>
                    <a:pt x="10714" y="130787"/>
                    <a:pt x="13387" y="134357"/>
                  </a:cubicBezTo>
                  <a:cubicBezTo>
                    <a:pt x="22709" y="146804"/>
                    <a:pt x="32039" y="159244"/>
                    <a:pt x="41360" y="171691"/>
                  </a:cubicBezTo>
                  <a:cubicBezTo>
                    <a:pt x="47183" y="179469"/>
                    <a:pt x="53192" y="187404"/>
                    <a:pt x="61609" y="192711"/>
                  </a:cubicBezTo>
                  <a:cubicBezTo>
                    <a:pt x="79871" y="204215"/>
                    <a:pt x="98343" y="194418"/>
                    <a:pt x="114445" y="183133"/>
                  </a:cubicBezTo>
                  <a:cubicBezTo>
                    <a:pt x="140929" y="164567"/>
                    <a:pt x="167406" y="146001"/>
                    <a:pt x="193890" y="127436"/>
                  </a:cubicBezTo>
                  <a:cubicBezTo>
                    <a:pt x="209595" y="116431"/>
                    <a:pt x="223757" y="106423"/>
                    <a:pt x="222619" y="87102"/>
                  </a:cubicBezTo>
                  <a:cubicBezTo>
                    <a:pt x="221723" y="71833"/>
                    <a:pt x="211933" y="57414"/>
                    <a:pt x="202791" y="45598"/>
                  </a:cubicBezTo>
                  <a:cubicBezTo>
                    <a:pt x="188177" y="26705"/>
                    <a:pt x="166486" y="-7713"/>
                    <a:pt x="135567" y="1554"/>
                  </a:cubicBezTo>
                  <a:cubicBezTo>
                    <a:pt x="128077" y="3799"/>
                    <a:pt x="121327" y="7891"/>
                    <a:pt x="114679" y="11944"/>
                  </a:cubicBezTo>
                  <a:cubicBezTo>
                    <a:pt x="87252" y="28654"/>
                    <a:pt x="59817" y="45357"/>
                    <a:pt x="32943" y="62870"/>
                  </a:cubicBezTo>
                  <a:cubicBezTo>
                    <a:pt x="7160" y="79674"/>
                    <a:pt x="-9675" y="93719"/>
                    <a:pt x="6131" y="1230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097177" y="1913256"/>
              <a:ext cx="130989" cy="91393"/>
            </a:xfrm>
            <a:custGeom>
              <a:avLst/>
              <a:gdLst/>
              <a:ahLst/>
              <a:cxnLst/>
              <a:rect l="l" t="t" r="r" b="b"/>
              <a:pathLst>
                <a:path w="130989" h="91393" extrusionOk="0">
                  <a:moveTo>
                    <a:pt x="9428" y="91386"/>
                  </a:moveTo>
                  <a:cubicBezTo>
                    <a:pt x="6342" y="91386"/>
                    <a:pt x="3310" y="89874"/>
                    <a:pt x="1509" y="87084"/>
                  </a:cubicBezTo>
                  <a:cubicBezTo>
                    <a:pt x="-1312" y="82727"/>
                    <a:pt x="-65" y="76897"/>
                    <a:pt x="4307" y="74060"/>
                  </a:cubicBezTo>
                  <a:lnTo>
                    <a:pt x="116456" y="1536"/>
                  </a:lnTo>
                  <a:cubicBezTo>
                    <a:pt x="120813" y="-1332"/>
                    <a:pt x="126659" y="-62"/>
                    <a:pt x="129480" y="4334"/>
                  </a:cubicBezTo>
                  <a:cubicBezTo>
                    <a:pt x="132302" y="8691"/>
                    <a:pt x="131055" y="14521"/>
                    <a:pt x="126682" y="17358"/>
                  </a:cubicBezTo>
                  <a:lnTo>
                    <a:pt x="14533" y="89882"/>
                  </a:lnTo>
                  <a:cubicBezTo>
                    <a:pt x="12951" y="90910"/>
                    <a:pt x="11174" y="91394"/>
                    <a:pt x="9428" y="91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115377" y="1954037"/>
              <a:ext cx="130989" cy="91367"/>
            </a:xfrm>
            <a:custGeom>
              <a:avLst/>
              <a:gdLst/>
              <a:ahLst/>
              <a:cxnLst/>
              <a:rect l="l" t="t" r="r" b="b"/>
              <a:pathLst>
                <a:path w="130989" h="91367" extrusionOk="0">
                  <a:moveTo>
                    <a:pt x="9428" y="91360"/>
                  </a:moveTo>
                  <a:cubicBezTo>
                    <a:pt x="6342" y="91360"/>
                    <a:pt x="3310" y="89848"/>
                    <a:pt x="1509" y="87057"/>
                  </a:cubicBezTo>
                  <a:cubicBezTo>
                    <a:pt x="-1312" y="82700"/>
                    <a:pt x="-65" y="76870"/>
                    <a:pt x="4307" y="74033"/>
                  </a:cubicBezTo>
                  <a:lnTo>
                    <a:pt x="116456" y="1525"/>
                  </a:lnTo>
                  <a:cubicBezTo>
                    <a:pt x="120821" y="-1328"/>
                    <a:pt x="126659" y="-57"/>
                    <a:pt x="129480" y="4323"/>
                  </a:cubicBezTo>
                  <a:cubicBezTo>
                    <a:pt x="132302" y="8680"/>
                    <a:pt x="131055" y="14510"/>
                    <a:pt x="126682" y="17347"/>
                  </a:cubicBezTo>
                  <a:lnTo>
                    <a:pt x="14533" y="89855"/>
                  </a:lnTo>
                  <a:cubicBezTo>
                    <a:pt x="12951" y="90884"/>
                    <a:pt x="11174" y="91367"/>
                    <a:pt x="9428" y="9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153837" y="1708026"/>
              <a:ext cx="108715" cy="109069"/>
            </a:xfrm>
            <a:custGeom>
              <a:avLst/>
              <a:gdLst/>
              <a:ahLst/>
              <a:cxnLst/>
              <a:rect l="l" t="t" r="r" b="b"/>
              <a:pathLst>
                <a:path w="108715" h="109069" extrusionOk="0">
                  <a:moveTo>
                    <a:pt x="104901" y="103510"/>
                  </a:moveTo>
                  <a:cubicBezTo>
                    <a:pt x="83023" y="111647"/>
                    <a:pt x="12073" y="113782"/>
                    <a:pt x="2019" y="89223"/>
                  </a:cubicBezTo>
                  <a:cubicBezTo>
                    <a:pt x="-11496" y="56216"/>
                    <a:pt x="46547" y="55615"/>
                    <a:pt x="66102" y="64314"/>
                  </a:cubicBezTo>
                  <a:cubicBezTo>
                    <a:pt x="46734" y="57003"/>
                    <a:pt x="40288" y="24205"/>
                    <a:pt x="57279" y="9576"/>
                  </a:cubicBezTo>
                  <a:cubicBezTo>
                    <a:pt x="105774" y="-32193"/>
                    <a:pt x="115368" y="74461"/>
                    <a:pt x="104908" y="1035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25"/>
          <p:cNvGrpSpPr/>
          <p:nvPr/>
        </p:nvGrpSpPr>
        <p:grpSpPr>
          <a:xfrm rot="-900059">
            <a:off x="9399550" y="4136054"/>
            <a:ext cx="2095869" cy="1171654"/>
            <a:chOff x="6790429" y="4525702"/>
            <a:chExt cx="1042239" cy="582643"/>
          </a:xfrm>
        </p:grpSpPr>
        <p:sp>
          <p:nvSpPr>
            <p:cNvPr id="466" name="Google Shape;466;p25"/>
            <p:cNvSpPr/>
            <p:nvPr/>
          </p:nvSpPr>
          <p:spPr>
            <a:xfrm>
              <a:off x="6790429" y="4525702"/>
              <a:ext cx="1042239" cy="582643"/>
            </a:xfrm>
            <a:custGeom>
              <a:avLst/>
              <a:gdLst/>
              <a:ahLst/>
              <a:cxnLst/>
              <a:rect l="l" t="t" r="r" b="b"/>
              <a:pathLst>
                <a:path w="1042239" h="582643" extrusionOk="0">
                  <a:moveTo>
                    <a:pt x="1039283" y="567799"/>
                  </a:moveTo>
                  <a:lnTo>
                    <a:pt x="383607" y="2050"/>
                  </a:lnTo>
                  <a:cubicBezTo>
                    <a:pt x="380076" y="-997"/>
                    <a:pt x="374745" y="-599"/>
                    <a:pt x="371689" y="2923"/>
                  </a:cubicBezTo>
                  <a:lnTo>
                    <a:pt x="2063" y="431301"/>
                  </a:lnTo>
                  <a:cubicBezTo>
                    <a:pt x="-2325" y="436383"/>
                    <a:pt x="683" y="444301"/>
                    <a:pt x="7340" y="445190"/>
                  </a:cubicBezTo>
                  <a:lnTo>
                    <a:pt x="1032642" y="582560"/>
                  </a:lnTo>
                  <a:cubicBezTo>
                    <a:pt x="1040965" y="583675"/>
                    <a:pt x="1045642" y="573278"/>
                    <a:pt x="1039283" y="567791"/>
                  </a:cubicBezTo>
                  <a:close/>
                  <a:moveTo>
                    <a:pt x="406085" y="173091"/>
                  </a:moveTo>
                  <a:lnTo>
                    <a:pt x="687138" y="419774"/>
                  </a:lnTo>
                  <a:lnTo>
                    <a:pt x="246165" y="344904"/>
                  </a:lnTo>
                  <a:lnTo>
                    <a:pt x="394167" y="173972"/>
                  </a:lnTo>
                  <a:cubicBezTo>
                    <a:pt x="397215" y="170441"/>
                    <a:pt x="402554" y="170044"/>
                    <a:pt x="406085" y="173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7665229" y="5000984"/>
              <a:ext cx="44394" cy="49204"/>
            </a:xfrm>
            <a:custGeom>
              <a:avLst/>
              <a:gdLst/>
              <a:ahLst/>
              <a:cxnLst/>
              <a:rect l="l" t="t" r="r" b="b"/>
              <a:pathLst>
                <a:path w="44394" h="49204" extrusionOk="0">
                  <a:moveTo>
                    <a:pt x="7057" y="49197"/>
                  </a:moveTo>
                  <a:cubicBezTo>
                    <a:pt x="5421" y="49197"/>
                    <a:pt x="3784" y="48628"/>
                    <a:pt x="2443" y="47490"/>
                  </a:cubicBezTo>
                  <a:cubicBezTo>
                    <a:pt x="-503" y="44934"/>
                    <a:pt x="-830" y="40483"/>
                    <a:pt x="1710" y="37522"/>
                  </a:cubicBezTo>
                  <a:lnTo>
                    <a:pt x="31983" y="2448"/>
                  </a:lnTo>
                  <a:cubicBezTo>
                    <a:pt x="34524" y="-513"/>
                    <a:pt x="38951" y="-825"/>
                    <a:pt x="41952" y="1716"/>
                  </a:cubicBezTo>
                  <a:cubicBezTo>
                    <a:pt x="44897" y="4272"/>
                    <a:pt x="45225" y="8722"/>
                    <a:pt x="42684" y="11684"/>
                  </a:cubicBezTo>
                  <a:lnTo>
                    <a:pt x="12412" y="46758"/>
                  </a:lnTo>
                  <a:cubicBezTo>
                    <a:pt x="11017" y="48379"/>
                    <a:pt x="9045" y="49205"/>
                    <a:pt x="7057" y="49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7589635" y="4935763"/>
              <a:ext cx="44394" cy="49205"/>
            </a:xfrm>
            <a:custGeom>
              <a:avLst/>
              <a:gdLst/>
              <a:ahLst/>
              <a:cxnLst/>
              <a:rect l="l" t="t" r="r" b="b"/>
              <a:pathLst>
                <a:path w="44394" h="49205" extrusionOk="0">
                  <a:moveTo>
                    <a:pt x="7057" y="49197"/>
                  </a:moveTo>
                  <a:cubicBezTo>
                    <a:pt x="5421" y="49197"/>
                    <a:pt x="3784" y="48628"/>
                    <a:pt x="2443" y="47490"/>
                  </a:cubicBezTo>
                  <a:cubicBezTo>
                    <a:pt x="-503" y="44934"/>
                    <a:pt x="-831" y="40483"/>
                    <a:pt x="1711" y="37522"/>
                  </a:cubicBezTo>
                  <a:lnTo>
                    <a:pt x="31983" y="2448"/>
                  </a:lnTo>
                  <a:cubicBezTo>
                    <a:pt x="34523" y="-513"/>
                    <a:pt x="38974" y="-825"/>
                    <a:pt x="41951" y="1716"/>
                  </a:cubicBezTo>
                  <a:cubicBezTo>
                    <a:pt x="44898" y="4272"/>
                    <a:pt x="45225" y="8723"/>
                    <a:pt x="42684" y="11684"/>
                  </a:cubicBezTo>
                  <a:lnTo>
                    <a:pt x="12412" y="46758"/>
                  </a:lnTo>
                  <a:cubicBezTo>
                    <a:pt x="11016" y="48379"/>
                    <a:pt x="9045" y="49205"/>
                    <a:pt x="7057" y="49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7514040" y="4870525"/>
              <a:ext cx="44378" cy="49198"/>
            </a:xfrm>
            <a:custGeom>
              <a:avLst/>
              <a:gdLst/>
              <a:ahLst/>
              <a:cxnLst/>
              <a:rect l="l" t="t" r="r" b="b"/>
              <a:pathLst>
                <a:path w="44378" h="49198" extrusionOk="0">
                  <a:moveTo>
                    <a:pt x="7057" y="49191"/>
                  </a:moveTo>
                  <a:cubicBezTo>
                    <a:pt x="5420" y="49191"/>
                    <a:pt x="3784" y="48622"/>
                    <a:pt x="2443" y="47484"/>
                  </a:cubicBezTo>
                  <a:cubicBezTo>
                    <a:pt x="-503" y="44928"/>
                    <a:pt x="-830" y="40477"/>
                    <a:pt x="1710" y="37515"/>
                  </a:cubicBezTo>
                  <a:lnTo>
                    <a:pt x="31967" y="2442"/>
                  </a:lnTo>
                  <a:cubicBezTo>
                    <a:pt x="34508" y="-520"/>
                    <a:pt x="38935" y="-816"/>
                    <a:pt x="41936" y="1709"/>
                  </a:cubicBezTo>
                  <a:cubicBezTo>
                    <a:pt x="44881" y="4266"/>
                    <a:pt x="45209" y="8716"/>
                    <a:pt x="42668" y="11678"/>
                  </a:cubicBezTo>
                  <a:lnTo>
                    <a:pt x="12411" y="46751"/>
                  </a:lnTo>
                  <a:cubicBezTo>
                    <a:pt x="11016" y="48372"/>
                    <a:pt x="9045" y="49199"/>
                    <a:pt x="7057" y="491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7438422" y="4805281"/>
              <a:ext cx="44394" cy="49222"/>
            </a:xfrm>
            <a:custGeom>
              <a:avLst/>
              <a:gdLst/>
              <a:ahLst/>
              <a:cxnLst/>
              <a:rect l="l" t="t" r="r" b="b"/>
              <a:pathLst>
                <a:path w="44394" h="49222" extrusionOk="0">
                  <a:moveTo>
                    <a:pt x="7057" y="49214"/>
                  </a:moveTo>
                  <a:cubicBezTo>
                    <a:pt x="5421" y="49214"/>
                    <a:pt x="3784" y="48645"/>
                    <a:pt x="2443" y="47507"/>
                  </a:cubicBezTo>
                  <a:cubicBezTo>
                    <a:pt x="-503" y="44951"/>
                    <a:pt x="-830" y="40501"/>
                    <a:pt x="1710" y="37539"/>
                  </a:cubicBezTo>
                  <a:lnTo>
                    <a:pt x="31983" y="2442"/>
                  </a:lnTo>
                  <a:cubicBezTo>
                    <a:pt x="34524" y="-520"/>
                    <a:pt x="38974" y="-816"/>
                    <a:pt x="41952" y="1709"/>
                  </a:cubicBezTo>
                  <a:cubicBezTo>
                    <a:pt x="44897" y="4266"/>
                    <a:pt x="45225" y="8716"/>
                    <a:pt x="42684" y="11678"/>
                  </a:cubicBezTo>
                  <a:lnTo>
                    <a:pt x="12412" y="46775"/>
                  </a:lnTo>
                  <a:cubicBezTo>
                    <a:pt x="11017" y="48396"/>
                    <a:pt x="9045" y="49222"/>
                    <a:pt x="7057" y="49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7362828" y="4740068"/>
              <a:ext cx="44378" cy="49198"/>
            </a:xfrm>
            <a:custGeom>
              <a:avLst/>
              <a:gdLst/>
              <a:ahLst/>
              <a:cxnLst/>
              <a:rect l="l" t="t" r="r" b="b"/>
              <a:pathLst>
                <a:path w="44378" h="49198" extrusionOk="0">
                  <a:moveTo>
                    <a:pt x="7057" y="49191"/>
                  </a:moveTo>
                  <a:cubicBezTo>
                    <a:pt x="5421" y="49191"/>
                    <a:pt x="3784" y="48622"/>
                    <a:pt x="2443" y="47484"/>
                  </a:cubicBezTo>
                  <a:cubicBezTo>
                    <a:pt x="-503" y="44927"/>
                    <a:pt x="-831" y="40477"/>
                    <a:pt x="1711" y="37515"/>
                  </a:cubicBezTo>
                  <a:lnTo>
                    <a:pt x="31967" y="2442"/>
                  </a:lnTo>
                  <a:cubicBezTo>
                    <a:pt x="34508" y="-520"/>
                    <a:pt x="38959" y="-816"/>
                    <a:pt x="41935" y="1709"/>
                  </a:cubicBezTo>
                  <a:cubicBezTo>
                    <a:pt x="44882" y="4266"/>
                    <a:pt x="45209" y="8716"/>
                    <a:pt x="42668" y="11678"/>
                  </a:cubicBezTo>
                  <a:lnTo>
                    <a:pt x="12412" y="46751"/>
                  </a:lnTo>
                  <a:cubicBezTo>
                    <a:pt x="11016" y="48373"/>
                    <a:pt x="9045" y="49198"/>
                    <a:pt x="7057" y="49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7287217" y="4674813"/>
              <a:ext cx="44394" cy="49210"/>
            </a:xfrm>
            <a:custGeom>
              <a:avLst/>
              <a:gdLst/>
              <a:ahLst/>
              <a:cxnLst/>
              <a:rect l="l" t="t" r="r" b="b"/>
              <a:pathLst>
                <a:path w="44394" h="49210" extrusionOk="0">
                  <a:moveTo>
                    <a:pt x="7057" y="49202"/>
                  </a:moveTo>
                  <a:cubicBezTo>
                    <a:pt x="5421" y="49202"/>
                    <a:pt x="3784" y="48633"/>
                    <a:pt x="2443" y="47496"/>
                  </a:cubicBezTo>
                  <a:cubicBezTo>
                    <a:pt x="-503" y="44939"/>
                    <a:pt x="-830" y="40489"/>
                    <a:pt x="1710" y="37527"/>
                  </a:cubicBezTo>
                  <a:lnTo>
                    <a:pt x="31983" y="2454"/>
                  </a:lnTo>
                  <a:cubicBezTo>
                    <a:pt x="34524" y="-524"/>
                    <a:pt x="38974" y="-820"/>
                    <a:pt x="41952" y="1721"/>
                  </a:cubicBezTo>
                  <a:cubicBezTo>
                    <a:pt x="44897" y="4277"/>
                    <a:pt x="45225" y="8728"/>
                    <a:pt x="42684" y="11690"/>
                  </a:cubicBezTo>
                  <a:lnTo>
                    <a:pt x="12412" y="46763"/>
                  </a:lnTo>
                  <a:cubicBezTo>
                    <a:pt x="11017" y="48384"/>
                    <a:pt x="9045" y="49210"/>
                    <a:pt x="7057" y="492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7211623" y="4609592"/>
              <a:ext cx="44394" cy="49210"/>
            </a:xfrm>
            <a:custGeom>
              <a:avLst/>
              <a:gdLst/>
              <a:ahLst/>
              <a:cxnLst/>
              <a:rect l="l" t="t" r="r" b="b"/>
              <a:pathLst>
                <a:path w="44394" h="49210" extrusionOk="0">
                  <a:moveTo>
                    <a:pt x="7057" y="49202"/>
                  </a:moveTo>
                  <a:cubicBezTo>
                    <a:pt x="5421" y="49202"/>
                    <a:pt x="3784" y="48633"/>
                    <a:pt x="2443" y="47495"/>
                  </a:cubicBezTo>
                  <a:cubicBezTo>
                    <a:pt x="-503" y="44939"/>
                    <a:pt x="-831" y="40489"/>
                    <a:pt x="1711" y="37527"/>
                  </a:cubicBezTo>
                  <a:lnTo>
                    <a:pt x="31983" y="2453"/>
                  </a:lnTo>
                  <a:cubicBezTo>
                    <a:pt x="34523" y="-524"/>
                    <a:pt x="38974" y="-820"/>
                    <a:pt x="41951" y="1721"/>
                  </a:cubicBezTo>
                  <a:cubicBezTo>
                    <a:pt x="44898" y="4278"/>
                    <a:pt x="45225" y="8728"/>
                    <a:pt x="42684" y="11690"/>
                  </a:cubicBezTo>
                  <a:lnTo>
                    <a:pt x="12412" y="46763"/>
                  </a:lnTo>
                  <a:cubicBezTo>
                    <a:pt x="11016" y="48384"/>
                    <a:pt x="9045" y="49210"/>
                    <a:pt x="7057" y="492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6868559" y="4869615"/>
              <a:ext cx="45906" cy="41535"/>
            </a:xfrm>
            <a:custGeom>
              <a:avLst/>
              <a:gdLst/>
              <a:ahLst/>
              <a:cxnLst/>
              <a:rect l="l" t="t" r="r" b="b"/>
              <a:pathLst>
                <a:path w="45906" h="41535" extrusionOk="0">
                  <a:moveTo>
                    <a:pt x="38841" y="41528"/>
                  </a:moveTo>
                  <a:cubicBezTo>
                    <a:pt x="37205" y="41528"/>
                    <a:pt x="35567" y="40959"/>
                    <a:pt x="34227" y="39821"/>
                  </a:cubicBezTo>
                  <a:lnTo>
                    <a:pt x="2443" y="12417"/>
                  </a:lnTo>
                  <a:cubicBezTo>
                    <a:pt x="-503" y="9861"/>
                    <a:pt x="-830" y="5410"/>
                    <a:pt x="1710" y="2449"/>
                  </a:cubicBezTo>
                  <a:cubicBezTo>
                    <a:pt x="4251" y="-513"/>
                    <a:pt x="8701" y="-825"/>
                    <a:pt x="11679" y="1716"/>
                  </a:cubicBezTo>
                  <a:lnTo>
                    <a:pt x="43463" y="29120"/>
                  </a:lnTo>
                  <a:cubicBezTo>
                    <a:pt x="46409" y="31676"/>
                    <a:pt x="46736" y="36127"/>
                    <a:pt x="44196" y="39088"/>
                  </a:cubicBezTo>
                  <a:cubicBezTo>
                    <a:pt x="42801" y="40710"/>
                    <a:pt x="40828" y="41536"/>
                    <a:pt x="38841" y="415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6944286" y="4781869"/>
              <a:ext cx="45882" cy="41535"/>
            </a:xfrm>
            <a:custGeom>
              <a:avLst/>
              <a:gdLst/>
              <a:ahLst/>
              <a:cxnLst/>
              <a:rect l="l" t="t" r="r" b="b"/>
              <a:pathLst>
                <a:path w="45882" h="41535" extrusionOk="0">
                  <a:moveTo>
                    <a:pt x="38818" y="41528"/>
                  </a:moveTo>
                  <a:cubicBezTo>
                    <a:pt x="37181" y="41528"/>
                    <a:pt x="35545" y="40959"/>
                    <a:pt x="34204" y="39821"/>
                  </a:cubicBezTo>
                  <a:lnTo>
                    <a:pt x="2443" y="12417"/>
                  </a:lnTo>
                  <a:cubicBezTo>
                    <a:pt x="-503" y="9860"/>
                    <a:pt x="-831" y="5410"/>
                    <a:pt x="1711" y="2448"/>
                  </a:cubicBezTo>
                  <a:cubicBezTo>
                    <a:pt x="4251" y="-513"/>
                    <a:pt x="8702" y="-825"/>
                    <a:pt x="11679" y="1716"/>
                  </a:cubicBezTo>
                  <a:lnTo>
                    <a:pt x="43440" y="29120"/>
                  </a:lnTo>
                  <a:cubicBezTo>
                    <a:pt x="46386" y="31676"/>
                    <a:pt x="46713" y="36127"/>
                    <a:pt x="44172" y="39088"/>
                  </a:cubicBezTo>
                  <a:cubicBezTo>
                    <a:pt x="42777" y="40709"/>
                    <a:pt x="40806" y="41536"/>
                    <a:pt x="38818" y="415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7020005" y="4694117"/>
              <a:ext cx="45883" cy="41534"/>
            </a:xfrm>
            <a:custGeom>
              <a:avLst/>
              <a:gdLst/>
              <a:ahLst/>
              <a:cxnLst/>
              <a:rect l="l" t="t" r="r" b="b"/>
              <a:pathLst>
                <a:path w="45883" h="41534" extrusionOk="0">
                  <a:moveTo>
                    <a:pt x="38818" y="41527"/>
                  </a:moveTo>
                  <a:cubicBezTo>
                    <a:pt x="37182" y="41527"/>
                    <a:pt x="35545" y="40958"/>
                    <a:pt x="34204" y="39820"/>
                  </a:cubicBezTo>
                  <a:lnTo>
                    <a:pt x="2443" y="12416"/>
                  </a:lnTo>
                  <a:cubicBezTo>
                    <a:pt x="-503" y="9859"/>
                    <a:pt x="-830" y="5409"/>
                    <a:pt x="1710" y="2447"/>
                  </a:cubicBezTo>
                  <a:cubicBezTo>
                    <a:pt x="4252" y="-530"/>
                    <a:pt x="8702" y="-811"/>
                    <a:pt x="11679" y="1715"/>
                  </a:cubicBezTo>
                  <a:lnTo>
                    <a:pt x="43440" y="29119"/>
                  </a:lnTo>
                  <a:cubicBezTo>
                    <a:pt x="46386" y="31675"/>
                    <a:pt x="46713" y="36125"/>
                    <a:pt x="44173" y="39087"/>
                  </a:cubicBezTo>
                  <a:cubicBezTo>
                    <a:pt x="42778" y="40708"/>
                    <a:pt x="40806" y="41535"/>
                    <a:pt x="38818" y="41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095709" y="4606362"/>
              <a:ext cx="45883" cy="41535"/>
            </a:xfrm>
            <a:custGeom>
              <a:avLst/>
              <a:gdLst/>
              <a:ahLst/>
              <a:cxnLst/>
              <a:rect l="l" t="t" r="r" b="b"/>
              <a:pathLst>
                <a:path w="45883" h="41535" extrusionOk="0">
                  <a:moveTo>
                    <a:pt x="38818" y="41528"/>
                  </a:moveTo>
                  <a:cubicBezTo>
                    <a:pt x="37182" y="41528"/>
                    <a:pt x="35545" y="40959"/>
                    <a:pt x="34204" y="39821"/>
                  </a:cubicBezTo>
                  <a:lnTo>
                    <a:pt x="2443" y="12417"/>
                  </a:lnTo>
                  <a:cubicBezTo>
                    <a:pt x="-503" y="9861"/>
                    <a:pt x="-830" y="5410"/>
                    <a:pt x="1710" y="2448"/>
                  </a:cubicBezTo>
                  <a:cubicBezTo>
                    <a:pt x="4267" y="-513"/>
                    <a:pt x="8702" y="-825"/>
                    <a:pt x="11679" y="1716"/>
                  </a:cubicBezTo>
                  <a:lnTo>
                    <a:pt x="43440" y="29120"/>
                  </a:lnTo>
                  <a:cubicBezTo>
                    <a:pt x="46386" y="31676"/>
                    <a:pt x="46713" y="36127"/>
                    <a:pt x="44173" y="39088"/>
                  </a:cubicBezTo>
                  <a:cubicBezTo>
                    <a:pt x="42778" y="40709"/>
                    <a:pt x="40806" y="41536"/>
                    <a:pt x="38818" y="415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5"/>
          <p:cNvGrpSpPr/>
          <p:nvPr/>
        </p:nvGrpSpPr>
        <p:grpSpPr>
          <a:xfrm rot="4797602">
            <a:off x="1954736" y="-170683"/>
            <a:ext cx="1248923" cy="2142766"/>
            <a:chOff x="309391" y="1774774"/>
            <a:chExt cx="450789" cy="773447"/>
          </a:xfrm>
        </p:grpSpPr>
        <p:sp>
          <p:nvSpPr>
            <p:cNvPr id="479" name="Google Shape;479;p25"/>
            <p:cNvSpPr/>
            <p:nvPr/>
          </p:nvSpPr>
          <p:spPr>
            <a:xfrm>
              <a:off x="309391" y="1774774"/>
              <a:ext cx="427435" cy="648325"/>
            </a:xfrm>
            <a:custGeom>
              <a:avLst/>
              <a:gdLst/>
              <a:ahLst/>
              <a:cxnLst/>
              <a:rect l="l" t="t" r="r" b="b"/>
              <a:pathLst>
                <a:path w="427435" h="648325" extrusionOk="0">
                  <a:moveTo>
                    <a:pt x="3425" y="87299"/>
                  </a:moveTo>
                  <a:lnTo>
                    <a:pt x="283801" y="641862"/>
                  </a:lnTo>
                  <a:cubicBezTo>
                    <a:pt x="286732" y="647669"/>
                    <a:pt x="293817" y="649991"/>
                    <a:pt x="299623" y="647053"/>
                  </a:cubicBezTo>
                  <a:lnTo>
                    <a:pt x="420969" y="585706"/>
                  </a:lnTo>
                  <a:cubicBezTo>
                    <a:pt x="426776" y="582775"/>
                    <a:pt x="429098" y="575690"/>
                    <a:pt x="426168" y="569884"/>
                  </a:cubicBezTo>
                  <a:lnTo>
                    <a:pt x="146875" y="17464"/>
                  </a:lnTo>
                  <a:cubicBezTo>
                    <a:pt x="139284" y="2444"/>
                    <a:pt x="121194" y="-4149"/>
                    <a:pt x="105832" y="2717"/>
                  </a:cubicBezTo>
                  <a:cubicBezTo>
                    <a:pt x="75996" y="16045"/>
                    <a:pt x="46503" y="30090"/>
                    <a:pt x="17307" y="44751"/>
                  </a:cubicBezTo>
                  <a:cubicBezTo>
                    <a:pt x="1711" y="52584"/>
                    <a:pt x="-4454" y="71718"/>
                    <a:pt x="3425" y="87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22411" y="1812089"/>
              <a:ext cx="390467" cy="559692"/>
            </a:xfrm>
            <a:custGeom>
              <a:avLst/>
              <a:gdLst/>
              <a:ahLst/>
              <a:cxnLst/>
              <a:rect l="l" t="t" r="r" b="b"/>
              <a:pathLst>
                <a:path w="390467" h="559692" extrusionOk="0">
                  <a:moveTo>
                    <a:pt x="71744" y="34723"/>
                  </a:moveTo>
                  <a:cubicBezTo>
                    <a:pt x="47840" y="46156"/>
                    <a:pt x="23920" y="57559"/>
                    <a:pt x="0" y="68962"/>
                  </a:cubicBezTo>
                  <a:lnTo>
                    <a:pt x="248101" y="559692"/>
                  </a:lnTo>
                  <a:lnTo>
                    <a:pt x="390467" y="487714"/>
                  </a:lnTo>
                  <a:lnTo>
                    <a:pt x="143894" y="0"/>
                  </a:lnTo>
                  <a:cubicBezTo>
                    <a:pt x="119865" y="11613"/>
                    <a:pt x="95820" y="23203"/>
                    <a:pt x="71744" y="347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22225" y="2367159"/>
              <a:ext cx="137955" cy="181062"/>
            </a:xfrm>
            <a:custGeom>
              <a:avLst/>
              <a:gdLst/>
              <a:ahLst/>
              <a:cxnLst/>
              <a:rect l="l" t="t" r="r" b="b"/>
              <a:pathLst>
                <a:path w="137955" h="181062" extrusionOk="0">
                  <a:moveTo>
                    <a:pt x="0" y="47988"/>
                  </a:moveTo>
                  <a:lnTo>
                    <a:pt x="94908" y="0"/>
                  </a:lnTo>
                  <a:lnTo>
                    <a:pt x="137441" y="157292"/>
                  </a:lnTo>
                  <a:cubicBezTo>
                    <a:pt x="139272" y="164058"/>
                    <a:pt x="136100" y="171166"/>
                    <a:pt x="129849" y="174330"/>
                  </a:cubicBezTo>
                  <a:lnTo>
                    <a:pt x="119678" y="179474"/>
                  </a:lnTo>
                  <a:cubicBezTo>
                    <a:pt x="113427" y="182631"/>
                    <a:pt x="105820" y="180971"/>
                    <a:pt x="101455" y="175484"/>
                  </a:cubicBezTo>
                  <a:lnTo>
                    <a:pt x="0" y="479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 rot="9194561">
              <a:off x="528645" y="2255029"/>
              <a:ext cx="159453" cy="29525"/>
            </a:xfrm>
            <a:custGeom>
              <a:avLst/>
              <a:gdLst/>
              <a:ahLst/>
              <a:cxnLst/>
              <a:rect l="l" t="t" r="r" b="b"/>
              <a:pathLst>
                <a:path w="159528" h="29539" extrusionOk="0">
                  <a:moveTo>
                    <a:pt x="0" y="0"/>
                  </a:moveTo>
                  <a:lnTo>
                    <a:pt x="159529" y="0"/>
                  </a:lnTo>
                  <a:lnTo>
                    <a:pt x="159529" y="29540"/>
                  </a:lnTo>
                  <a:lnTo>
                    <a:pt x="0" y="29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 rot="9194561">
              <a:off x="499340" y="2197025"/>
              <a:ext cx="159446" cy="29525"/>
            </a:xfrm>
            <a:custGeom>
              <a:avLst/>
              <a:gdLst/>
              <a:ahLst/>
              <a:cxnLst/>
              <a:rect l="l" t="t" r="r" b="b"/>
              <a:pathLst>
                <a:path w="159521" h="29539" extrusionOk="0">
                  <a:moveTo>
                    <a:pt x="0" y="0"/>
                  </a:moveTo>
                  <a:lnTo>
                    <a:pt x="159521" y="0"/>
                  </a:lnTo>
                  <a:lnTo>
                    <a:pt x="159521" y="29539"/>
                  </a:lnTo>
                  <a:lnTo>
                    <a:pt x="0" y="295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5"/>
          <p:cNvSpPr/>
          <p:nvPr/>
        </p:nvSpPr>
        <p:spPr>
          <a:xfrm rot="899983">
            <a:off x="1605642" y="3900698"/>
            <a:ext cx="663498" cy="379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Fredoka One"/>
              </a:rPr>
              <a:t>1+1</a:t>
            </a:r>
          </a:p>
        </p:txBody>
      </p:sp>
      <p:sp>
        <p:nvSpPr>
          <p:cNvPr id="485" name="Google Shape;485;p25"/>
          <p:cNvSpPr/>
          <p:nvPr/>
        </p:nvSpPr>
        <p:spPr>
          <a:xfrm rot="-1800007">
            <a:off x="8601856" y="3519463"/>
            <a:ext cx="858005" cy="3849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Fredoka One"/>
              </a:rPr>
              <a:t>2+4</a:t>
            </a:r>
          </a:p>
        </p:txBody>
      </p:sp>
      <p:sp>
        <p:nvSpPr>
          <p:cNvPr id="486" name="Google Shape;486;p25"/>
          <p:cNvSpPr/>
          <p:nvPr/>
        </p:nvSpPr>
        <p:spPr>
          <a:xfrm rot="1799984">
            <a:off x="5992908" y="1214229"/>
            <a:ext cx="873485" cy="390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Fredoka One"/>
              </a:rPr>
              <a:t>3+3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/>
          <p:nvPr/>
        </p:nvSpPr>
        <p:spPr>
          <a:xfrm>
            <a:off x="5672550" y="1889400"/>
            <a:ext cx="4177800" cy="2357100"/>
          </a:xfrm>
          <a:prstGeom prst="roundRect">
            <a:avLst>
              <a:gd name="adj" fmla="val 563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1" name="Google Shape;1531;p34"/>
          <p:cNvSpPr/>
          <p:nvPr/>
        </p:nvSpPr>
        <p:spPr>
          <a:xfrm>
            <a:off x="1189950" y="1889400"/>
            <a:ext cx="4177800" cy="2357100"/>
          </a:xfrm>
          <a:prstGeom prst="roundRect">
            <a:avLst>
              <a:gd name="adj" fmla="val 563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2" name="Google Shape;1532;p34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practice!</a:t>
            </a:r>
            <a:endParaRPr/>
          </a:p>
        </p:txBody>
      </p:sp>
      <p:sp>
        <p:nvSpPr>
          <p:cNvPr id="1533" name="Google Shape;1533;p34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1534" name="Google Shape;1534;p34"/>
          <p:cNvSpPr/>
          <p:nvPr/>
        </p:nvSpPr>
        <p:spPr>
          <a:xfrm>
            <a:off x="4720025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5" name="Google Shape;1535;p34"/>
          <p:cNvSpPr/>
          <p:nvPr/>
        </p:nvSpPr>
        <p:spPr>
          <a:xfrm>
            <a:off x="295500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and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6" name="Google Shape;1536;p34"/>
          <p:cNvSpPr/>
          <p:nvPr/>
        </p:nvSpPr>
        <p:spPr>
          <a:xfrm>
            <a:off x="2954975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+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7" name="Google Shape;1537;p34"/>
          <p:cNvSpPr/>
          <p:nvPr/>
        </p:nvSpPr>
        <p:spPr>
          <a:xfrm>
            <a:off x="6485050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=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8" name="Google Shape;1538;p34"/>
          <p:cNvSpPr/>
          <p:nvPr/>
        </p:nvSpPr>
        <p:spPr>
          <a:xfrm>
            <a:off x="648505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equals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39" name="Google Shape;1539;p34"/>
          <p:cNvSpPr/>
          <p:nvPr/>
        </p:nvSpPr>
        <p:spPr>
          <a:xfrm>
            <a:off x="118995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0" name="Google Shape;1540;p34"/>
          <p:cNvSpPr/>
          <p:nvPr/>
        </p:nvSpPr>
        <p:spPr>
          <a:xfrm>
            <a:off x="8250251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1" name="Google Shape;1541;p34"/>
          <p:cNvSpPr/>
          <p:nvPr/>
        </p:nvSpPr>
        <p:spPr>
          <a:xfrm>
            <a:off x="4720025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2" name="Google Shape;1542;p34"/>
          <p:cNvSpPr/>
          <p:nvPr/>
        </p:nvSpPr>
        <p:spPr>
          <a:xfrm>
            <a:off x="1189950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3" name="Google Shape;1543;p34"/>
          <p:cNvSpPr/>
          <p:nvPr/>
        </p:nvSpPr>
        <p:spPr>
          <a:xfrm>
            <a:off x="8250251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4" name="Google Shape;1544;p34"/>
          <p:cNvSpPr/>
          <p:nvPr/>
        </p:nvSpPr>
        <p:spPr>
          <a:xfrm>
            <a:off x="3742650" y="2670739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5" name="Google Shape;1545;p34"/>
          <p:cNvSpPr txBox="1">
            <a:spLocks noGrp="1"/>
          </p:cNvSpPr>
          <p:nvPr>
            <p:ph type="subTitle" idx="4294967295"/>
          </p:nvPr>
        </p:nvSpPr>
        <p:spPr>
          <a:xfrm>
            <a:off x="3494875" y="2130450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</a:t>
            </a:r>
            <a:endParaRPr/>
          </a:p>
        </p:txBody>
      </p:sp>
      <p:sp>
        <p:nvSpPr>
          <p:cNvPr id="1546" name="Google Shape;1546;p34"/>
          <p:cNvSpPr txBox="1">
            <a:spLocks noGrp="1"/>
          </p:cNvSpPr>
          <p:nvPr>
            <p:ph type="subTitle" idx="4294967295"/>
          </p:nvPr>
        </p:nvSpPr>
        <p:spPr>
          <a:xfrm>
            <a:off x="3494875" y="3465154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</a:t>
            </a:r>
            <a:endParaRPr/>
          </a:p>
        </p:txBody>
      </p:sp>
      <p:sp>
        <p:nvSpPr>
          <p:cNvPr id="1547" name="Google Shape;1547;p34"/>
          <p:cNvSpPr/>
          <p:nvPr/>
        </p:nvSpPr>
        <p:spPr>
          <a:xfrm>
            <a:off x="8225728" y="2670739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8" name="Google Shape;1548;p34"/>
          <p:cNvSpPr txBox="1">
            <a:spLocks noGrp="1"/>
          </p:cNvSpPr>
          <p:nvPr>
            <p:ph type="subTitle" idx="4294967295"/>
          </p:nvPr>
        </p:nvSpPr>
        <p:spPr>
          <a:xfrm>
            <a:off x="7979275" y="2130450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</a:t>
            </a:r>
            <a:endParaRPr/>
          </a:p>
        </p:txBody>
      </p:sp>
      <p:sp>
        <p:nvSpPr>
          <p:cNvPr id="1549" name="Google Shape;1549;p34"/>
          <p:cNvSpPr txBox="1">
            <a:spLocks noGrp="1"/>
          </p:cNvSpPr>
          <p:nvPr>
            <p:ph type="subTitle" idx="4294967295"/>
          </p:nvPr>
        </p:nvSpPr>
        <p:spPr>
          <a:xfrm>
            <a:off x="7979275" y="3465154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</a:t>
            </a:r>
            <a:endParaRPr/>
          </a:p>
        </p:txBody>
      </p:sp>
      <p:grpSp>
        <p:nvGrpSpPr>
          <p:cNvPr id="1550" name="Google Shape;1550;p34"/>
          <p:cNvGrpSpPr/>
          <p:nvPr/>
        </p:nvGrpSpPr>
        <p:grpSpPr>
          <a:xfrm>
            <a:off x="2020489" y="2344002"/>
            <a:ext cx="695835" cy="1447894"/>
            <a:chOff x="1908689" y="2344002"/>
            <a:chExt cx="695835" cy="1447894"/>
          </a:xfrm>
        </p:grpSpPr>
        <p:grpSp>
          <p:nvGrpSpPr>
            <p:cNvPr id="1551" name="Google Shape;1551;p34"/>
            <p:cNvGrpSpPr/>
            <p:nvPr/>
          </p:nvGrpSpPr>
          <p:grpSpPr>
            <a:xfrm>
              <a:off x="1908689" y="2344002"/>
              <a:ext cx="318772" cy="685844"/>
              <a:chOff x="4502208" y="0"/>
              <a:chExt cx="3187723" cy="6858440"/>
            </a:xfrm>
          </p:grpSpPr>
          <p:sp>
            <p:nvSpPr>
              <p:cNvPr id="1552" name="Google Shape;1552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9" name="Google Shape;1569;p34"/>
            <p:cNvGrpSpPr/>
            <p:nvPr/>
          </p:nvGrpSpPr>
          <p:grpSpPr>
            <a:xfrm>
              <a:off x="2285752" y="2344002"/>
              <a:ext cx="318772" cy="685844"/>
              <a:chOff x="4502208" y="0"/>
              <a:chExt cx="3187723" cy="6858440"/>
            </a:xfrm>
          </p:grpSpPr>
          <p:sp>
            <p:nvSpPr>
              <p:cNvPr id="1570" name="Google Shape;1570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7" name="Google Shape;1587;p34"/>
            <p:cNvGrpSpPr/>
            <p:nvPr/>
          </p:nvGrpSpPr>
          <p:grpSpPr>
            <a:xfrm>
              <a:off x="1908689" y="3106052"/>
              <a:ext cx="318772" cy="685844"/>
              <a:chOff x="4502208" y="0"/>
              <a:chExt cx="3187723" cy="6858440"/>
            </a:xfrm>
          </p:grpSpPr>
          <p:sp>
            <p:nvSpPr>
              <p:cNvPr id="1588" name="Google Shape;1588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5" name="Google Shape;1605;p34"/>
            <p:cNvGrpSpPr/>
            <p:nvPr/>
          </p:nvGrpSpPr>
          <p:grpSpPr>
            <a:xfrm>
              <a:off x="2285752" y="3106052"/>
              <a:ext cx="318772" cy="685844"/>
              <a:chOff x="4502208" y="0"/>
              <a:chExt cx="3187723" cy="6858440"/>
            </a:xfrm>
          </p:grpSpPr>
          <p:sp>
            <p:nvSpPr>
              <p:cNvPr id="1606" name="Google Shape;1606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3" name="Google Shape;1623;p34"/>
          <p:cNvGrpSpPr/>
          <p:nvPr/>
        </p:nvGrpSpPr>
        <p:grpSpPr>
          <a:xfrm>
            <a:off x="6503089" y="2344002"/>
            <a:ext cx="1072885" cy="1447894"/>
            <a:chOff x="1531639" y="4701102"/>
            <a:chExt cx="1072885" cy="1447894"/>
          </a:xfrm>
        </p:grpSpPr>
        <p:grpSp>
          <p:nvGrpSpPr>
            <p:cNvPr id="1624" name="Google Shape;1624;p34"/>
            <p:cNvGrpSpPr/>
            <p:nvPr/>
          </p:nvGrpSpPr>
          <p:grpSpPr>
            <a:xfrm>
              <a:off x="1908689" y="4701102"/>
              <a:ext cx="318772" cy="685844"/>
              <a:chOff x="4502208" y="0"/>
              <a:chExt cx="3187723" cy="6858440"/>
            </a:xfrm>
          </p:grpSpPr>
          <p:sp>
            <p:nvSpPr>
              <p:cNvPr id="1625" name="Google Shape;1625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2" name="Google Shape;1642;p34"/>
            <p:cNvGrpSpPr/>
            <p:nvPr/>
          </p:nvGrpSpPr>
          <p:grpSpPr>
            <a:xfrm>
              <a:off x="2285752" y="4701102"/>
              <a:ext cx="318772" cy="685844"/>
              <a:chOff x="4502208" y="0"/>
              <a:chExt cx="3187723" cy="6858440"/>
            </a:xfrm>
          </p:grpSpPr>
          <p:sp>
            <p:nvSpPr>
              <p:cNvPr id="1643" name="Google Shape;1643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0" name="Google Shape;1660;p34"/>
            <p:cNvGrpSpPr/>
            <p:nvPr/>
          </p:nvGrpSpPr>
          <p:grpSpPr>
            <a:xfrm>
              <a:off x="1908689" y="5463152"/>
              <a:ext cx="318772" cy="685844"/>
              <a:chOff x="4502208" y="0"/>
              <a:chExt cx="3187723" cy="6858440"/>
            </a:xfrm>
          </p:grpSpPr>
          <p:sp>
            <p:nvSpPr>
              <p:cNvPr id="1661" name="Google Shape;1661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8" name="Google Shape;1678;p34"/>
            <p:cNvGrpSpPr/>
            <p:nvPr/>
          </p:nvGrpSpPr>
          <p:grpSpPr>
            <a:xfrm>
              <a:off x="2285752" y="5463152"/>
              <a:ext cx="318772" cy="685844"/>
              <a:chOff x="4502208" y="0"/>
              <a:chExt cx="3187723" cy="6858440"/>
            </a:xfrm>
          </p:grpSpPr>
          <p:sp>
            <p:nvSpPr>
              <p:cNvPr id="1679" name="Google Shape;1679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6" name="Google Shape;1696;p34"/>
            <p:cNvGrpSpPr/>
            <p:nvPr/>
          </p:nvGrpSpPr>
          <p:grpSpPr>
            <a:xfrm>
              <a:off x="1531639" y="5463152"/>
              <a:ext cx="318772" cy="685844"/>
              <a:chOff x="4502208" y="0"/>
              <a:chExt cx="3187723" cy="6858440"/>
            </a:xfrm>
          </p:grpSpPr>
          <p:sp>
            <p:nvSpPr>
              <p:cNvPr id="1697" name="Google Shape;1697;p34"/>
              <p:cNvSpPr/>
              <p:nvPr/>
            </p:nvSpPr>
            <p:spPr>
              <a:xfrm>
                <a:off x="4698114" y="0"/>
                <a:ext cx="2795811" cy="6858440"/>
              </a:xfrm>
              <a:custGeom>
                <a:avLst/>
                <a:gdLst/>
                <a:ahLst/>
                <a:cxnLst/>
                <a:rect l="l" t="t" r="r" b="b"/>
                <a:pathLst>
                  <a:path w="2795811" h="6858440" extrusionOk="0">
                    <a:moveTo>
                      <a:pt x="2794520" y="4025263"/>
                    </a:moveTo>
                    <a:cubicBezTo>
                      <a:pt x="2794269" y="4033808"/>
                      <a:pt x="2794269" y="4042103"/>
                      <a:pt x="2794269" y="4050387"/>
                    </a:cubicBezTo>
                    <a:cubicBezTo>
                      <a:pt x="2791505" y="4506466"/>
                      <a:pt x="2784472" y="4941426"/>
                      <a:pt x="2773413" y="5304282"/>
                    </a:cubicBezTo>
                    <a:cubicBezTo>
                      <a:pt x="2773163" y="5313828"/>
                      <a:pt x="2772912" y="5323375"/>
                      <a:pt x="2772411" y="5332671"/>
                    </a:cubicBezTo>
                    <a:cubicBezTo>
                      <a:pt x="2758086" y="5793017"/>
                      <a:pt x="2736729" y="6132491"/>
                      <a:pt x="2708079" y="6242804"/>
                    </a:cubicBezTo>
                    <a:cubicBezTo>
                      <a:pt x="2661337" y="6424983"/>
                      <a:pt x="2561081" y="6561432"/>
                      <a:pt x="2406040" y="6658671"/>
                    </a:cubicBezTo>
                    <a:cubicBezTo>
                      <a:pt x="2184162" y="6798637"/>
                      <a:pt x="1849456" y="6858441"/>
                      <a:pt x="1397906" y="6858441"/>
                    </a:cubicBezTo>
                    <a:cubicBezTo>
                      <a:pt x="946356" y="6858441"/>
                      <a:pt x="611900" y="6798637"/>
                      <a:pt x="389772" y="6658671"/>
                    </a:cubicBezTo>
                    <a:cubicBezTo>
                      <a:pt x="234981" y="6561421"/>
                      <a:pt x="134725" y="6424983"/>
                      <a:pt x="87733" y="6242804"/>
                    </a:cubicBezTo>
                    <a:cubicBezTo>
                      <a:pt x="59343" y="6132240"/>
                      <a:pt x="37976" y="5793007"/>
                      <a:pt x="23401" y="5332671"/>
                    </a:cubicBezTo>
                    <a:cubicBezTo>
                      <a:pt x="23150" y="5323125"/>
                      <a:pt x="22649" y="5313828"/>
                      <a:pt x="22399" y="5304282"/>
                    </a:cubicBezTo>
                    <a:cubicBezTo>
                      <a:pt x="11339" y="4941426"/>
                      <a:pt x="4307" y="4506466"/>
                      <a:pt x="1542" y="4050387"/>
                    </a:cubicBezTo>
                    <a:cubicBezTo>
                      <a:pt x="1542" y="4042093"/>
                      <a:pt x="1542" y="4033808"/>
                      <a:pt x="1292" y="4025263"/>
                    </a:cubicBezTo>
                    <a:cubicBezTo>
                      <a:pt x="-1723" y="3500084"/>
                      <a:pt x="541" y="2948279"/>
                      <a:pt x="8074" y="2447973"/>
                    </a:cubicBezTo>
                    <a:cubicBezTo>
                      <a:pt x="8324" y="2434911"/>
                      <a:pt x="8324" y="2422088"/>
                      <a:pt x="8575" y="2409276"/>
                    </a:cubicBezTo>
                    <a:cubicBezTo>
                      <a:pt x="9576" y="2343691"/>
                      <a:pt x="10839" y="2278858"/>
                      <a:pt x="11840" y="2215286"/>
                    </a:cubicBezTo>
                    <a:lnTo>
                      <a:pt x="12091" y="2215286"/>
                    </a:lnTo>
                    <a:cubicBezTo>
                      <a:pt x="23901" y="1589592"/>
                      <a:pt x="44508" y="1071204"/>
                      <a:pt x="73408" y="830473"/>
                    </a:cubicBezTo>
                    <a:cubicBezTo>
                      <a:pt x="173664" y="0"/>
                      <a:pt x="1397906" y="0"/>
                      <a:pt x="1397906" y="0"/>
                    </a:cubicBezTo>
                    <a:cubicBezTo>
                      <a:pt x="1397906" y="0"/>
                      <a:pt x="2622148" y="0"/>
                      <a:pt x="2722404" y="830483"/>
                    </a:cubicBezTo>
                    <a:cubicBezTo>
                      <a:pt x="2751555" y="1071214"/>
                      <a:pt x="2772161" y="1589601"/>
                      <a:pt x="2783721" y="2215296"/>
                    </a:cubicBezTo>
                    <a:cubicBezTo>
                      <a:pt x="2784973" y="2278868"/>
                      <a:pt x="2786235" y="2343701"/>
                      <a:pt x="2787237" y="2409286"/>
                    </a:cubicBezTo>
                    <a:cubicBezTo>
                      <a:pt x="2787488" y="2422098"/>
                      <a:pt x="2787738" y="2434921"/>
                      <a:pt x="2787738" y="2447984"/>
                    </a:cubicBezTo>
                    <a:cubicBezTo>
                      <a:pt x="2795271" y="2948539"/>
                      <a:pt x="2797535" y="3500094"/>
                      <a:pt x="2794520" y="4025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4699406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lnTo>
                      <a:pt x="210819" y="25124"/>
                    </a:lnTo>
                    <a:lnTo>
                      <a:pt x="250" y="25124"/>
                    </a:lnTo>
                    <a:cubicBezTo>
                      <a:pt x="250" y="16829"/>
                      <a:pt x="250" y="8545"/>
                      <a:pt x="0" y="0"/>
                    </a:cubicBez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7281815" y="4025263"/>
                <a:ext cx="210828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210828" h="25124" extrusionOk="0">
                    <a:moveTo>
                      <a:pt x="210819" y="0"/>
                    </a:moveTo>
                    <a:cubicBezTo>
                      <a:pt x="210568" y="8545"/>
                      <a:pt x="210568" y="16840"/>
                      <a:pt x="210568" y="25124"/>
                    </a:cubicBezTo>
                    <a:lnTo>
                      <a:pt x="0" y="25124"/>
                    </a:lnTo>
                    <a:lnTo>
                      <a:pt x="0" y="0"/>
                    </a:lnTo>
                    <a:lnTo>
                      <a:pt x="210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4720513" y="5154278"/>
                <a:ext cx="284698" cy="178402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02" extrusionOk="0">
                    <a:moveTo>
                      <a:pt x="284698" y="22099"/>
                    </a:moveTo>
                    <a:lnTo>
                      <a:pt x="189712" y="74370"/>
                    </a:lnTo>
                    <a:lnTo>
                      <a:pt x="1002" y="178403"/>
                    </a:lnTo>
                    <a:cubicBezTo>
                      <a:pt x="751" y="168856"/>
                      <a:pt x="250" y="159559"/>
                      <a:pt x="0" y="150012"/>
                    </a:cubicBezTo>
                    <a:lnTo>
                      <a:pt x="189712" y="45730"/>
                    </a:lnTo>
                    <a:lnTo>
                      <a:pt x="272637" y="0"/>
                    </a:lnTo>
                    <a:lnTo>
                      <a:pt x="284698" y="22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7186828" y="5154259"/>
                <a:ext cx="284698" cy="178411"/>
              </a:xfrm>
              <a:custGeom>
                <a:avLst/>
                <a:gdLst/>
                <a:ahLst/>
                <a:cxnLst/>
                <a:rect l="l" t="t" r="r" b="b"/>
                <a:pathLst>
                  <a:path w="284698" h="178411" extrusionOk="0">
                    <a:moveTo>
                      <a:pt x="284698" y="150022"/>
                    </a:moveTo>
                    <a:cubicBezTo>
                      <a:pt x="284448" y="159569"/>
                      <a:pt x="284198" y="169116"/>
                      <a:pt x="283697" y="178412"/>
                    </a:cubicBezTo>
                    <a:lnTo>
                      <a:pt x="94986" y="74380"/>
                    </a:lnTo>
                    <a:lnTo>
                      <a:pt x="0" y="22109"/>
                    </a:lnTo>
                    <a:lnTo>
                      <a:pt x="12061" y="0"/>
                    </a:lnTo>
                    <a:lnTo>
                      <a:pt x="94986" y="45730"/>
                    </a:lnTo>
                    <a:lnTo>
                      <a:pt x="284698" y="1500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5610780" y="223000"/>
                <a:ext cx="968495" cy="198667"/>
              </a:xfrm>
              <a:custGeom>
                <a:avLst/>
                <a:gdLst/>
                <a:ahLst/>
                <a:cxnLst/>
                <a:rect l="l" t="t" r="r" b="b"/>
                <a:pathLst>
                  <a:path w="968495" h="198667" extrusionOk="0">
                    <a:moveTo>
                      <a:pt x="484248" y="0"/>
                    </a:moveTo>
                    <a:cubicBezTo>
                      <a:pt x="484248" y="0"/>
                      <a:pt x="-25545" y="691"/>
                      <a:pt x="1002" y="198668"/>
                    </a:cubicBezTo>
                    <a:lnTo>
                      <a:pt x="967493" y="198668"/>
                    </a:lnTo>
                    <a:cubicBezTo>
                      <a:pt x="994040" y="691"/>
                      <a:pt x="484248" y="0"/>
                      <a:pt x="48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34"/>
              <p:cNvSpPr/>
              <p:nvPr/>
            </p:nvSpPr>
            <p:spPr>
              <a:xfrm>
                <a:off x="4950016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35901" y="386098"/>
                    </a:moveTo>
                    <a:lnTo>
                      <a:pt x="4416" y="574447"/>
                    </a:lnTo>
                    <a:cubicBezTo>
                      <a:pt x="-15589" y="694127"/>
                      <a:pt x="33367" y="814878"/>
                      <a:pt x="131048" y="886844"/>
                    </a:cubicBezTo>
                    <a:lnTo>
                      <a:pt x="134344" y="889278"/>
                    </a:lnTo>
                    <a:lnTo>
                      <a:pt x="639067" y="889278"/>
                    </a:lnTo>
                    <a:lnTo>
                      <a:pt x="639067" y="116907"/>
                    </a:lnTo>
                    <a:cubicBezTo>
                      <a:pt x="639067" y="38760"/>
                      <a:pt x="563845" y="-17348"/>
                      <a:pt x="488934" y="4921"/>
                    </a:cubicBezTo>
                    <a:lnTo>
                      <a:pt x="331318" y="51793"/>
                    </a:lnTo>
                    <a:cubicBezTo>
                      <a:pt x="177068" y="97653"/>
                      <a:pt x="62428" y="227390"/>
                      <a:pt x="35901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6579275" y="320678"/>
                <a:ext cx="639066" cy="889278"/>
              </a:xfrm>
              <a:custGeom>
                <a:avLst/>
                <a:gdLst/>
                <a:ahLst/>
                <a:cxnLst/>
                <a:rect l="l" t="t" r="r" b="b"/>
                <a:pathLst>
                  <a:path w="639066" h="889278" extrusionOk="0">
                    <a:moveTo>
                      <a:pt x="603166" y="386098"/>
                    </a:moveTo>
                    <a:lnTo>
                      <a:pt x="634651" y="574447"/>
                    </a:lnTo>
                    <a:cubicBezTo>
                      <a:pt x="654656" y="694127"/>
                      <a:pt x="605700" y="814878"/>
                      <a:pt x="508019" y="886844"/>
                    </a:cubicBezTo>
                    <a:lnTo>
                      <a:pt x="504723" y="889278"/>
                    </a:lnTo>
                    <a:lnTo>
                      <a:pt x="0" y="889278"/>
                    </a:lnTo>
                    <a:lnTo>
                      <a:pt x="0" y="116907"/>
                    </a:lnTo>
                    <a:cubicBezTo>
                      <a:pt x="0" y="38760"/>
                      <a:pt x="75232" y="-17348"/>
                      <a:pt x="150133" y="4921"/>
                    </a:cubicBezTo>
                    <a:lnTo>
                      <a:pt x="307749" y="51793"/>
                    </a:lnTo>
                    <a:cubicBezTo>
                      <a:pt x="461999" y="97653"/>
                      <a:pt x="576639" y="227390"/>
                      <a:pt x="603166" y="3861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5029343" y="333127"/>
                <a:ext cx="2133453" cy="1642829"/>
              </a:xfrm>
              <a:custGeom>
                <a:avLst/>
                <a:gdLst/>
                <a:ahLst/>
                <a:cxnLst/>
                <a:rect l="l" t="t" r="r" b="b"/>
                <a:pathLst>
                  <a:path w="2133453" h="1642829" extrusionOk="0">
                    <a:moveTo>
                      <a:pt x="296659" y="125755"/>
                    </a:moveTo>
                    <a:lnTo>
                      <a:pt x="296659" y="125755"/>
                    </a:lnTo>
                    <a:cubicBezTo>
                      <a:pt x="119429" y="185229"/>
                      <a:pt x="0" y="351280"/>
                      <a:pt x="0" y="538227"/>
                    </a:cubicBezTo>
                    <a:lnTo>
                      <a:pt x="0" y="1642830"/>
                    </a:lnTo>
                    <a:lnTo>
                      <a:pt x="2133453" y="1642830"/>
                    </a:lnTo>
                    <a:lnTo>
                      <a:pt x="2133453" y="538227"/>
                    </a:lnTo>
                    <a:cubicBezTo>
                      <a:pt x="2133453" y="351280"/>
                      <a:pt x="2014024" y="185229"/>
                      <a:pt x="1836794" y="125755"/>
                    </a:cubicBezTo>
                    <a:lnTo>
                      <a:pt x="1836794" y="125755"/>
                    </a:lnTo>
                    <a:cubicBezTo>
                      <a:pt x="1337110" y="-41918"/>
                      <a:pt x="796354" y="-41918"/>
                      <a:pt x="296669" y="125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5029273" y="1782228"/>
                <a:ext cx="2133593" cy="1634773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1634773" extrusionOk="0">
                    <a:moveTo>
                      <a:pt x="2133584" y="193729"/>
                    </a:moveTo>
                    <a:lnTo>
                      <a:pt x="2099865" y="415587"/>
                    </a:lnTo>
                    <a:lnTo>
                      <a:pt x="2013313" y="986677"/>
                    </a:lnTo>
                    <a:lnTo>
                      <a:pt x="1918808" y="1611249"/>
                    </a:lnTo>
                    <a:lnTo>
                      <a:pt x="1642825" y="1622850"/>
                    </a:lnTo>
                    <a:cubicBezTo>
                      <a:pt x="1438137" y="1631445"/>
                      <a:pt x="1233458" y="1635522"/>
                      <a:pt x="1028780" y="1634660"/>
                    </a:cubicBezTo>
                    <a:cubicBezTo>
                      <a:pt x="849436" y="1634440"/>
                      <a:pt x="670103" y="1630363"/>
                      <a:pt x="490759" y="1622850"/>
                    </a:cubicBezTo>
                    <a:lnTo>
                      <a:pt x="214776" y="1611249"/>
                    </a:lnTo>
                    <a:lnTo>
                      <a:pt x="122635" y="1002574"/>
                    </a:lnTo>
                    <a:lnTo>
                      <a:pt x="36083" y="431916"/>
                    </a:lnTo>
                    <a:lnTo>
                      <a:pt x="0" y="193729"/>
                    </a:lnTo>
                    <a:cubicBezTo>
                      <a:pt x="343862" y="64433"/>
                      <a:pt x="705324" y="0"/>
                      <a:pt x="1066797" y="0"/>
                    </a:cubicBezTo>
                    <a:cubicBezTo>
                      <a:pt x="1090428" y="0"/>
                      <a:pt x="1114050" y="210"/>
                      <a:pt x="1137891" y="861"/>
                    </a:cubicBezTo>
                    <a:cubicBezTo>
                      <a:pt x="1475522" y="8805"/>
                      <a:pt x="1812281" y="72817"/>
                      <a:pt x="2133594" y="193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4910285" y="2205128"/>
                <a:ext cx="319416" cy="3665373"/>
              </a:xfrm>
              <a:custGeom>
                <a:avLst/>
                <a:gdLst/>
                <a:ahLst/>
                <a:cxnLst/>
                <a:rect l="l" t="t" r="r" b="b"/>
                <a:pathLst>
                  <a:path w="319416" h="3665373" extrusionOk="0">
                    <a:moveTo>
                      <a:pt x="177841" y="3413653"/>
                    </a:moveTo>
                    <a:cubicBezTo>
                      <a:pt x="129947" y="3504071"/>
                      <a:pt x="70233" y="3588699"/>
                      <a:pt x="0" y="3665374"/>
                    </a:cubicBezTo>
                    <a:lnTo>
                      <a:pt x="0" y="0"/>
                    </a:lnTo>
                    <a:lnTo>
                      <a:pt x="127363" y="700165"/>
                    </a:lnTo>
                    <a:lnTo>
                      <a:pt x="223581" y="1228299"/>
                    </a:lnTo>
                    <a:cubicBezTo>
                      <a:pt x="242915" y="1335256"/>
                      <a:pt x="255157" y="1443296"/>
                      <a:pt x="260306" y="1551755"/>
                    </a:cubicBezTo>
                    <a:lnTo>
                      <a:pt x="290589" y="2199739"/>
                    </a:lnTo>
                    <a:lnTo>
                      <a:pt x="318077" y="2788229"/>
                    </a:lnTo>
                    <a:cubicBezTo>
                      <a:pt x="328385" y="3007513"/>
                      <a:pt x="278988" y="3223370"/>
                      <a:pt x="177831" y="3413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6962373" y="2205058"/>
                <a:ext cx="319532" cy="3665523"/>
              </a:xfrm>
              <a:custGeom>
                <a:avLst/>
                <a:gdLst/>
                <a:ahLst/>
                <a:cxnLst/>
                <a:rect l="l" t="t" r="r" b="b"/>
                <a:pathLst>
                  <a:path w="319532" h="3665523" extrusionOk="0">
                    <a:moveTo>
                      <a:pt x="319532" y="0"/>
                    </a:moveTo>
                    <a:lnTo>
                      <a:pt x="95981" y="1228420"/>
                    </a:lnTo>
                    <a:cubicBezTo>
                      <a:pt x="76537" y="1335286"/>
                      <a:pt x="64235" y="1443326"/>
                      <a:pt x="59156" y="1551826"/>
                    </a:cubicBezTo>
                    <a:lnTo>
                      <a:pt x="1325" y="2788399"/>
                    </a:lnTo>
                    <a:cubicBezTo>
                      <a:pt x="-13781" y="3111504"/>
                      <a:pt x="100769" y="3427267"/>
                      <a:pt x="319532" y="3665524"/>
                    </a:cubicBezTo>
                    <a:lnTo>
                      <a:pt x="319532" y="3665524"/>
                    </a:lnTo>
                    <a:lnTo>
                      <a:pt x="3195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5029263" y="5569815"/>
                <a:ext cx="2133593" cy="959814"/>
              </a:xfrm>
              <a:custGeom>
                <a:avLst/>
                <a:gdLst/>
                <a:ahLst/>
                <a:cxnLst/>
                <a:rect l="l" t="t" r="r" b="b"/>
                <a:pathLst>
                  <a:path w="2133593" h="959814" extrusionOk="0">
                    <a:moveTo>
                      <a:pt x="2133594" y="479810"/>
                    </a:moveTo>
                    <a:cubicBezTo>
                      <a:pt x="1979384" y="841282"/>
                      <a:pt x="1510954" y="931490"/>
                      <a:pt x="1249146" y="953178"/>
                    </a:cubicBezTo>
                    <a:cubicBezTo>
                      <a:pt x="1140035" y="962194"/>
                      <a:pt x="1066797" y="959409"/>
                      <a:pt x="1066797" y="959409"/>
                    </a:cubicBezTo>
                    <a:cubicBezTo>
                      <a:pt x="1066797" y="959409"/>
                      <a:pt x="218432" y="991625"/>
                      <a:pt x="0" y="479810"/>
                    </a:cubicBezTo>
                    <a:lnTo>
                      <a:pt x="65074" y="385094"/>
                    </a:lnTo>
                    <a:lnTo>
                      <a:pt x="169887" y="232387"/>
                    </a:lnTo>
                    <a:lnTo>
                      <a:pt x="329467" y="0"/>
                    </a:lnTo>
                    <a:cubicBezTo>
                      <a:pt x="329467" y="0"/>
                      <a:pt x="530709" y="130368"/>
                      <a:pt x="939003" y="153999"/>
                    </a:cubicBezTo>
                    <a:cubicBezTo>
                      <a:pt x="979594" y="156364"/>
                      <a:pt x="1022119" y="157646"/>
                      <a:pt x="1066797" y="157646"/>
                    </a:cubicBezTo>
                    <a:cubicBezTo>
                      <a:pt x="1560781" y="157646"/>
                      <a:pt x="1804127" y="0"/>
                      <a:pt x="1804127" y="0"/>
                    </a:cubicBezTo>
                    <a:lnTo>
                      <a:pt x="1962414" y="230454"/>
                    </a:lnTo>
                    <a:lnTo>
                      <a:pt x="2022549" y="318077"/>
                    </a:lnTo>
                    <a:lnTo>
                      <a:pt x="2133584" y="479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7281855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163726" y="126"/>
                    </a:moveTo>
                    <a:cubicBezTo>
                      <a:pt x="253995" y="-2168"/>
                      <a:pt x="408785" y="24940"/>
                      <a:pt x="408074" y="238013"/>
                    </a:cubicBezTo>
                    <a:lnTo>
                      <a:pt x="0" y="152102"/>
                    </a:lnTo>
                    <a:cubicBezTo>
                      <a:pt x="0" y="152102"/>
                      <a:pt x="0" y="137006"/>
                      <a:pt x="6421" y="115648"/>
                    </a:cubicBezTo>
                    <a:cubicBezTo>
                      <a:pt x="27087" y="46948"/>
                      <a:pt x="92001" y="1949"/>
                      <a:pt x="163716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7281855" y="2366250"/>
                <a:ext cx="408073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3" h="124838" extrusionOk="0">
                    <a:moveTo>
                      <a:pt x="408074" y="85910"/>
                    </a:moveTo>
                    <a:lnTo>
                      <a:pt x="0" y="0"/>
                    </a:lnTo>
                    <a:lnTo>
                      <a:pt x="0" y="36243"/>
                    </a:lnTo>
                    <a:lnTo>
                      <a:pt x="397335" y="124838"/>
                    </a:lnTo>
                    <a:lnTo>
                      <a:pt x="408074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4502208" y="2214148"/>
                <a:ext cx="408076" cy="238012"/>
              </a:xfrm>
              <a:custGeom>
                <a:avLst/>
                <a:gdLst/>
                <a:ahLst/>
                <a:cxnLst/>
                <a:rect l="l" t="t" r="r" b="b"/>
                <a:pathLst>
                  <a:path w="408076" h="238012" extrusionOk="0">
                    <a:moveTo>
                      <a:pt x="244350" y="126"/>
                    </a:moveTo>
                    <a:cubicBezTo>
                      <a:pt x="154092" y="-2168"/>
                      <a:pt x="-709" y="24930"/>
                      <a:pt x="2" y="238013"/>
                    </a:cubicBezTo>
                    <a:lnTo>
                      <a:pt x="408077" y="152102"/>
                    </a:lnTo>
                    <a:cubicBezTo>
                      <a:pt x="408077" y="152102"/>
                      <a:pt x="408077" y="137006"/>
                      <a:pt x="401655" y="115648"/>
                    </a:cubicBezTo>
                    <a:cubicBezTo>
                      <a:pt x="380989" y="46948"/>
                      <a:pt x="316076" y="1949"/>
                      <a:pt x="244360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4502211" y="2366250"/>
                <a:ext cx="408074" cy="124838"/>
              </a:xfrm>
              <a:custGeom>
                <a:avLst/>
                <a:gdLst/>
                <a:ahLst/>
                <a:cxnLst/>
                <a:rect l="l" t="t" r="r" b="b"/>
                <a:pathLst>
                  <a:path w="408074" h="124838" extrusionOk="0">
                    <a:moveTo>
                      <a:pt x="0" y="85910"/>
                    </a:moveTo>
                    <a:lnTo>
                      <a:pt x="408074" y="0"/>
                    </a:lnTo>
                    <a:lnTo>
                      <a:pt x="408074" y="36243"/>
                    </a:lnTo>
                    <a:lnTo>
                      <a:pt x="10739" y="124838"/>
                    </a:lnTo>
                    <a:lnTo>
                      <a:pt x="0" y="85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714" name="Google Shape;1714;p34"/>
          <p:cNvCxnSpPr/>
          <p:nvPr/>
        </p:nvCxnSpPr>
        <p:spPr>
          <a:xfrm>
            <a:off x="1189950" y="4486494"/>
            <a:ext cx="866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715" name="Google Shape;1715;p34"/>
          <p:cNvGrpSpPr/>
          <p:nvPr/>
        </p:nvGrpSpPr>
        <p:grpSpPr>
          <a:xfrm>
            <a:off x="8897572" y="1254870"/>
            <a:ext cx="707095" cy="691105"/>
            <a:chOff x="317758" y="3681418"/>
            <a:chExt cx="434067" cy="424199"/>
          </a:xfrm>
        </p:grpSpPr>
        <p:sp>
          <p:nvSpPr>
            <p:cNvPr id="1716" name="Google Shape;1716;p34"/>
            <p:cNvSpPr/>
            <p:nvPr/>
          </p:nvSpPr>
          <p:spPr>
            <a:xfrm>
              <a:off x="317758" y="3681418"/>
              <a:ext cx="434067" cy="424199"/>
            </a:xfrm>
            <a:custGeom>
              <a:avLst/>
              <a:gdLst/>
              <a:ahLst/>
              <a:cxnLst/>
              <a:rect l="l" t="t" r="r" b="b"/>
              <a:pathLst>
                <a:path w="434067" h="424199" extrusionOk="0">
                  <a:moveTo>
                    <a:pt x="434067" y="212100"/>
                  </a:moveTo>
                  <a:cubicBezTo>
                    <a:pt x="434067" y="329240"/>
                    <a:pt x="336898" y="424200"/>
                    <a:pt x="217034" y="424200"/>
                  </a:cubicBezTo>
                  <a:cubicBezTo>
                    <a:pt x="97169" y="424200"/>
                    <a:pt x="0" y="329240"/>
                    <a:pt x="0" y="212100"/>
                  </a:cubicBezTo>
                  <a:cubicBezTo>
                    <a:pt x="0" y="94960"/>
                    <a:pt x="97169" y="0"/>
                    <a:pt x="217034" y="0"/>
                  </a:cubicBezTo>
                  <a:cubicBezTo>
                    <a:pt x="336898" y="0"/>
                    <a:pt x="434067" y="94961"/>
                    <a:pt x="434067" y="212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420103" y="3798565"/>
              <a:ext cx="34532" cy="34524"/>
            </a:xfrm>
            <a:custGeom>
              <a:avLst/>
              <a:gdLst/>
              <a:ahLst/>
              <a:cxnLst/>
              <a:rect l="l" t="t" r="r" b="b"/>
              <a:pathLst>
                <a:path w="34532" h="34524" extrusionOk="0">
                  <a:moveTo>
                    <a:pt x="15922" y="53"/>
                  </a:moveTo>
                  <a:cubicBezTo>
                    <a:pt x="25431" y="-688"/>
                    <a:pt x="33731" y="6421"/>
                    <a:pt x="34479" y="15922"/>
                  </a:cubicBezTo>
                  <a:cubicBezTo>
                    <a:pt x="35220" y="25431"/>
                    <a:pt x="28119" y="33739"/>
                    <a:pt x="18611" y="34472"/>
                  </a:cubicBezTo>
                  <a:cubicBezTo>
                    <a:pt x="9102" y="35212"/>
                    <a:pt x="801" y="28112"/>
                    <a:pt x="53" y="18603"/>
                  </a:cubicBezTo>
                  <a:cubicBezTo>
                    <a:pt x="-687" y="9094"/>
                    <a:pt x="6413" y="786"/>
                    <a:pt x="15922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00146" y="3791168"/>
              <a:ext cx="34533" cy="34524"/>
            </a:xfrm>
            <a:custGeom>
              <a:avLst/>
              <a:gdLst/>
              <a:ahLst/>
              <a:cxnLst/>
              <a:rect l="l" t="t" r="r" b="b"/>
              <a:pathLst>
                <a:path w="34533" h="34524" extrusionOk="0">
                  <a:moveTo>
                    <a:pt x="15922" y="53"/>
                  </a:moveTo>
                  <a:cubicBezTo>
                    <a:pt x="25431" y="-688"/>
                    <a:pt x="33731" y="6421"/>
                    <a:pt x="34479" y="15922"/>
                  </a:cubicBezTo>
                  <a:cubicBezTo>
                    <a:pt x="35228" y="25423"/>
                    <a:pt x="28119" y="33731"/>
                    <a:pt x="18611" y="34471"/>
                  </a:cubicBezTo>
                  <a:cubicBezTo>
                    <a:pt x="9102" y="35212"/>
                    <a:pt x="801" y="28112"/>
                    <a:pt x="53" y="18603"/>
                  </a:cubicBezTo>
                  <a:cubicBezTo>
                    <a:pt x="-687" y="9102"/>
                    <a:pt x="6413" y="793"/>
                    <a:pt x="15922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8278" y="3881203"/>
              <a:ext cx="209411" cy="98578"/>
            </a:xfrm>
            <a:custGeom>
              <a:avLst/>
              <a:gdLst/>
              <a:ahLst/>
              <a:cxnLst/>
              <a:rect l="l" t="t" r="r" b="b"/>
              <a:pathLst>
                <a:path w="209411" h="98578" extrusionOk="0">
                  <a:moveTo>
                    <a:pt x="0" y="12658"/>
                  </a:moveTo>
                  <a:cubicBezTo>
                    <a:pt x="9532" y="62617"/>
                    <a:pt x="59500" y="101479"/>
                    <a:pt x="110270" y="98408"/>
                  </a:cubicBezTo>
                  <a:cubicBezTo>
                    <a:pt x="161041" y="95337"/>
                    <a:pt x="205966" y="50747"/>
                    <a:pt x="20941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408858" y="3871768"/>
              <a:ext cx="228244" cy="117429"/>
            </a:xfrm>
            <a:custGeom>
              <a:avLst/>
              <a:gdLst/>
              <a:ahLst/>
              <a:cxnLst/>
              <a:rect l="l" t="t" r="r" b="b"/>
              <a:pathLst>
                <a:path w="228244" h="117429" extrusionOk="0">
                  <a:moveTo>
                    <a:pt x="113954" y="117430"/>
                  </a:moveTo>
                  <a:cubicBezTo>
                    <a:pt x="60503" y="117430"/>
                    <a:pt x="10246" y="76652"/>
                    <a:pt x="169" y="23862"/>
                  </a:cubicBezTo>
                  <a:cubicBezTo>
                    <a:pt x="-806" y="18749"/>
                    <a:pt x="2538" y="13823"/>
                    <a:pt x="7651" y="12841"/>
                  </a:cubicBezTo>
                  <a:cubicBezTo>
                    <a:pt x="12748" y="11867"/>
                    <a:pt x="17682" y="15211"/>
                    <a:pt x="18672" y="20324"/>
                  </a:cubicBezTo>
                  <a:cubicBezTo>
                    <a:pt x="27276" y="65443"/>
                    <a:pt x="73254" y="101016"/>
                    <a:pt x="119122" y="98436"/>
                  </a:cubicBezTo>
                  <a:cubicBezTo>
                    <a:pt x="164967" y="95661"/>
                    <a:pt x="206322" y="54602"/>
                    <a:pt x="209432" y="8788"/>
                  </a:cubicBezTo>
                  <a:cubicBezTo>
                    <a:pt x="209790" y="3621"/>
                    <a:pt x="214389" y="-424"/>
                    <a:pt x="219463" y="36"/>
                  </a:cubicBezTo>
                  <a:cubicBezTo>
                    <a:pt x="224661" y="387"/>
                    <a:pt x="228574" y="4891"/>
                    <a:pt x="228223" y="10074"/>
                  </a:cubicBezTo>
                  <a:cubicBezTo>
                    <a:pt x="224435" y="65787"/>
                    <a:pt x="175995" y="113868"/>
                    <a:pt x="120260" y="117235"/>
                  </a:cubicBezTo>
                  <a:cubicBezTo>
                    <a:pt x="118155" y="117368"/>
                    <a:pt x="116051" y="117422"/>
                    <a:pt x="113954" y="117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1" name="Google Shape;1721;p34"/>
          <p:cNvSpPr/>
          <p:nvPr/>
        </p:nvSpPr>
        <p:spPr>
          <a:xfrm>
            <a:off x="7176637" y="83470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34"/>
          <p:cNvSpPr/>
          <p:nvPr/>
        </p:nvSpPr>
        <p:spPr>
          <a:xfrm rot="10800000">
            <a:off x="5285870" y="935668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9EF00-EBDB-4EFC-988C-5ECA7838DF62}"/>
              </a:ext>
            </a:extLst>
          </p:cNvPr>
          <p:cNvSpPr txBox="1"/>
          <p:nvPr/>
        </p:nvSpPr>
        <p:spPr>
          <a:xfrm>
            <a:off x="1520190" y="1611630"/>
            <a:ext cx="4331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1189950" y="1704600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2" name="Google Shape;492;p26"/>
          <p:cNvSpPr txBox="1">
            <a:spLocks noGrp="1"/>
          </p:cNvSpPr>
          <p:nvPr>
            <p:ph type="subTitle" idx="1"/>
          </p:nvPr>
        </p:nvSpPr>
        <p:spPr>
          <a:xfrm>
            <a:off x="7146026" y="1704600"/>
            <a:ext cx="27045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title" idx="2"/>
          </p:nvPr>
        </p:nvSpPr>
        <p:spPr>
          <a:xfrm>
            <a:off x="1189950" y="2316965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4" name="Google Shape;494;p26"/>
          <p:cNvSpPr txBox="1">
            <a:spLocks noGrp="1"/>
          </p:cNvSpPr>
          <p:nvPr>
            <p:ph type="subTitle" idx="3"/>
          </p:nvPr>
        </p:nvSpPr>
        <p:spPr>
          <a:xfrm>
            <a:off x="6668650" y="2316975"/>
            <a:ext cx="31818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addition?</a:t>
            </a:r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title" idx="4"/>
          </p:nvPr>
        </p:nvSpPr>
        <p:spPr>
          <a:xfrm>
            <a:off x="1189950" y="2929329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26"/>
          <p:cNvSpPr txBox="1">
            <a:spLocks noGrp="1"/>
          </p:cNvSpPr>
          <p:nvPr>
            <p:ph type="subTitle" idx="5"/>
          </p:nvPr>
        </p:nvSpPr>
        <p:spPr>
          <a:xfrm>
            <a:off x="7626525" y="2929325"/>
            <a:ext cx="22236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it!</a:t>
            </a: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 idx="6"/>
          </p:nvPr>
        </p:nvSpPr>
        <p:spPr>
          <a:xfrm>
            <a:off x="1189950" y="3541694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7"/>
          </p:nvPr>
        </p:nvSpPr>
        <p:spPr>
          <a:xfrm>
            <a:off x="4467775" y="3541700"/>
            <a:ext cx="53829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&amp; vertical addition</a:t>
            </a:r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title" idx="8"/>
          </p:nvPr>
        </p:nvSpPr>
        <p:spPr>
          <a:xfrm>
            <a:off x="1189950" y="4154059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9"/>
          </p:nvPr>
        </p:nvSpPr>
        <p:spPr>
          <a:xfrm>
            <a:off x="3917550" y="4154050"/>
            <a:ext cx="59331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of numbers that add up to 10</a:t>
            </a:r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title" idx="13"/>
          </p:nvPr>
        </p:nvSpPr>
        <p:spPr>
          <a:xfrm>
            <a:off x="1189950" y="4766424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14"/>
          </p:nvPr>
        </p:nvSpPr>
        <p:spPr>
          <a:xfrm>
            <a:off x="6489150" y="4766425"/>
            <a:ext cx="33612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calculation</a:t>
            </a:r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title" idx="19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 idx="15"/>
          </p:nvPr>
        </p:nvSpPr>
        <p:spPr>
          <a:xfrm>
            <a:off x="1189950" y="5378810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16"/>
          </p:nvPr>
        </p:nvSpPr>
        <p:spPr>
          <a:xfrm>
            <a:off x="4665850" y="5378800"/>
            <a:ext cx="51846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exercises about addition</a:t>
            </a:r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title" idx="17"/>
          </p:nvPr>
        </p:nvSpPr>
        <p:spPr>
          <a:xfrm>
            <a:off x="1189950" y="5991175"/>
            <a:ext cx="7713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18"/>
          </p:nvPr>
        </p:nvSpPr>
        <p:spPr>
          <a:xfrm>
            <a:off x="4588825" y="5991175"/>
            <a:ext cx="5261700" cy="612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logic problems</a:t>
            </a:r>
            <a:endParaRPr/>
          </a:p>
        </p:txBody>
      </p:sp>
      <p:cxnSp>
        <p:nvCxnSpPr>
          <p:cNvPr id="508" name="Google Shape;508;p26"/>
          <p:cNvCxnSpPr>
            <a:stCxn id="491" idx="3"/>
            <a:endCxn id="492" idx="1"/>
          </p:cNvCxnSpPr>
          <p:nvPr/>
        </p:nvCxnSpPr>
        <p:spPr>
          <a:xfrm>
            <a:off x="1961250" y="2010750"/>
            <a:ext cx="5184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6"/>
          <p:cNvCxnSpPr>
            <a:stCxn id="493" idx="3"/>
            <a:endCxn id="494" idx="1"/>
          </p:cNvCxnSpPr>
          <p:nvPr/>
        </p:nvCxnSpPr>
        <p:spPr>
          <a:xfrm>
            <a:off x="1961250" y="2623115"/>
            <a:ext cx="4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6"/>
          <p:cNvCxnSpPr>
            <a:stCxn id="495" idx="3"/>
            <a:endCxn id="496" idx="1"/>
          </p:cNvCxnSpPr>
          <p:nvPr/>
        </p:nvCxnSpPr>
        <p:spPr>
          <a:xfrm>
            <a:off x="1961250" y="3235479"/>
            <a:ext cx="566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6"/>
          <p:cNvCxnSpPr>
            <a:stCxn id="497" idx="3"/>
            <a:endCxn id="498" idx="1"/>
          </p:cNvCxnSpPr>
          <p:nvPr/>
        </p:nvCxnSpPr>
        <p:spPr>
          <a:xfrm>
            <a:off x="1961250" y="3847844"/>
            <a:ext cx="250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6"/>
          <p:cNvCxnSpPr>
            <a:stCxn id="499" idx="3"/>
            <a:endCxn id="500" idx="1"/>
          </p:cNvCxnSpPr>
          <p:nvPr/>
        </p:nvCxnSpPr>
        <p:spPr>
          <a:xfrm>
            <a:off x="1961250" y="4460209"/>
            <a:ext cx="195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6"/>
          <p:cNvCxnSpPr>
            <a:stCxn id="501" idx="3"/>
          </p:cNvCxnSpPr>
          <p:nvPr/>
        </p:nvCxnSpPr>
        <p:spPr>
          <a:xfrm>
            <a:off x="1961250" y="5072574"/>
            <a:ext cx="4527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6"/>
          <p:cNvCxnSpPr>
            <a:stCxn id="504" idx="3"/>
            <a:endCxn id="505" idx="1"/>
          </p:cNvCxnSpPr>
          <p:nvPr/>
        </p:nvCxnSpPr>
        <p:spPr>
          <a:xfrm>
            <a:off x="1961250" y="5684960"/>
            <a:ext cx="270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6"/>
          <p:cNvCxnSpPr>
            <a:stCxn id="506" idx="3"/>
          </p:cNvCxnSpPr>
          <p:nvPr/>
        </p:nvCxnSpPr>
        <p:spPr>
          <a:xfrm>
            <a:off x="1961250" y="6297325"/>
            <a:ext cx="35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6" name="Google Shape;516;p26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517" name="Google Shape;517;p26"/>
          <p:cNvSpPr/>
          <p:nvPr/>
        </p:nvSpPr>
        <p:spPr>
          <a:xfrm rot="-876189">
            <a:off x="7426465" y="781652"/>
            <a:ext cx="823956" cy="3849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2"/>
                </a:solidFill>
                <a:latin typeface="Fredoka One"/>
              </a:rPr>
              <a:t>6+6</a:t>
            </a:r>
          </a:p>
        </p:txBody>
      </p:sp>
      <p:sp>
        <p:nvSpPr>
          <p:cNvPr id="518" name="Google Shape;518;p26"/>
          <p:cNvSpPr/>
          <p:nvPr/>
        </p:nvSpPr>
        <p:spPr>
          <a:xfrm>
            <a:off x="9155699" y="117083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2498675" y="3932400"/>
            <a:ext cx="2676325" cy="2671074"/>
            <a:chOff x="2498675" y="3932400"/>
            <a:chExt cx="2676325" cy="2671074"/>
          </a:xfrm>
        </p:grpSpPr>
        <p:sp>
          <p:nvSpPr>
            <p:cNvPr id="525" name="Google Shape;525;p27"/>
            <p:cNvSpPr/>
            <p:nvPr/>
          </p:nvSpPr>
          <p:spPr>
            <a:xfrm rot="-17">
              <a:off x="2498675" y="3932407"/>
              <a:ext cx="2676325" cy="267106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redoka One"/>
                </a:rPr>
                <a:t>+</a:t>
              </a:r>
            </a:p>
          </p:txBody>
        </p:sp>
        <p:grpSp>
          <p:nvGrpSpPr>
            <p:cNvPr id="526" name="Google Shape;526;p27"/>
            <p:cNvGrpSpPr/>
            <p:nvPr/>
          </p:nvGrpSpPr>
          <p:grpSpPr>
            <a:xfrm>
              <a:off x="3529528" y="4990220"/>
              <a:ext cx="614618" cy="555435"/>
              <a:chOff x="2564001" y="4498249"/>
              <a:chExt cx="614618" cy="555435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2679914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9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793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2951427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1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801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2564001" y="4764384"/>
                <a:ext cx="614618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209410" h="98569" extrusionOk="0">
                    <a:moveTo>
                      <a:pt x="0" y="12650"/>
                    </a:moveTo>
                    <a:cubicBezTo>
                      <a:pt x="9532" y="62610"/>
                      <a:pt x="59500" y="101463"/>
                      <a:pt x="110270" y="98400"/>
                    </a:cubicBezTo>
                    <a:cubicBezTo>
                      <a:pt x="161041" y="95329"/>
                      <a:pt x="205966" y="50739"/>
                      <a:pt x="209411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0" name="Google Shape;530;p27"/>
          <p:cNvSpPr/>
          <p:nvPr/>
        </p:nvSpPr>
        <p:spPr>
          <a:xfrm>
            <a:off x="9328424" y="260398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6454493" y="4641744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>
            <a:off x="4638505" y="1583388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7280862" y="816149"/>
            <a:ext cx="2213290" cy="975023"/>
            <a:chOff x="1486336" y="273003"/>
            <a:chExt cx="1414062" cy="622978"/>
          </a:xfrm>
        </p:grpSpPr>
        <p:sp>
          <p:nvSpPr>
            <p:cNvPr id="534" name="Google Shape;534;p27"/>
            <p:cNvSpPr/>
            <p:nvPr/>
          </p:nvSpPr>
          <p:spPr>
            <a:xfrm>
              <a:off x="1813525" y="332164"/>
              <a:ext cx="1086873" cy="367266"/>
            </a:xfrm>
            <a:custGeom>
              <a:avLst/>
              <a:gdLst/>
              <a:ahLst/>
              <a:cxnLst/>
              <a:rect l="l" t="t" r="r" b="b"/>
              <a:pathLst>
                <a:path w="1086873" h="367266" extrusionOk="0">
                  <a:moveTo>
                    <a:pt x="354100" y="230559"/>
                  </a:moveTo>
                  <a:cubicBezTo>
                    <a:pt x="356719" y="230746"/>
                    <a:pt x="359346" y="230957"/>
                    <a:pt x="361964" y="231190"/>
                  </a:cubicBezTo>
                  <a:cubicBezTo>
                    <a:pt x="485547" y="241946"/>
                    <a:pt x="610813" y="264362"/>
                    <a:pt x="731232" y="293902"/>
                  </a:cubicBezTo>
                  <a:cubicBezTo>
                    <a:pt x="788479" y="307946"/>
                    <a:pt x="844300" y="329505"/>
                    <a:pt x="901703" y="344360"/>
                  </a:cubicBezTo>
                  <a:cubicBezTo>
                    <a:pt x="925663" y="350557"/>
                    <a:pt x="1022223" y="381242"/>
                    <a:pt x="1043805" y="359707"/>
                  </a:cubicBezTo>
                  <a:cubicBezTo>
                    <a:pt x="1072004" y="331570"/>
                    <a:pt x="983767" y="285164"/>
                    <a:pt x="955444" y="286941"/>
                  </a:cubicBezTo>
                  <a:cubicBezTo>
                    <a:pt x="982053" y="287822"/>
                    <a:pt x="1033579" y="288570"/>
                    <a:pt x="1052893" y="269218"/>
                  </a:cubicBezTo>
                  <a:cubicBezTo>
                    <a:pt x="1040204" y="243965"/>
                    <a:pt x="996074" y="229788"/>
                    <a:pt x="969637" y="229562"/>
                  </a:cubicBezTo>
                  <a:cubicBezTo>
                    <a:pt x="996144" y="229616"/>
                    <a:pt x="1101442" y="227161"/>
                    <a:pt x="1085176" y="188058"/>
                  </a:cubicBezTo>
                  <a:cubicBezTo>
                    <a:pt x="1073485" y="159953"/>
                    <a:pt x="1003556" y="145206"/>
                    <a:pt x="975108" y="143484"/>
                  </a:cubicBezTo>
                  <a:cubicBezTo>
                    <a:pt x="1006222" y="143273"/>
                    <a:pt x="1068052" y="148355"/>
                    <a:pt x="1075542" y="106384"/>
                  </a:cubicBezTo>
                  <a:cubicBezTo>
                    <a:pt x="1082791" y="65746"/>
                    <a:pt x="1024897" y="48357"/>
                    <a:pt x="995723" y="41779"/>
                  </a:cubicBezTo>
                  <a:cubicBezTo>
                    <a:pt x="942841" y="29854"/>
                    <a:pt x="890651" y="12886"/>
                    <a:pt x="836093" y="5934"/>
                  </a:cubicBezTo>
                  <a:cubicBezTo>
                    <a:pt x="745121" y="-5656"/>
                    <a:pt x="652200" y="315"/>
                    <a:pt x="562537" y="18763"/>
                  </a:cubicBezTo>
                  <a:cubicBezTo>
                    <a:pt x="392985" y="53649"/>
                    <a:pt x="235124" y="129618"/>
                    <a:pt x="79242" y="204893"/>
                  </a:cubicBezTo>
                  <a:cubicBezTo>
                    <a:pt x="51815" y="218143"/>
                    <a:pt x="18612" y="236514"/>
                    <a:pt x="0" y="261104"/>
                  </a:cubicBezTo>
                  <a:cubicBezTo>
                    <a:pt x="118259" y="251860"/>
                    <a:pt x="234243" y="221838"/>
                    <a:pt x="354085" y="2305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486336" y="273003"/>
              <a:ext cx="639374" cy="622978"/>
            </a:xfrm>
            <a:custGeom>
              <a:avLst/>
              <a:gdLst/>
              <a:ahLst/>
              <a:cxnLst/>
              <a:rect l="l" t="t" r="r" b="b"/>
              <a:pathLst>
                <a:path w="639374" h="622978" extrusionOk="0">
                  <a:moveTo>
                    <a:pt x="507552" y="431447"/>
                  </a:moveTo>
                  <a:lnTo>
                    <a:pt x="611564" y="433591"/>
                  </a:lnTo>
                  <a:cubicBezTo>
                    <a:pt x="640628" y="440964"/>
                    <a:pt x="521558" y="324770"/>
                    <a:pt x="521558" y="324770"/>
                  </a:cubicBezTo>
                  <a:lnTo>
                    <a:pt x="636177" y="281380"/>
                  </a:lnTo>
                  <a:cubicBezTo>
                    <a:pt x="664220" y="270765"/>
                    <a:pt x="498589" y="205076"/>
                    <a:pt x="498589" y="205076"/>
                  </a:cubicBezTo>
                  <a:lnTo>
                    <a:pt x="535135" y="104463"/>
                  </a:lnTo>
                  <a:cubicBezTo>
                    <a:pt x="544098" y="79779"/>
                    <a:pt x="438987" y="109155"/>
                    <a:pt x="417468" y="120059"/>
                  </a:cubicBezTo>
                  <a:lnTo>
                    <a:pt x="402262" y="3771"/>
                  </a:lnTo>
                  <a:cubicBezTo>
                    <a:pt x="395465" y="-21591"/>
                    <a:pt x="318990" y="88111"/>
                    <a:pt x="302225" y="119879"/>
                  </a:cubicBezTo>
                  <a:cubicBezTo>
                    <a:pt x="280846" y="99911"/>
                    <a:pt x="226825" y="27543"/>
                    <a:pt x="193895" y="8268"/>
                  </a:cubicBezTo>
                  <a:cubicBezTo>
                    <a:pt x="149531" y="-17701"/>
                    <a:pt x="167271" y="158070"/>
                    <a:pt x="167271" y="158070"/>
                  </a:cubicBezTo>
                  <a:cubicBezTo>
                    <a:pt x="152828" y="156021"/>
                    <a:pt x="71302" y="144509"/>
                    <a:pt x="56532" y="142412"/>
                  </a:cubicBezTo>
                  <a:cubicBezTo>
                    <a:pt x="16674" y="136761"/>
                    <a:pt x="112346" y="248809"/>
                    <a:pt x="112346" y="248809"/>
                  </a:cubicBezTo>
                  <a:lnTo>
                    <a:pt x="3198" y="302946"/>
                  </a:lnTo>
                  <a:cubicBezTo>
                    <a:pt x="-22383" y="315635"/>
                    <a:pt x="113912" y="394901"/>
                    <a:pt x="113912" y="394901"/>
                  </a:cubicBezTo>
                  <a:lnTo>
                    <a:pt x="73742" y="512537"/>
                  </a:lnTo>
                  <a:cubicBezTo>
                    <a:pt x="60055" y="537595"/>
                    <a:pt x="249436" y="471135"/>
                    <a:pt x="249436" y="471135"/>
                  </a:cubicBezTo>
                  <a:lnTo>
                    <a:pt x="296083" y="619807"/>
                  </a:lnTo>
                  <a:cubicBezTo>
                    <a:pt x="304859" y="647772"/>
                    <a:pt x="382504" y="481641"/>
                    <a:pt x="382504" y="481641"/>
                  </a:cubicBezTo>
                  <a:lnTo>
                    <a:pt x="508970" y="572076"/>
                  </a:lnTo>
                  <a:cubicBezTo>
                    <a:pt x="532197" y="589963"/>
                    <a:pt x="507536" y="431471"/>
                    <a:pt x="507536" y="4314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603993" y="544184"/>
              <a:ext cx="91675" cy="38133"/>
            </a:xfrm>
            <a:custGeom>
              <a:avLst/>
              <a:gdLst/>
              <a:ahLst/>
              <a:cxnLst/>
              <a:rect l="l" t="t" r="r" b="b"/>
              <a:pathLst>
                <a:path w="91675" h="38133" extrusionOk="0">
                  <a:moveTo>
                    <a:pt x="84612" y="38133"/>
                  </a:moveTo>
                  <a:cubicBezTo>
                    <a:pt x="84198" y="38133"/>
                    <a:pt x="83778" y="38094"/>
                    <a:pt x="83349" y="38024"/>
                  </a:cubicBezTo>
                  <a:cubicBezTo>
                    <a:pt x="56085" y="33114"/>
                    <a:pt x="29437" y="24868"/>
                    <a:pt x="4169" y="13504"/>
                  </a:cubicBezTo>
                  <a:cubicBezTo>
                    <a:pt x="607" y="11906"/>
                    <a:pt x="-975" y="7721"/>
                    <a:pt x="623" y="4159"/>
                  </a:cubicBezTo>
                  <a:cubicBezTo>
                    <a:pt x="2220" y="597"/>
                    <a:pt x="6429" y="-962"/>
                    <a:pt x="9968" y="613"/>
                  </a:cubicBezTo>
                  <a:cubicBezTo>
                    <a:pt x="34192" y="11501"/>
                    <a:pt x="59717" y="19412"/>
                    <a:pt x="85859" y="24120"/>
                  </a:cubicBezTo>
                  <a:cubicBezTo>
                    <a:pt x="89701" y="24805"/>
                    <a:pt x="92250" y="28484"/>
                    <a:pt x="91564" y="32319"/>
                  </a:cubicBezTo>
                  <a:cubicBezTo>
                    <a:pt x="90948" y="35740"/>
                    <a:pt x="87971" y="38133"/>
                    <a:pt x="84619" y="38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422395" y="502997"/>
              <a:ext cx="103067" cy="19874"/>
            </a:xfrm>
            <a:custGeom>
              <a:avLst/>
              <a:gdLst/>
              <a:ahLst/>
              <a:cxnLst/>
              <a:rect l="l" t="t" r="r" b="b"/>
              <a:pathLst>
                <a:path w="103067" h="19874" extrusionOk="0">
                  <a:moveTo>
                    <a:pt x="96011" y="19875"/>
                  </a:moveTo>
                  <a:cubicBezTo>
                    <a:pt x="95800" y="19875"/>
                    <a:pt x="95598" y="19867"/>
                    <a:pt x="95387" y="19844"/>
                  </a:cubicBezTo>
                  <a:cubicBezTo>
                    <a:pt x="74959" y="18051"/>
                    <a:pt x="63089" y="17529"/>
                    <a:pt x="51218" y="16991"/>
                  </a:cubicBezTo>
                  <a:cubicBezTo>
                    <a:pt x="39192" y="16461"/>
                    <a:pt x="27158" y="15923"/>
                    <a:pt x="6449" y="14107"/>
                  </a:cubicBezTo>
                  <a:cubicBezTo>
                    <a:pt x="2560" y="13764"/>
                    <a:pt x="-308" y="10335"/>
                    <a:pt x="27" y="6454"/>
                  </a:cubicBezTo>
                  <a:cubicBezTo>
                    <a:pt x="370" y="2557"/>
                    <a:pt x="3846" y="-335"/>
                    <a:pt x="7680" y="31"/>
                  </a:cubicBezTo>
                  <a:cubicBezTo>
                    <a:pt x="28109" y="1824"/>
                    <a:pt x="39979" y="2346"/>
                    <a:pt x="51849" y="2884"/>
                  </a:cubicBezTo>
                  <a:cubicBezTo>
                    <a:pt x="63876" y="3414"/>
                    <a:pt x="75910" y="3952"/>
                    <a:pt x="96618" y="5768"/>
                  </a:cubicBezTo>
                  <a:cubicBezTo>
                    <a:pt x="100508" y="6111"/>
                    <a:pt x="103376" y="9540"/>
                    <a:pt x="103041" y="13422"/>
                  </a:cubicBezTo>
                  <a:cubicBezTo>
                    <a:pt x="102721" y="17100"/>
                    <a:pt x="99635" y="19867"/>
                    <a:pt x="96018" y="19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25300" y="396795"/>
              <a:ext cx="126699" cy="20101"/>
            </a:xfrm>
            <a:custGeom>
              <a:avLst/>
              <a:gdLst/>
              <a:ahLst/>
              <a:cxnLst/>
              <a:rect l="l" t="t" r="r" b="b"/>
              <a:pathLst>
                <a:path w="126699" h="20101" extrusionOk="0">
                  <a:moveTo>
                    <a:pt x="119649" y="20102"/>
                  </a:moveTo>
                  <a:cubicBezTo>
                    <a:pt x="119307" y="20102"/>
                    <a:pt x="118964" y="20070"/>
                    <a:pt x="118621" y="20031"/>
                  </a:cubicBezTo>
                  <a:cubicBezTo>
                    <a:pt x="81903" y="14646"/>
                    <a:pt x="44476" y="12947"/>
                    <a:pt x="7454" y="14973"/>
                  </a:cubicBezTo>
                  <a:cubicBezTo>
                    <a:pt x="3549" y="15261"/>
                    <a:pt x="237" y="12198"/>
                    <a:pt x="11" y="8309"/>
                  </a:cubicBezTo>
                  <a:cubicBezTo>
                    <a:pt x="-200" y="4420"/>
                    <a:pt x="2777" y="1084"/>
                    <a:pt x="6674" y="866"/>
                  </a:cubicBezTo>
                  <a:cubicBezTo>
                    <a:pt x="44639" y="-1246"/>
                    <a:pt x="82986" y="515"/>
                    <a:pt x="120663" y="6049"/>
                  </a:cubicBezTo>
                  <a:cubicBezTo>
                    <a:pt x="124513" y="6618"/>
                    <a:pt x="127186" y="10203"/>
                    <a:pt x="126625" y="14061"/>
                  </a:cubicBezTo>
                  <a:cubicBezTo>
                    <a:pt x="126111" y="17576"/>
                    <a:pt x="123094" y="20102"/>
                    <a:pt x="119642" y="20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167097" y="438604"/>
              <a:ext cx="90885" cy="29459"/>
            </a:xfrm>
            <a:custGeom>
              <a:avLst/>
              <a:gdLst/>
              <a:ahLst/>
              <a:cxnLst/>
              <a:rect l="l" t="t" r="r" b="b"/>
              <a:pathLst>
                <a:path w="90885" h="29459" extrusionOk="0">
                  <a:moveTo>
                    <a:pt x="7067" y="29460"/>
                  </a:moveTo>
                  <a:cubicBezTo>
                    <a:pt x="4121" y="29460"/>
                    <a:pt x="1378" y="27613"/>
                    <a:pt x="380" y="24667"/>
                  </a:cubicBezTo>
                  <a:cubicBezTo>
                    <a:pt x="-883" y="20972"/>
                    <a:pt x="1105" y="16958"/>
                    <a:pt x="4792" y="15711"/>
                  </a:cubicBezTo>
                  <a:cubicBezTo>
                    <a:pt x="30161" y="7107"/>
                    <a:pt x="56599" y="1822"/>
                    <a:pt x="83348" y="6"/>
                  </a:cubicBezTo>
                  <a:cubicBezTo>
                    <a:pt x="87276" y="-150"/>
                    <a:pt x="90612" y="2672"/>
                    <a:pt x="90869" y="6569"/>
                  </a:cubicBezTo>
                  <a:cubicBezTo>
                    <a:pt x="91134" y="10458"/>
                    <a:pt x="88196" y="13825"/>
                    <a:pt x="84307" y="14090"/>
                  </a:cubicBezTo>
                  <a:cubicBezTo>
                    <a:pt x="58765" y="15828"/>
                    <a:pt x="33544" y="20871"/>
                    <a:pt x="9336" y="29078"/>
                  </a:cubicBezTo>
                  <a:cubicBezTo>
                    <a:pt x="8580" y="29335"/>
                    <a:pt x="7816" y="29452"/>
                    <a:pt x="7067" y="29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387085" y="407073"/>
              <a:ext cx="60225" cy="19924"/>
            </a:xfrm>
            <a:custGeom>
              <a:avLst/>
              <a:gdLst/>
              <a:ahLst/>
              <a:cxnLst/>
              <a:rect l="l" t="t" r="r" b="b"/>
              <a:pathLst>
                <a:path w="60225" h="19924" extrusionOk="0">
                  <a:moveTo>
                    <a:pt x="7067" y="19925"/>
                  </a:moveTo>
                  <a:cubicBezTo>
                    <a:pt x="4183" y="19925"/>
                    <a:pt x="1463" y="18140"/>
                    <a:pt x="427" y="15272"/>
                  </a:cubicBezTo>
                  <a:cubicBezTo>
                    <a:pt x="-906" y="11601"/>
                    <a:pt x="988" y="7556"/>
                    <a:pt x="4659" y="6223"/>
                  </a:cubicBezTo>
                  <a:cubicBezTo>
                    <a:pt x="20403" y="510"/>
                    <a:pt x="37503" y="-1330"/>
                    <a:pt x="54120" y="954"/>
                  </a:cubicBezTo>
                  <a:cubicBezTo>
                    <a:pt x="57986" y="1484"/>
                    <a:pt x="60683" y="5046"/>
                    <a:pt x="60160" y="8912"/>
                  </a:cubicBezTo>
                  <a:cubicBezTo>
                    <a:pt x="59615" y="12778"/>
                    <a:pt x="55975" y="15412"/>
                    <a:pt x="52203" y="14952"/>
                  </a:cubicBezTo>
                  <a:cubicBezTo>
                    <a:pt x="37846" y="12965"/>
                    <a:pt x="23076" y="14562"/>
                    <a:pt x="9476" y="19504"/>
                  </a:cubicBezTo>
                  <a:cubicBezTo>
                    <a:pt x="8688" y="19792"/>
                    <a:pt x="7870" y="19925"/>
                    <a:pt x="7067" y="19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638073" y="473136"/>
              <a:ext cx="85669" cy="24974"/>
            </a:xfrm>
            <a:custGeom>
              <a:avLst/>
              <a:gdLst/>
              <a:ahLst/>
              <a:cxnLst/>
              <a:rect l="l" t="t" r="r" b="b"/>
              <a:pathLst>
                <a:path w="85669" h="24974" extrusionOk="0">
                  <a:moveTo>
                    <a:pt x="78621" y="24975"/>
                  </a:moveTo>
                  <a:cubicBezTo>
                    <a:pt x="78271" y="24975"/>
                    <a:pt x="77912" y="24943"/>
                    <a:pt x="77554" y="24889"/>
                  </a:cubicBezTo>
                  <a:lnTo>
                    <a:pt x="6004" y="14040"/>
                  </a:lnTo>
                  <a:cubicBezTo>
                    <a:pt x="2154" y="13463"/>
                    <a:pt x="-504" y="9854"/>
                    <a:pt x="81" y="6004"/>
                  </a:cubicBezTo>
                  <a:cubicBezTo>
                    <a:pt x="657" y="2161"/>
                    <a:pt x="4204" y="-504"/>
                    <a:pt x="8116" y="80"/>
                  </a:cubicBezTo>
                  <a:lnTo>
                    <a:pt x="79666" y="10930"/>
                  </a:lnTo>
                  <a:cubicBezTo>
                    <a:pt x="83516" y="11507"/>
                    <a:pt x="86174" y="15115"/>
                    <a:pt x="85589" y="18965"/>
                  </a:cubicBezTo>
                  <a:cubicBezTo>
                    <a:pt x="85067" y="22457"/>
                    <a:pt x="82051" y="24967"/>
                    <a:pt x="78621" y="249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238655" y="514775"/>
              <a:ext cx="44818" cy="19243"/>
            </a:xfrm>
            <a:custGeom>
              <a:avLst/>
              <a:gdLst/>
              <a:ahLst/>
              <a:cxnLst/>
              <a:rect l="l" t="t" r="r" b="b"/>
              <a:pathLst>
                <a:path w="44818" h="19243" extrusionOk="0">
                  <a:moveTo>
                    <a:pt x="7051" y="19243"/>
                  </a:moveTo>
                  <a:cubicBezTo>
                    <a:pt x="3668" y="19243"/>
                    <a:pt x="668" y="16796"/>
                    <a:pt x="99" y="13351"/>
                  </a:cubicBezTo>
                  <a:cubicBezTo>
                    <a:pt x="-548" y="9500"/>
                    <a:pt x="2047" y="5853"/>
                    <a:pt x="5890" y="5222"/>
                  </a:cubicBezTo>
                  <a:lnTo>
                    <a:pt x="36591" y="101"/>
                  </a:lnTo>
                  <a:cubicBezTo>
                    <a:pt x="40441" y="-554"/>
                    <a:pt x="44089" y="2049"/>
                    <a:pt x="44720" y="5892"/>
                  </a:cubicBezTo>
                  <a:cubicBezTo>
                    <a:pt x="45367" y="9742"/>
                    <a:pt x="42771" y="13390"/>
                    <a:pt x="38929" y="14021"/>
                  </a:cubicBezTo>
                  <a:lnTo>
                    <a:pt x="8228" y="19142"/>
                  </a:lnTo>
                  <a:cubicBezTo>
                    <a:pt x="7831" y="19212"/>
                    <a:pt x="7441" y="19243"/>
                    <a:pt x="7051" y="19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695829" y="500605"/>
              <a:ext cx="50634" cy="43989"/>
            </a:xfrm>
            <a:custGeom>
              <a:avLst/>
              <a:gdLst/>
              <a:ahLst/>
              <a:cxnLst/>
              <a:rect l="l" t="t" r="r" b="b"/>
              <a:pathLst>
                <a:path w="50634" h="43989" extrusionOk="0">
                  <a:moveTo>
                    <a:pt x="43567" y="43990"/>
                  </a:moveTo>
                  <a:cubicBezTo>
                    <a:pt x="41985" y="43990"/>
                    <a:pt x="40403" y="43468"/>
                    <a:pt x="39101" y="42392"/>
                  </a:cubicBezTo>
                  <a:lnTo>
                    <a:pt x="2594" y="12541"/>
                  </a:lnTo>
                  <a:cubicBezTo>
                    <a:pt x="-423" y="10070"/>
                    <a:pt x="-875" y="5620"/>
                    <a:pt x="1588" y="2595"/>
                  </a:cubicBezTo>
                  <a:cubicBezTo>
                    <a:pt x="4074" y="-436"/>
                    <a:pt x="8502" y="-865"/>
                    <a:pt x="11533" y="1590"/>
                  </a:cubicBezTo>
                  <a:lnTo>
                    <a:pt x="48041" y="31457"/>
                  </a:lnTo>
                  <a:cubicBezTo>
                    <a:pt x="51065" y="33920"/>
                    <a:pt x="51509" y="38370"/>
                    <a:pt x="49031" y="41387"/>
                  </a:cubicBezTo>
                  <a:cubicBezTo>
                    <a:pt x="47636" y="43093"/>
                    <a:pt x="45609" y="43982"/>
                    <a:pt x="43567" y="43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793396" y="458954"/>
              <a:ext cx="44756" cy="75562"/>
            </a:xfrm>
            <a:custGeom>
              <a:avLst/>
              <a:gdLst/>
              <a:ahLst/>
              <a:cxnLst/>
              <a:rect l="l" t="t" r="r" b="b"/>
              <a:pathLst>
                <a:path w="44756" h="75562" extrusionOk="0">
                  <a:moveTo>
                    <a:pt x="7059" y="75563"/>
                  </a:moveTo>
                  <a:cubicBezTo>
                    <a:pt x="5999" y="75563"/>
                    <a:pt x="4923" y="75321"/>
                    <a:pt x="3910" y="74814"/>
                  </a:cubicBezTo>
                  <a:cubicBezTo>
                    <a:pt x="426" y="73076"/>
                    <a:pt x="-1000" y="68836"/>
                    <a:pt x="746" y="65345"/>
                  </a:cubicBezTo>
                  <a:lnTo>
                    <a:pt x="31376" y="3904"/>
                  </a:lnTo>
                  <a:cubicBezTo>
                    <a:pt x="33114" y="436"/>
                    <a:pt x="37378" y="-999"/>
                    <a:pt x="40846" y="740"/>
                  </a:cubicBezTo>
                  <a:cubicBezTo>
                    <a:pt x="44330" y="2478"/>
                    <a:pt x="45757" y="6718"/>
                    <a:pt x="44011" y="10209"/>
                  </a:cubicBezTo>
                  <a:lnTo>
                    <a:pt x="13380" y="71650"/>
                  </a:lnTo>
                  <a:cubicBezTo>
                    <a:pt x="12148" y="74121"/>
                    <a:pt x="9647" y="75555"/>
                    <a:pt x="7051" y="755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895538" y="510558"/>
              <a:ext cx="45266" cy="39203"/>
            </a:xfrm>
            <a:custGeom>
              <a:avLst/>
              <a:gdLst/>
              <a:ahLst/>
              <a:cxnLst/>
              <a:rect l="l" t="t" r="r" b="b"/>
              <a:pathLst>
                <a:path w="45266" h="39203" extrusionOk="0">
                  <a:moveTo>
                    <a:pt x="7057" y="39204"/>
                  </a:moveTo>
                  <a:cubicBezTo>
                    <a:pt x="6021" y="39204"/>
                    <a:pt x="4953" y="38978"/>
                    <a:pt x="3948" y="38479"/>
                  </a:cubicBezTo>
                  <a:cubicBezTo>
                    <a:pt x="440" y="36757"/>
                    <a:pt x="-994" y="32517"/>
                    <a:pt x="729" y="29025"/>
                  </a:cubicBezTo>
                  <a:cubicBezTo>
                    <a:pt x="7736" y="14785"/>
                    <a:pt x="21110" y="4014"/>
                    <a:pt x="36511" y="202"/>
                  </a:cubicBezTo>
                  <a:cubicBezTo>
                    <a:pt x="40330" y="-717"/>
                    <a:pt x="44126" y="1582"/>
                    <a:pt x="45061" y="5370"/>
                  </a:cubicBezTo>
                  <a:cubicBezTo>
                    <a:pt x="45989" y="9150"/>
                    <a:pt x="43682" y="12985"/>
                    <a:pt x="39894" y="13920"/>
                  </a:cubicBezTo>
                  <a:cubicBezTo>
                    <a:pt x="28491" y="16734"/>
                    <a:pt x="18585" y="24715"/>
                    <a:pt x="13402" y="35252"/>
                  </a:cubicBezTo>
                  <a:cubicBezTo>
                    <a:pt x="12170" y="37754"/>
                    <a:pt x="9669" y="39196"/>
                    <a:pt x="7057" y="39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1875495" y="602276"/>
              <a:ext cx="39735" cy="44825"/>
            </a:xfrm>
            <a:custGeom>
              <a:avLst/>
              <a:gdLst/>
              <a:ahLst/>
              <a:cxnLst/>
              <a:rect l="l" t="t" r="r" b="b"/>
              <a:pathLst>
                <a:path w="39735" h="44825" extrusionOk="0">
                  <a:moveTo>
                    <a:pt x="32666" y="44825"/>
                  </a:moveTo>
                  <a:cubicBezTo>
                    <a:pt x="30639" y="44825"/>
                    <a:pt x="28636" y="43960"/>
                    <a:pt x="27241" y="42285"/>
                  </a:cubicBezTo>
                  <a:lnTo>
                    <a:pt x="1637" y="11599"/>
                  </a:lnTo>
                  <a:cubicBezTo>
                    <a:pt x="-857" y="8599"/>
                    <a:pt x="-459" y="4148"/>
                    <a:pt x="2542" y="1646"/>
                  </a:cubicBezTo>
                  <a:cubicBezTo>
                    <a:pt x="5527" y="-863"/>
                    <a:pt x="9985" y="-458"/>
                    <a:pt x="12495" y="2550"/>
                  </a:cubicBezTo>
                  <a:lnTo>
                    <a:pt x="38098" y="33236"/>
                  </a:lnTo>
                  <a:cubicBezTo>
                    <a:pt x="40592" y="36236"/>
                    <a:pt x="40195" y="40687"/>
                    <a:pt x="37194" y="43189"/>
                  </a:cubicBezTo>
                  <a:cubicBezTo>
                    <a:pt x="35869" y="44295"/>
                    <a:pt x="34271" y="44825"/>
                    <a:pt x="32666" y="44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802751" y="612448"/>
              <a:ext cx="19078" cy="65315"/>
            </a:xfrm>
            <a:custGeom>
              <a:avLst/>
              <a:gdLst/>
              <a:ahLst/>
              <a:cxnLst/>
              <a:rect l="l" t="t" r="r" b="b"/>
              <a:pathLst>
                <a:path w="19078" h="65315" extrusionOk="0">
                  <a:moveTo>
                    <a:pt x="7065" y="65315"/>
                  </a:moveTo>
                  <a:cubicBezTo>
                    <a:pt x="6839" y="65315"/>
                    <a:pt x="6605" y="65308"/>
                    <a:pt x="6379" y="65276"/>
                  </a:cubicBezTo>
                  <a:cubicBezTo>
                    <a:pt x="2497" y="64902"/>
                    <a:pt x="-348" y="61449"/>
                    <a:pt x="34" y="57568"/>
                  </a:cubicBezTo>
                  <a:lnTo>
                    <a:pt x="4991" y="6392"/>
                  </a:lnTo>
                  <a:cubicBezTo>
                    <a:pt x="5358" y="2503"/>
                    <a:pt x="8826" y="-412"/>
                    <a:pt x="12700" y="48"/>
                  </a:cubicBezTo>
                  <a:cubicBezTo>
                    <a:pt x="16581" y="422"/>
                    <a:pt x="19426" y="3875"/>
                    <a:pt x="19044" y="7756"/>
                  </a:cubicBezTo>
                  <a:lnTo>
                    <a:pt x="14087" y="58932"/>
                  </a:lnTo>
                  <a:cubicBezTo>
                    <a:pt x="13736" y="62580"/>
                    <a:pt x="10666" y="65315"/>
                    <a:pt x="7072" y="65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681091" y="602129"/>
              <a:ext cx="59913" cy="40234"/>
            </a:xfrm>
            <a:custGeom>
              <a:avLst/>
              <a:gdLst/>
              <a:ahLst/>
              <a:cxnLst/>
              <a:rect l="l" t="t" r="r" b="b"/>
              <a:pathLst>
                <a:path w="59913" h="40234" extrusionOk="0">
                  <a:moveTo>
                    <a:pt x="7067" y="40226"/>
                  </a:moveTo>
                  <a:cubicBezTo>
                    <a:pt x="4277" y="40226"/>
                    <a:pt x="1642" y="38558"/>
                    <a:pt x="520" y="35823"/>
                  </a:cubicBezTo>
                  <a:cubicBezTo>
                    <a:pt x="-945" y="32206"/>
                    <a:pt x="793" y="28091"/>
                    <a:pt x="4409" y="26618"/>
                  </a:cubicBezTo>
                  <a:cubicBezTo>
                    <a:pt x="20184" y="20219"/>
                    <a:pt x="35040" y="11747"/>
                    <a:pt x="48570" y="1451"/>
                  </a:cubicBezTo>
                  <a:cubicBezTo>
                    <a:pt x="51672" y="-919"/>
                    <a:pt x="56099" y="-326"/>
                    <a:pt x="58469" y="2791"/>
                  </a:cubicBezTo>
                  <a:cubicBezTo>
                    <a:pt x="60830" y="5893"/>
                    <a:pt x="60238" y="10321"/>
                    <a:pt x="57128" y="12690"/>
                  </a:cubicBezTo>
                  <a:cubicBezTo>
                    <a:pt x="42608" y="23742"/>
                    <a:pt x="26661" y="32838"/>
                    <a:pt x="9732" y="39720"/>
                  </a:cubicBezTo>
                  <a:cubicBezTo>
                    <a:pt x="8859" y="40071"/>
                    <a:pt x="7955" y="40234"/>
                    <a:pt x="7074" y="402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27"/>
          <p:cNvSpPr/>
          <p:nvPr/>
        </p:nvSpPr>
        <p:spPr>
          <a:xfrm rot="-1800007">
            <a:off x="1747789" y="2882972"/>
            <a:ext cx="860585" cy="3931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Fredoka One"/>
              </a:rPr>
              <a:t>2+8</a:t>
            </a:r>
          </a:p>
        </p:txBody>
      </p:sp>
      <p:sp>
        <p:nvSpPr>
          <p:cNvPr id="550" name="Google Shape;550;p27"/>
          <p:cNvSpPr/>
          <p:nvPr/>
        </p:nvSpPr>
        <p:spPr>
          <a:xfrm rot="1226529">
            <a:off x="7620292" y="5902067"/>
            <a:ext cx="879159" cy="390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Fredoka One"/>
              </a:rPr>
              <a:t>3+2</a:t>
            </a:r>
          </a:p>
        </p:txBody>
      </p:sp>
      <p:sp>
        <p:nvSpPr>
          <p:cNvPr id="551" name="Google Shape;551;p27"/>
          <p:cNvSpPr/>
          <p:nvPr/>
        </p:nvSpPr>
        <p:spPr>
          <a:xfrm>
            <a:off x="1562086" y="6280094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27"/>
          <p:cNvGrpSpPr/>
          <p:nvPr/>
        </p:nvGrpSpPr>
        <p:grpSpPr>
          <a:xfrm rot="2700000">
            <a:off x="9784662" y="3543459"/>
            <a:ext cx="792279" cy="1887413"/>
            <a:chOff x="11616615" y="1765496"/>
            <a:chExt cx="423451" cy="1008770"/>
          </a:xfrm>
        </p:grpSpPr>
        <p:sp>
          <p:nvSpPr>
            <p:cNvPr id="553" name="Google Shape;553;p27"/>
            <p:cNvSpPr/>
            <p:nvPr/>
          </p:nvSpPr>
          <p:spPr>
            <a:xfrm>
              <a:off x="11616615" y="1844216"/>
              <a:ext cx="403499" cy="930050"/>
            </a:xfrm>
            <a:custGeom>
              <a:avLst/>
              <a:gdLst/>
              <a:ahLst/>
              <a:cxnLst/>
              <a:rect l="l" t="t" r="r" b="b"/>
              <a:pathLst>
                <a:path w="403499" h="930050" extrusionOk="0">
                  <a:moveTo>
                    <a:pt x="166793" y="35440"/>
                  </a:moveTo>
                  <a:lnTo>
                    <a:pt x="257283" y="0"/>
                  </a:lnTo>
                  <a:lnTo>
                    <a:pt x="338497" y="19984"/>
                  </a:lnTo>
                  <a:lnTo>
                    <a:pt x="403499" y="93654"/>
                  </a:lnTo>
                  <a:lnTo>
                    <a:pt x="236628" y="771886"/>
                  </a:lnTo>
                  <a:lnTo>
                    <a:pt x="68276" y="930051"/>
                  </a:lnTo>
                  <a:lnTo>
                    <a:pt x="0" y="713664"/>
                  </a:lnTo>
                  <a:lnTo>
                    <a:pt x="166793" y="354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11620434" y="2531591"/>
              <a:ext cx="223377" cy="242675"/>
            </a:xfrm>
            <a:custGeom>
              <a:avLst/>
              <a:gdLst/>
              <a:ahLst/>
              <a:cxnLst/>
              <a:rect l="l" t="t" r="r" b="b"/>
              <a:pathLst>
                <a:path w="223377" h="242675" extrusionOk="0">
                  <a:moveTo>
                    <a:pt x="0" y="38471"/>
                  </a:moveTo>
                  <a:lnTo>
                    <a:pt x="64457" y="242676"/>
                  </a:lnTo>
                  <a:lnTo>
                    <a:pt x="223378" y="93412"/>
                  </a:lnTo>
                  <a:lnTo>
                    <a:pt x="169911" y="20342"/>
                  </a:lnTo>
                  <a:lnTo>
                    <a:pt x="117846" y="40856"/>
                  </a:lnTo>
                  <a:lnTo>
                    <a:pt x="80435" y="0"/>
                  </a:lnTo>
                  <a:lnTo>
                    <a:pt x="0" y="384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1649895" y="2663482"/>
              <a:ext cx="121197" cy="110784"/>
            </a:xfrm>
            <a:custGeom>
              <a:avLst/>
              <a:gdLst/>
              <a:ahLst/>
              <a:cxnLst/>
              <a:rect l="l" t="t" r="r" b="b"/>
              <a:pathLst>
                <a:path w="121197" h="110784" extrusionOk="0">
                  <a:moveTo>
                    <a:pt x="0" y="0"/>
                  </a:moveTo>
                  <a:lnTo>
                    <a:pt x="34996" y="110785"/>
                  </a:lnTo>
                  <a:lnTo>
                    <a:pt x="121198" y="2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1783309" y="1857124"/>
              <a:ext cx="178867" cy="701878"/>
            </a:xfrm>
            <a:custGeom>
              <a:avLst/>
              <a:gdLst/>
              <a:ahLst/>
              <a:cxnLst/>
              <a:rect l="l" t="t" r="r" b="b"/>
              <a:pathLst>
                <a:path w="178867" h="701878" extrusionOk="0">
                  <a:moveTo>
                    <a:pt x="7036" y="701879"/>
                  </a:moveTo>
                  <a:cubicBezTo>
                    <a:pt x="6569" y="701879"/>
                    <a:pt x="6023" y="701824"/>
                    <a:pt x="5399" y="701676"/>
                  </a:cubicBezTo>
                  <a:cubicBezTo>
                    <a:pt x="1658" y="700772"/>
                    <a:pt x="-681" y="696968"/>
                    <a:pt x="177" y="693180"/>
                  </a:cubicBezTo>
                  <a:lnTo>
                    <a:pt x="164943" y="5447"/>
                  </a:lnTo>
                  <a:cubicBezTo>
                    <a:pt x="165879" y="1644"/>
                    <a:pt x="169620" y="-772"/>
                    <a:pt x="173439" y="225"/>
                  </a:cubicBezTo>
                  <a:cubicBezTo>
                    <a:pt x="177259" y="1129"/>
                    <a:pt x="179597" y="4933"/>
                    <a:pt x="178661" y="8721"/>
                  </a:cubicBezTo>
                  <a:lnTo>
                    <a:pt x="13895" y="696454"/>
                  </a:lnTo>
                  <a:cubicBezTo>
                    <a:pt x="13115" y="699712"/>
                    <a:pt x="10231" y="701879"/>
                    <a:pt x="7036" y="70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1698558" y="1819083"/>
              <a:ext cx="186690" cy="719062"/>
            </a:xfrm>
            <a:custGeom>
              <a:avLst/>
              <a:gdLst/>
              <a:ahLst/>
              <a:cxnLst/>
              <a:rect l="l" t="t" r="r" b="b"/>
              <a:pathLst>
                <a:path w="186690" h="719062" extrusionOk="0">
                  <a:moveTo>
                    <a:pt x="7065" y="719063"/>
                  </a:moveTo>
                  <a:cubicBezTo>
                    <a:pt x="6519" y="719063"/>
                    <a:pt x="5896" y="718992"/>
                    <a:pt x="5350" y="718860"/>
                  </a:cubicBezTo>
                  <a:cubicBezTo>
                    <a:pt x="1609" y="717940"/>
                    <a:pt x="-729" y="714113"/>
                    <a:pt x="206" y="710326"/>
                  </a:cubicBezTo>
                  <a:lnTo>
                    <a:pt x="172767" y="5376"/>
                  </a:lnTo>
                  <a:cubicBezTo>
                    <a:pt x="173702" y="1572"/>
                    <a:pt x="177599" y="-696"/>
                    <a:pt x="181341" y="192"/>
                  </a:cubicBezTo>
                  <a:cubicBezTo>
                    <a:pt x="185082" y="1112"/>
                    <a:pt x="187420" y="4939"/>
                    <a:pt x="186485" y="8727"/>
                  </a:cubicBezTo>
                  <a:lnTo>
                    <a:pt x="13924" y="713677"/>
                  </a:lnTo>
                  <a:cubicBezTo>
                    <a:pt x="13144" y="716911"/>
                    <a:pt x="10183" y="719063"/>
                    <a:pt x="7065" y="719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1780914" y="1765496"/>
              <a:ext cx="259152" cy="204890"/>
            </a:xfrm>
            <a:custGeom>
              <a:avLst/>
              <a:gdLst/>
              <a:ahLst/>
              <a:cxnLst/>
              <a:rect l="l" t="t" r="r" b="b"/>
              <a:pathLst>
                <a:path w="259152" h="204890" extrusionOk="0">
                  <a:moveTo>
                    <a:pt x="95243" y="108525"/>
                  </a:moveTo>
                  <a:cubicBezTo>
                    <a:pt x="111689" y="110130"/>
                    <a:pt x="127744" y="114066"/>
                    <a:pt x="142865" y="120730"/>
                  </a:cubicBezTo>
                  <a:cubicBezTo>
                    <a:pt x="159154" y="127924"/>
                    <a:pt x="172560" y="139841"/>
                    <a:pt x="184953" y="152553"/>
                  </a:cubicBezTo>
                  <a:cubicBezTo>
                    <a:pt x="201009" y="169123"/>
                    <a:pt x="215038" y="188157"/>
                    <a:pt x="231172" y="204891"/>
                  </a:cubicBezTo>
                  <a:lnTo>
                    <a:pt x="259153" y="91128"/>
                  </a:lnTo>
                  <a:lnTo>
                    <a:pt x="190409" y="19984"/>
                  </a:lnTo>
                  <a:lnTo>
                    <a:pt x="109195" y="0"/>
                  </a:lnTo>
                  <a:lnTo>
                    <a:pt x="22524" y="32914"/>
                  </a:lnTo>
                  <a:lnTo>
                    <a:pt x="0" y="124276"/>
                  </a:lnTo>
                  <a:cubicBezTo>
                    <a:pt x="30475" y="112079"/>
                    <a:pt x="62586" y="105329"/>
                    <a:pt x="95243" y="108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27"/>
          <p:cNvSpPr/>
          <p:nvPr/>
        </p:nvSpPr>
        <p:spPr>
          <a:xfrm>
            <a:off x="4394725" y="2451575"/>
            <a:ext cx="3994500" cy="1328400"/>
          </a:xfrm>
          <a:prstGeom prst="wedgeRoundRectCallout">
            <a:avLst>
              <a:gd name="adj1" fmla="val -40080"/>
              <a:gd name="adj2" fmla="val 73440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Hello! I am the addition. I love to unite, to join, to add.... To be more! 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Join my club :)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cxnSp>
        <p:nvCxnSpPr>
          <p:cNvPr id="561" name="Google Shape;561;p27"/>
          <p:cNvCxnSpPr/>
          <p:nvPr/>
        </p:nvCxnSpPr>
        <p:spPr>
          <a:xfrm>
            <a:off x="2498674" y="6603200"/>
            <a:ext cx="267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>
            <a:off x="1749000" y="1889394"/>
            <a:ext cx="3090600" cy="1269900"/>
          </a:xfrm>
          <a:prstGeom prst="roundRect">
            <a:avLst>
              <a:gd name="adj" fmla="val 10576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5296800" y="1889394"/>
            <a:ext cx="3994500" cy="1269900"/>
          </a:xfrm>
          <a:prstGeom prst="roundRect">
            <a:avLst>
              <a:gd name="adj" fmla="val 10505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8" name="Google Shape;568;p28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addition?</a:t>
            </a:r>
            <a:endParaRPr/>
          </a:p>
        </p:txBody>
      </p:sp>
      <p:grpSp>
        <p:nvGrpSpPr>
          <p:cNvPr id="569" name="Google Shape;569;p28"/>
          <p:cNvGrpSpPr/>
          <p:nvPr/>
        </p:nvGrpSpPr>
        <p:grpSpPr>
          <a:xfrm>
            <a:off x="1998149" y="2087928"/>
            <a:ext cx="2592289" cy="872831"/>
            <a:chOff x="2090774" y="2183703"/>
            <a:chExt cx="2592289" cy="872831"/>
          </a:xfrm>
        </p:grpSpPr>
        <p:grpSp>
          <p:nvGrpSpPr>
            <p:cNvPr id="570" name="Google Shape;570;p28"/>
            <p:cNvGrpSpPr/>
            <p:nvPr/>
          </p:nvGrpSpPr>
          <p:grpSpPr>
            <a:xfrm>
              <a:off x="2090774" y="2183703"/>
              <a:ext cx="767914" cy="872831"/>
              <a:chOff x="3621316" y="4462881"/>
              <a:chExt cx="623206" cy="708294"/>
            </a:xfrm>
          </p:grpSpPr>
          <p:sp>
            <p:nvSpPr>
              <p:cNvPr id="571" name="Google Shape;571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28"/>
            <p:cNvGrpSpPr/>
            <p:nvPr/>
          </p:nvGrpSpPr>
          <p:grpSpPr>
            <a:xfrm>
              <a:off x="3002961" y="2183703"/>
              <a:ext cx="767914" cy="872831"/>
              <a:chOff x="3621316" y="4462881"/>
              <a:chExt cx="623206" cy="708294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28"/>
            <p:cNvGrpSpPr/>
            <p:nvPr/>
          </p:nvGrpSpPr>
          <p:grpSpPr>
            <a:xfrm>
              <a:off x="3915149" y="2183703"/>
              <a:ext cx="767914" cy="872831"/>
              <a:chOff x="3621316" y="4462881"/>
              <a:chExt cx="623206" cy="708294"/>
            </a:xfrm>
          </p:grpSpPr>
          <p:sp>
            <p:nvSpPr>
              <p:cNvPr id="583" name="Google Shape;583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8" name="Google Shape;588;p28"/>
          <p:cNvGrpSpPr/>
          <p:nvPr/>
        </p:nvGrpSpPr>
        <p:grpSpPr>
          <a:xfrm>
            <a:off x="5541812" y="2087928"/>
            <a:ext cx="3504464" cy="872831"/>
            <a:chOff x="5445074" y="2183703"/>
            <a:chExt cx="3504464" cy="872831"/>
          </a:xfrm>
        </p:grpSpPr>
        <p:grpSp>
          <p:nvGrpSpPr>
            <p:cNvPr id="589" name="Google Shape;589;p28"/>
            <p:cNvGrpSpPr/>
            <p:nvPr/>
          </p:nvGrpSpPr>
          <p:grpSpPr>
            <a:xfrm>
              <a:off x="5445074" y="2183703"/>
              <a:ext cx="767914" cy="872831"/>
              <a:chOff x="3621316" y="4462881"/>
              <a:chExt cx="623206" cy="708294"/>
            </a:xfrm>
          </p:grpSpPr>
          <p:sp>
            <p:nvSpPr>
              <p:cNvPr id="590" name="Google Shape;590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28"/>
            <p:cNvGrpSpPr/>
            <p:nvPr/>
          </p:nvGrpSpPr>
          <p:grpSpPr>
            <a:xfrm>
              <a:off x="6357261" y="2183703"/>
              <a:ext cx="767914" cy="872831"/>
              <a:chOff x="3621316" y="4462881"/>
              <a:chExt cx="623206" cy="708294"/>
            </a:xfrm>
          </p:grpSpPr>
          <p:sp>
            <p:nvSpPr>
              <p:cNvPr id="596" name="Google Shape;596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" name="Google Shape;601;p28"/>
            <p:cNvGrpSpPr/>
            <p:nvPr/>
          </p:nvGrpSpPr>
          <p:grpSpPr>
            <a:xfrm>
              <a:off x="7269449" y="2183703"/>
              <a:ext cx="767914" cy="872831"/>
              <a:chOff x="3621316" y="4462881"/>
              <a:chExt cx="623206" cy="708294"/>
            </a:xfrm>
          </p:grpSpPr>
          <p:sp>
            <p:nvSpPr>
              <p:cNvPr id="602" name="Google Shape;602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7" name="Google Shape;607;p28"/>
            <p:cNvGrpSpPr/>
            <p:nvPr/>
          </p:nvGrpSpPr>
          <p:grpSpPr>
            <a:xfrm>
              <a:off x="8181624" y="2183703"/>
              <a:ext cx="767914" cy="872831"/>
              <a:chOff x="3621316" y="4462881"/>
              <a:chExt cx="623206" cy="708294"/>
            </a:xfrm>
          </p:grpSpPr>
          <p:sp>
            <p:nvSpPr>
              <p:cNvPr id="608" name="Google Shape;608;p28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3" name="Google Shape;613;p28"/>
          <p:cNvGrpSpPr/>
          <p:nvPr/>
        </p:nvGrpSpPr>
        <p:grpSpPr>
          <a:xfrm>
            <a:off x="6982306" y="4773787"/>
            <a:ext cx="1833293" cy="1829700"/>
            <a:chOff x="6982306" y="4773787"/>
            <a:chExt cx="1833293" cy="1829700"/>
          </a:xfrm>
        </p:grpSpPr>
        <p:sp>
          <p:nvSpPr>
            <p:cNvPr id="614" name="Google Shape;614;p28"/>
            <p:cNvSpPr/>
            <p:nvPr/>
          </p:nvSpPr>
          <p:spPr>
            <a:xfrm rot="-18">
              <a:off x="6982306" y="4773792"/>
              <a:ext cx="1833293" cy="182969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redoka One"/>
                </a:rPr>
                <a:t>+</a:t>
              </a:r>
            </a:p>
          </p:txBody>
        </p:sp>
        <p:grpSp>
          <p:nvGrpSpPr>
            <p:cNvPr id="615" name="Google Shape;615;p28"/>
            <p:cNvGrpSpPr/>
            <p:nvPr/>
          </p:nvGrpSpPr>
          <p:grpSpPr>
            <a:xfrm>
              <a:off x="7697801" y="5514114"/>
              <a:ext cx="402303" cy="349046"/>
              <a:chOff x="408858" y="3791168"/>
              <a:chExt cx="228244" cy="198029"/>
            </a:xfrm>
          </p:grpSpPr>
          <p:sp>
            <p:nvSpPr>
              <p:cNvPr id="616" name="Google Shape;616;p28"/>
              <p:cNvSpPr/>
              <p:nvPr/>
            </p:nvSpPr>
            <p:spPr>
              <a:xfrm>
                <a:off x="420103" y="3798565"/>
                <a:ext cx="34532" cy="34524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8"/>
                      <a:pt x="33731" y="6421"/>
                      <a:pt x="34479" y="15922"/>
                    </a:cubicBezTo>
                    <a:cubicBezTo>
                      <a:pt x="35220" y="25431"/>
                      <a:pt x="28119" y="33739"/>
                      <a:pt x="18611" y="34472"/>
                    </a:cubicBezTo>
                    <a:cubicBezTo>
                      <a:pt x="9102" y="35212"/>
                      <a:pt x="801" y="28112"/>
                      <a:pt x="53" y="18603"/>
                    </a:cubicBezTo>
                    <a:cubicBezTo>
                      <a:pt x="-687" y="9094"/>
                      <a:pt x="6413" y="786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600146" y="3791168"/>
                <a:ext cx="34533" cy="34524"/>
              </a:xfrm>
              <a:custGeom>
                <a:avLst/>
                <a:gdLst/>
                <a:ahLst/>
                <a:cxnLst/>
                <a:rect l="l" t="t" r="r" b="b"/>
                <a:pathLst>
                  <a:path w="34533" h="34524" extrusionOk="0">
                    <a:moveTo>
                      <a:pt x="15922" y="53"/>
                    </a:moveTo>
                    <a:cubicBezTo>
                      <a:pt x="25431" y="-688"/>
                      <a:pt x="33731" y="6421"/>
                      <a:pt x="34479" y="15922"/>
                    </a:cubicBezTo>
                    <a:cubicBezTo>
                      <a:pt x="35228" y="25423"/>
                      <a:pt x="28119" y="33731"/>
                      <a:pt x="18611" y="34471"/>
                    </a:cubicBezTo>
                    <a:cubicBezTo>
                      <a:pt x="9102" y="35212"/>
                      <a:pt x="801" y="28112"/>
                      <a:pt x="53" y="18603"/>
                    </a:cubicBezTo>
                    <a:cubicBezTo>
                      <a:pt x="-687" y="9102"/>
                      <a:pt x="6413" y="793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408858" y="3871768"/>
                <a:ext cx="228244" cy="117429"/>
              </a:xfrm>
              <a:custGeom>
                <a:avLst/>
                <a:gdLst/>
                <a:ahLst/>
                <a:cxnLst/>
                <a:rect l="l" t="t" r="r" b="b"/>
                <a:pathLst>
                  <a:path w="228244" h="117429" extrusionOk="0">
                    <a:moveTo>
                      <a:pt x="113954" y="117430"/>
                    </a:moveTo>
                    <a:cubicBezTo>
                      <a:pt x="60503" y="117430"/>
                      <a:pt x="10246" y="76652"/>
                      <a:pt x="169" y="23862"/>
                    </a:cubicBezTo>
                    <a:cubicBezTo>
                      <a:pt x="-806" y="18749"/>
                      <a:pt x="2538" y="13823"/>
                      <a:pt x="7651" y="12841"/>
                    </a:cubicBezTo>
                    <a:cubicBezTo>
                      <a:pt x="12748" y="11867"/>
                      <a:pt x="17682" y="15211"/>
                      <a:pt x="18672" y="20324"/>
                    </a:cubicBezTo>
                    <a:cubicBezTo>
                      <a:pt x="27276" y="65443"/>
                      <a:pt x="73254" y="101016"/>
                      <a:pt x="119122" y="98436"/>
                    </a:cubicBezTo>
                    <a:cubicBezTo>
                      <a:pt x="164967" y="95661"/>
                      <a:pt x="206322" y="54602"/>
                      <a:pt x="209432" y="8788"/>
                    </a:cubicBezTo>
                    <a:cubicBezTo>
                      <a:pt x="209790" y="3621"/>
                      <a:pt x="214389" y="-424"/>
                      <a:pt x="219463" y="36"/>
                    </a:cubicBezTo>
                    <a:cubicBezTo>
                      <a:pt x="224661" y="387"/>
                      <a:pt x="228574" y="4891"/>
                      <a:pt x="228223" y="10074"/>
                    </a:cubicBezTo>
                    <a:cubicBezTo>
                      <a:pt x="224435" y="65787"/>
                      <a:pt x="175995" y="113868"/>
                      <a:pt x="120260" y="117235"/>
                    </a:cubicBezTo>
                    <a:cubicBezTo>
                      <a:pt x="118155" y="117368"/>
                      <a:pt x="116051" y="117422"/>
                      <a:pt x="113954" y="1174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9" name="Google Shape;619;p28"/>
          <p:cNvSpPr/>
          <p:nvPr/>
        </p:nvSpPr>
        <p:spPr>
          <a:xfrm>
            <a:off x="2180488" y="4276200"/>
            <a:ext cx="3994500" cy="1023600"/>
          </a:xfrm>
          <a:prstGeom prst="wedgeRoundRectCallout">
            <a:avLst>
              <a:gd name="adj1" fmla="val 39680"/>
              <a:gd name="adj2" fmla="val 81999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There are 3 red apples and 4 yellow apples. </a:t>
            </a:r>
            <a:r>
              <a:rPr lang="en" sz="17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Let’s put them together!</a:t>
            </a:r>
            <a:endParaRPr sz="17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4164000" y="3768900"/>
            <a:ext cx="3248700" cy="648600"/>
          </a:xfrm>
          <a:prstGeom prst="wedgeRoundRectCallout">
            <a:avLst>
              <a:gd name="adj1" fmla="val 41542"/>
              <a:gd name="adj2" fmla="val 101287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Look at these apples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4069237" y="585950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8"/>
          <p:cNvSpPr/>
          <p:nvPr/>
        </p:nvSpPr>
        <p:spPr>
          <a:xfrm rot="5400000">
            <a:off x="9379151" y="4491057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624" name="Google Shape;624;p28"/>
          <p:cNvSpPr/>
          <p:nvPr/>
        </p:nvSpPr>
        <p:spPr>
          <a:xfrm rot="1799984">
            <a:off x="1521021" y="6101874"/>
            <a:ext cx="663498" cy="379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Fredoka One"/>
              </a:rPr>
              <a:t>1+1</a:t>
            </a:r>
          </a:p>
        </p:txBody>
      </p:sp>
      <p:sp>
        <p:nvSpPr>
          <p:cNvPr id="625" name="Google Shape;625;p28"/>
          <p:cNvSpPr/>
          <p:nvPr/>
        </p:nvSpPr>
        <p:spPr>
          <a:xfrm>
            <a:off x="9291299" y="111368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6129776" y="684007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p28"/>
          <p:cNvCxnSpPr/>
          <p:nvPr/>
        </p:nvCxnSpPr>
        <p:spPr>
          <a:xfrm>
            <a:off x="6982300" y="6603200"/>
            <a:ext cx="183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"/>
          <p:cNvSpPr/>
          <p:nvPr/>
        </p:nvSpPr>
        <p:spPr>
          <a:xfrm>
            <a:off x="1189950" y="3141600"/>
            <a:ext cx="3025200" cy="1328400"/>
          </a:xfrm>
          <a:prstGeom prst="wedgeRoundRectCallout">
            <a:avLst>
              <a:gd name="adj1" fmla="val 39680"/>
              <a:gd name="adj2" fmla="val 81999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That's right! 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There are 7 apples: 3 red and 4 yellow. 7 in total!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6454850" y="3464100"/>
            <a:ext cx="3395400" cy="3139500"/>
          </a:xfrm>
          <a:prstGeom prst="roundRect">
            <a:avLst>
              <a:gd name="adj" fmla="val 41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addition?</a:t>
            </a:r>
            <a:endParaRPr/>
          </a:p>
        </p:txBody>
      </p:sp>
      <p:sp>
        <p:nvSpPr>
          <p:cNvPr id="635" name="Google Shape;635;p29"/>
          <p:cNvSpPr/>
          <p:nvPr/>
        </p:nvSpPr>
        <p:spPr>
          <a:xfrm>
            <a:off x="6454850" y="1889400"/>
            <a:ext cx="3395400" cy="1269900"/>
          </a:xfrm>
          <a:prstGeom prst="roundRect">
            <a:avLst>
              <a:gd name="adj" fmla="val 10582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3 + 4</a:t>
            </a: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636" name="Google Shape;636;p29"/>
          <p:cNvGrpSpPr/>
          <p:nvPr/>
        </p:nvGrpSpPr>
        <p:grpSpPr>
          <a:xfrm>
            <a:off x="6902874" y="4062333"/>
            <a:ext cx="2499351" cy="1943034"/>
            <a:chOff x="1988800" y="4660320"/>
            <a:chExt cx="2499351" cy="1943034"/>
          </a:xfrm>
        </p:grpSpPr>
        <p:grpSp>
          <p:nvGrpSpPr>
            <p:cNvPr id="637" name="Google Shape;637;p29"/>
            <p:cNvGrpSpPr/>
            <p:nvPr/>
          </p:nvGrpSpPr>
          <p:grpSpPr>
            <a:xfrm>
              <a:off x="2416958" y="4660320"/>
              <a:ext cx="547673" cy="622449"/>
              <a:chOff x="3621316" y="4462881"/>
              <a:chExt cx="623206" cy="708294"/>
            </a:xfrm>
          </p:grpSpPr>
          <p:sp>
            <p:nvSpPr>
              <p:cNvPr id="638" name="Google Shape;638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29"/>
            <p:cNvGrpSpPr/>
            <p:nvPr/>
          </p:nvGrpSpPr>
          <p:grpSpPr>
            <a:xfrm>
              <a:off x="2964642" y="4660320"/>
              <a:ext cx="547673" cy="622449"/>
              <a:chOff x="3621316" y="4462881"/>
              <a:chExt cx="623206" cy="708294"/>
            </a:xfrm>
          </p:grpSpPr>
          <p:sp>
            <p:nvSpPr>
              <p:cNvPr id="644" name="Google Shape;644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9"/>
            <p:cNvGrpSpPr/>
            <p:nvPr/>
          </p:nvGrpSpPr>
          <p:grpSpPr>
            <a:xfrm>
              <a:off x="3512325" y="4660320"/>
              <a:ext cx="547673" cy="622449"/>
              <a:chOff x="3621316" y="4462881"/>
              <a:chExt cx="623206" cy="708294"/>
            </a:xfrm>
          </p:grpSpPr>
          <p:sp>
            <p:nvSpPr>
              <p:cNvPr id="650" name="Google Shape;650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5" name="Google Shape;655;p29"/>
            <p:cNvGrpSpPr/>
            <p:nvPr/>
          </p:nvGrpSpPr>
          <p:grpSpPr>
            <a:xfrm>
              <a:off x="2149461" y="4972770"/>
              <a:ext cx="547673" cy="622449"/>
              <a:chOff x="3621316" y="4462881"/>
              <a:chExt cx="623206" cy="708294"/>
            </a:xfrm>
          </p:grpSpPr>
          <p:sp>
            <p:nvSpPr>
              <p:cNvPr id="656" name="Google Shape;656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29"/>
            <p:cNvGrpSpPr/>
            <p:nvPr/>
          </p:nvGrpSpPr>
          <p:grpSpPr>
            <a:xfrm>
              <a:off x="2697131" y="4972770"/>
              <a:ext cx="547673" cy="622449"/>
              <a:chOff x="3621316" y="4462881"/>
              <a:chExt cx="623206" cy="708294"/>
            </a:xfrm>
          </p:grpSpPr>
          <p:sp>
            <p:nvSpPr>
              <p:cNvPr id="662" name="Google Shape;662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29"/>
            <p:cNvGrpSpPr/>
            <p:nvPr/>
          </p:nvGrpSpPr>
          <p:grpSpPr>
            <a:xfrm>
              <a:off x="3244802" y="4972770"/>
              <a:ext cx="547673" cy="622449"/>
              <a:chOff x="3621316" y="4462881"/>
              <a:chExt cx="623206" cy="708294"/>
            </a:xfrm>
          </p:grpSpPr>
          <p:sp>
            <p:nvSpPr>
              <p:cNvPr id="668" name="Google Shape;668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29"/>
            <p:cNvGrpSpPr/>
            <p:nvPr/>
          </p:nvGrpSpPr>
          <p:grpSpPr>
            <a:xfrm>
              <a:off x="3779827" y="4972770"/>
              <a:ext cx="547673" cy="622449"/>
              <a:chOff x="3621316" y="4462881"/>
              <a:chExt cx="623206" cy="708294"/>
            </a:xfrm>
          </p:grpSpPr>
          <p:sp>
            <p:nvSpPr>
              <p:cNvPr id="674" name="Google Shape;674;p29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29"/>
            <p:cNvGrpSpPr/>
            <p:nvPr/>
          </p:nvGrpSpPr>
          <p:grpSpPr>
            <a:xfrm>
              <a:off x="1988800" y="5442815"/>
              <a:ext cx="2499351" cy="1160540"/>
              <a:chOff x="-2" y="598153"/>
              <a:chExt cx="12191957" cy="5661169"/>
            </a:xfrm>
          </p:grpSpPr>
          <p:sp>
            <p:nvSpPr>
              <p:cNvPr id="680" name="Google Shape;680;p29"/>
              <p:cNvSpPr/>
              <p:nvPr/>
            </p:nvSpPr>
            <p:spPr>
              <a:xfrm>
                <a:off x="451024" y="598153"/>
                <a:ext cx="11289935" cy="4892249"/>
              </a:xfrm>
              <a:custGeom>
                <a:avLst/>
                <a:gdLst/>
                <a:ahLst/>
                <a:cxnLst/>
                <a:rect l="l" t="t" r="r" b="b"/>
                <a:pathLst>
                  <a:path w="11289935" h="4892249" extrusionOk="0">
                    <a:moveTo>
                      <a:pt x="5644963" y="4892250"/>
                    </a:moveTo>
                    <a:cubicBezTo>
                      <a:pt x="8624493" y="4892250"/>
                      <a:pt x="11066334" y="2902481"/>
                      <a:pt x="11288746" y="376474"/>
                    </a:cubicBezTo>
                    <a:cubicBezTo>
                      <a:pt x="11306628" y="173370"/>
                      <a:pt x="11120570" y="0"/>
                      <a:pt x="10884905" y="0"/>
                    </a:cubicBezTo>
                    <a:lnTo>
                      <a:pt x="405031" y="0"/>
                    </a:lnTo>
                    <a:cubicBezTo>
                      <a:pt x="169354" y="0"/>
                      <a:pt x="-16705" y="173370"/>
                      <a:pt x="1191" y="376474"/>
                    </a:cubicBezTo>
                    <a:cubicBezTo>
                      <a:pt x="223603" y="2902468"/>
                      <a:pt x="2665431" y="4892250"/>
                      <a:pt x="5644963" y="4892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-2" y="976196"/>
                <a:ext cx="12156603" cy="5281634"/>
              </a:xfrm>
              <a:custGeom>
                <a:avLst/>
                <a:gdLst/>
                <a:ahLst/>
                <a:cxnLst/>
                <a:rect l="l" t="t" r="r" b="b"/>
                <a:pathLst>
                  <a:path w="12156603" h="5281634" extrusionOk="0">
                    <a:moveTo>
                      <a:pt x="12156538" y="690038"/>
                    </a:moveTo>
                    <a:cubicBezTo>
                      <a:pt x="12151724" y="685538"/>
                      <a:pt x="12146858" y="681143"/>
                      <a:pt x="12142162" y="676447"/>
                    </a:cubicBezTo>
                    <a:cubicBezTo>
                      <a:pt x="12014760" y="549046"/>
                      <a:pt x="11958404" y="377573"/>
                      <a:pt x="11972912" y="211097"/>
                    </a:cubicBezTo>
                    <a:cubicBezTo>
                      <a:pt x="12033192" y="205851"/>
                      <a:pt x="12094113" y="210024"/>
                      <a:pt x="12153372" y="223367"/>
                    </a:cubicBezTo>
                    <a:cubicBezTo>
                      <a:pt x="12085191" y="92460"/>
                      <a:pt x="11933275" y="0"/>
                      <a:pt x="11754581" y="0"/>
                    </a:cubicBezTo>
                    <a:lnTo>
                      <a:pt x="437397" y="0"/>
                    </a:lnTo>
                    <a:cubicBezTo>
                      <a:pt x="182895" y="0"/>
                      <a:pt x="-18024" y="187223"/>
                      <a:pt x="1284" y="406561"/>
                    </a:cubicBezTo>
                    <a:cubicBezTo>
                      <a:pt x="10232" y="508205"/>
                      <a:pt x="22921" y="608933"/>
                      <a:pt x="38436" y="708902"/>
                    </a:cubicBezTo>
                    <a:cubicBezTo>
                      <a:pt x="56083" y="588683"/>
                      <a:pt x="110934" y="472885"/>
                      <a:pt x="203459" y="380372"/>
                    </a:cubicBezTo>
                    <a:cubicBezTo>
                      <a:pt x="330860" y="252971"/>
                      <a:pt x="502333" y="196616"/>
                      <a:pt x="668809" y="211123"/>
                    </a:cubicBezTo>
                    <a:cubicBezTo>
                      <a:pt x="683317" y="377599"/>
                      <a:pt x="626961" y="549072"/>
                      <a:pt x="499560" y="676473"/>
                    </a:cubicBezTo>
                    <a:cubicBezTo>
                      <a:pt x="379262" y="796771"/>
                      <a:pt x="219680" y="853636"/>
                      <a:pt x="62113" y="847410"/>
                    </a:cubicBezTo>
                    <a:cubicBezTo>
                      <a:pt x="66116" y="868850"/>
                      <a:pt x="69844" y="890356"/>
                      <a:pt x="74148" y="911705"/>
                    </a:cubicBezTo>
                    <a:cubicBezTo>
                      <a:pt x="227778" y="908775"/>
                      <a:pt x="382323" y="965680"/>
                      <a:pt x="499560" y="1082904"/>
                    </a:cubicBezTo>
                    <a:cubicBezTo>
                      <a:pt x="626961" y="1210305"/>
                      <a:pt x="683304" y="1381778"/>
                      <a:pt x="668809" y="1548253"/>
                    </a:cubicBezTo>
                    <a:cubicBezTo>
                      <a:pt x="502333" y="1562748"/>
                      <a:pt x="330860" y="1506406"/>
                      <a:pt x="203459" y="1379004"/>
                    </a:cubicBezTo>
                    <a:cubicBezTo>
                      <a:pt x="198671" y="1374216"/>
                      <a:pt x="194171" y="1369245"/>
                      <a:pt x="189593" y="1364327"/>
                    </a:cubicBezTo>
                    <a:cubicBezTo>
                      <a:pt x="210759" y="1432953"/>
                      <a:pt x="233534" y="1501003"/>
                      <a:pt x="257787" y="1568504"/>
                    </a:cubicBezTo>
                    <a:cubicBezTo>
                      <a:pt x="356788" y="1593476"/>
                      <a:pt x="450570" y="1644507"/>
                      <a:pt x="528026" y="1721963"/>
                    </a:cubicBezTo>
                    <a:cubicBezTo>
                      <a:pt x="655427" y="1849364"/>
                      <a:pt x="711782" y="2020850"/>
                      <a:pt x="697275" y="2187313"/>
                    </a:cubicBezTo>
                    <a:cubicBezTo>
                      <a:pt x="639807" y="2192310"/>
                      <a:pt x="581778" y="2188674"/>
                      <a:pt x="525121" y="2176782"/>
                    </a:cubicBezTo>
                    <a:cubicBezTo>
                      <a:pt x="539407" y="2204057"/>
                      <a:pt x="554006" y="2231162"/>
                      <a:pt x="568814" y="2258189"/>
                    </a:cubicBezTo>
                    <a:cubicBezTo>
                      <a:pt x="611407" y="2252564"/>
                      <a:pt x="654498" y="2251530"/>
                      <a:pt x="697262" y="2255246"/>
                    </a:cubicBezTo>
                    <a:cubicBezTo>
                      <a:pt x="703017" y="2321255"/>
                      <a:pt x="697432" y="2388010"/>
                      <a:pt x="680883" y="2452541"/>
                    </a:cubicBezTo>
                    <a:cubicBezTo>
                      <a:pt x="783430" y="2621320"/>
                      <a:pt x="896075" y="2784800"/>
                      <a:pt x="1018413" y="2942197"/>
                    </a:cubicBezTo>
                    <a:cubicBezTo>
                      <a:pt x="1082644" y="2970584"/>
                      <a:pt x="1142884" y="3010901"/>
                      <a:pt x="1195525" y="3063541"/>
                    </a:cubicBezTo>
                    <a:cubicBezTo>
                      <a:pt x="1271005" y="3139022"/>
                      <a:pt x="1321343" y="3230017"/>
                      <a:pt x="1346983" y="3326245"/>
                    </a:cubicBezTo>
                    <a:cubicBezTo>
                      <a:pt x="1377580" y="3358844"/>
                      <a:pt x="1408584" y="3391142"/>
                      <a:pt x="1440045" y="3423087"/>
                    </a:cubicBezTo>
                    <a:cubicBezTo>
                      <a:pt x="1452250" y="3291879"/>
                      <a:pt x="1508330" y="3164007"/>
                      <a:pt x="1608797" y="3063554"/>
                    </a:cubicBezTo>
                    <a:cubicBezTo>
                      <a:pt x="1736198" y="2936153"/>
                      <a:pt x="1907684" y="2879811"/>
                      <a:pt x="2074147" y="2894305"/>
                    </a:cubicBezTo>
                    <a:cubicBezTo>
                      <a:pt x="2088654" y="3060768"/>
                      <a:pt x="2032299" y="3232241"/>
                      <a:pt x="1904898" y="3359655"/>
                    </a:cubicBezTo>
                    <a:cubicBezTo>
                      <a:pt x="1804706" y="3459847"/>
                      <a:pt x="1677239" y="3515888"/>
                      <a:pt x="1546411" y="3528289"/>
                    </a:cubicBezTo>
                    <a:cubicBezTo>
                      <a:pt x="1576054" y="3556820"/>
                      <a:pt x="1605984" y="3585102"/>
                      <a:pt x="1636333" y="3613071"/>
                    </a:cubicBezTo>
                    <a:cubicBezTo>
                      <a:pt x="1734720" y="3638200"/>
                      <a:pt x="1827886" y="3689075"/>
                      <a:pt x="1904898" y="3766085"/>
                    </a:cubicBezTo>
                    <a:cubicBezTo>
                      <a:pt x="1956962" y="3818150"/>
                      <a:pt x="1996965" y="3877658"/>
                      <a:pt x="2025313" y="3941104"/>
                    </a:cubicBezTo>
                    <a:cubicBezTo>
                      <a:pt x="2066847" y="3973180"/>
                      <a:pt x="2108891" y="4004771"/>
                      <a:pt x="2151445" y="4035866"/>
                    </a:cubicBezTo>
                    <a:cubicBezTo>
                      <a:pt x="2176470" y="3937035"/>
                      <a:pt x="2227449" y="3843424"/>
                      <a:pt x="2304787" y="3766085"/>
                    </a:cubicBezTo>
                    <a:cubicBezTo>
                      <a:pt x="2432188" y="3638684"/>
                      <a:pt x="2603674" y="3582329"/>
                      <a:pt x="2770137" y="3596837"/>
                    </a:cubicBezTo>
                    <a:cubicBezTo>
                      <a:pt x="2784644" y="3763299"/>
                      <a:pt x="2728289" y="3934785"/>
                      <a:pt x="2600888" y="4062186"/>
                    </a:cubicBezTo>
                    <a:cubicBezTo>
                      <a:pt x="2538044" y="4125030"/>
                      <a:pt x="2464448" y="4170515"/>
                      <a:pt x="2386037" y="4198797"/>
                    </a:cubicBezTo>
                    <a:cubicBezTo>
                      <a:pt x="2430409" y="4228126"/>
                      <a:pt x="2475318" y="4256879"/>
                      <a:pt x="2520646" y="4285175"/>
                    </a:cubicBezTo>
                    <a:cubicBezTo>
                      <a:pt x="2612714" y="4243824"/>
                      <a:pt x="2713193" y="4227276"/>
                      <a:pt x="2811985" y="4235883"/>
                    </a:cubicBezTo>
                    <a:cubicBezTo>
                      <a:pt x="2818107" y="4306118"/>
                      <a:pt x="2811448" y="4377216"/>
                      <a:pt x="2792337" y="4445541"/>
                    </a:cubicBezTo>
                    <a:cubicBezTo>
                      <a:pt x="2833269" y="4468316"/>
                      <a:pt x="2874528" y="4490712"/>
                      <a:pt x="2916127" y="4512650"/>
                    </a:cubicBezTo>
                    <a:cubicBezTo>
                      <a:pt x="2879459" y="4424624"/>
                      <a:pt x="2865214" y="4329456"/>
                      <a:pt x="2873377" y="4235883"/>
                    </a:cubicBezTo>
                    <a:cubicBezTo>
                      <a:pt x="3039852" y="4221376"/>
                      <a:pt x="3211325" y="4277731"/>
                      <a:pt x="3338726" y="4405132"/>
                    </a:cubicBezTo>
                    <a:cubicBezTo>
                      <a:pt x="3445066" y="4511472"/>
                      <a:pt x="3501723" y="4648528"/>
                      <a:pt x="3509166" y="4787741"/>
                    </a:cubicBezTo>
                    <a:cubicBezTo>
                      <a:pt x="3532948" y="4797356"/>
                      <a:pt x="3556730" y="4806971"/>
                      <a:pt x="3580683" y="4816338"/>
                    </a:cubicBezTo>
                    <a:cubicBezTo>
                      <a:pt x="3581428" y="4667430"/>
                      <a:pt x="3638372" y="4518746"/>
                      <a:pt x="3751985" y="4405132"/>
                    </a:cubicBezTo>
                    <a:cubicBezTo>
                      <a:pt x="3879387" y="4277731"/>
                      <a:pt x="4050860" y="4221376"/>
                      <a:pt x="4217335" y="4235883"/>
                    </a:cubicBezTo>
                    <a:cubicBezTo>
                      <a:pt x="4231843" y="4402346"/>
                      <a:pt x="4175487" y="4573832"/>
                      <a:pt x="4048086" y="4701233"/>
                    </a:cubicBezTo>
                    <a:cubicBezTo>
                      <a:pt x="3954318" y="4795002"/>
                      <a:pt x="3836662" y="4850140"/>
                      <a:pt x="3714716" y="4867016"/>
                    </a:cubicBezTo>
                    <a:cubicBezTo>
                      <a:pt x="3844511" y="4914515"/>
                      <a:pt x="3976596" y="4958259"/>
                      <a:pt x="4110799" y="4998080"/>
                    </a:cubicBezTo>
                    <a:cubicBezTo>
                      <a:pt x="4092577" y="4971406"/>
                      <a:pt x="4081889" y="4939186"/>
                      <a:pt x="4081889" y="4904455"/>
                    </a:cubicBezTo>
                    <a:cubicBezTo>
                      <a:pt x="4081889" y="4812701"/>
                      <a:pt x="4156271" y="4738306"/>
                      <a:pt x="4248038" y="4738306"/>
                    </a:cubicBezTo>
                    <a:cubicBezTo>
                      <a:pt x="4339805" y="4738306"/>
                      <a:pt x="4414187" y="4812688"/>
                      <a:pt x="4414187" y="4904455"/>
                    </a:cubicBezTo>
                    <a:cubicBezTo>
                      <a:pt x="4414187" y="4971642"/>
                      <a:pt x="4374222" y="5029384"/>
                      <a:pt x="4316847" y="5055560"/>
                    </a:cubicBezTo>
                    <a:cubicBezTo>
                      <a:pt x="4365667" y="5068380"/>
                      <a:pt x="4414710" y="5080716"/>
                      <a:pt x="4464040" y="5092502"/>
                    </a:cubicBezTo>
                    <a:cubicBezTo>
                      <a:pt x="4589597" y="4975946"/>
                      <a:pt x="4753705" y="4924522"/>
                      <a:pt x="4913326" y="4938428"/>
                    </a:cubicBezTo>
                    <a:cubicBezTo>
                      <a:pt x="4920377" y="5019337"/>
                      <a:pt x="4910540" y="5101398"/>
                      <a:pt x="4884089" y="5179050"/>
                    </a:cubicBezTo>
                    <a:cubicBezTo>
                      <a:pt x="4931143" y="5187226"/>
                      <a:pt x="4978393" y="5194931"/>
                      <a:pt x="5025827" y="5202178"/>
                    </a:cubicBezTo>
                    <a:cubicBezTo>
                      <a:pt x="4993045" y="5117802"/>
                      <a:pt x="4980330" y="5027435"/>
                      <a:pt x="4988087" y="4938428"/>
                    </a:cubicBezTo>
                    <a:cubicBezTo>
                      <a:pt x="5154550" y="4923933"/>
                      <a:pt x="5326022" y="4980275"/>
                      <a:pt x="5453437" y="5107677"/>
                    </a:cubicBezTo>
                    <a:cubicBezTo>
                      <a:pt x="5500125" y="5154365"/>
                      <a:pt x="5537172" y="5207005"/>
                      <a:pt x="5564787" y="5263111"/>
                    </a:cubicBezTo>
                    <a:cubicBezTo>
                      <a:pt x="5621940" y="5267363"/>
                      <a:pt x="5679303" y="5270948"/>
                      <a:pt x="5736888" y="5273826"/>
                    </a:cubicBezTo>
                    <a:cubicBezTo>
                      <a:pt x="5764974" y="5213702"/>
                      <a:pt x="5803682" y="5157308"/>
                      <a:pt x="5853327" y="5107664"/>
                    </a:cubicBezTo>
                    <a:cubicBezTo>
                      <a:pt x="5980728" y="4980263"/>
                      <a:pt x="6152201" y="4923907"/>
                      <a:pt x="6318677" y="4938415"/>
                    </a:cubicBezTo>
                    <a:cubicBezTo>
                      <a:pt x="6328932" y="5056122"/>
                      <a:pt x="6303580" y="5176263"/>
                      <a:pt x="6242908" y="5281635"/>
                    </a:cubicBezTo>
                    <a:cubicBezTo>
                      <a:pt x="6317080" y="5280131"/>
                      <a:pt x="6390821" y="5277122"/>
                      <a:pt x="6464326" y="5273354"/>
                    </a:cubicBezTo>
                    <a:cubicBezTo>
                      <a:pt x="6407068" y="5170010"/>
                      <a:pt x="6383456" y="5053035"/>
                      <a:pt x="6393450" y="4938415"/>
                    </a:cubicBezTo>
                    <a:cubicBezTo>
                      <a:pt x="6559913" y="4923920"/>
                      <a:pt x="6731386" y="4980263"/>
                      <a:pt x="6858800" y="5107664"/>
                    </a:cubicBezTo>
                    <a:cubicBezTo>
                      <a:pt x="6896567" y="5145430"/>
                      <a:pt x="6927923" y="5187134"/>
                      <a:pt x="6953210" y="5231362"/>
                    </a:cubicBezTo>
                    <a:cubicBezTo>
                      <a:pt x="7030640" y="5221970"/>
                      <a:pt x="7107559" y="5211230"/>
                      <a:pt x="7184021" y="5199352"/>
                    </a:cubicBezTo>
                    <a:cubicBezTo>
                      <a:pt x="7205422" y="5166975"/>
                      <a:pt x="7230159" y="5136168"/>
                      <a:pt x="7258677" y="5107664"/>
                    </a:cubicBezTo>
                    <a:cubicBezTo>
                      <a:pt x="7386078" y="4980263"/>
                      <a:pt x="7557564" y="4923907"/>
                      <a:pt x="7724027" y="4938415"/>
                    </a:cubicBezTo>
                    <a:cubicBezTo>
                      <a:pt x="7728579" y="4990714"/>
                      <a:pt x="7726120" y="5043499"/>
                      <a:pt x="7716688" y="5095263"/>
                    </a:cubicBezTo>
                    <a:cubicBezTo>
                      <a:pt x="7745507" y="5088434"/>
                      <a:pt x="7774207" y="5081370"/>
                      <a:pt x="7802856" y="5074188"/>
                    </a:cubicBezTo>
                    <a:cubicBezTo>
                      <a:pt x="7796328" y="5029201"/>
                      <a:pt x="7794863" y="4983638"/>
                      <a:pt x="7798801" y="4938415"/>
                    </a:cubicBezTo>
                    <a:cubicBezTo>
                      <a:pt x="7901360" y="4929480"/>
                      <a:pt x="8005790" y="4947546"/>
                      <a:pt x="8100684" y="4992442"/>
                    </a:cubicBezTo>
                    <a:cubicBezTo>
                      <a:pt x="8167701" y="4972348"/>
                      <a:pt x="8234011" y="4950986"/>
                      <a:pt x="8299955" y="4928957"/>
                    </a:cubicBezTo>
                    <a:cubicBezTo>
                      <a:pt x="8298765" y="4920938"/>
                      <a:pt x="8297941" y="4912801"/>
                      <a:pt x="8297941" y="4904442"/>
                    </a:cubicBezTo>
                    <a:cubicBezTo>
                      <a:pt x="8297941" y="4812688"/>
                      <a:pt x="8372322" y="4738293"/>
                      <a:pt x="8464089" y="4738293"/>
                    </a:cubicBezTo>
                    <a:cubicBezTo>
                      <a:pt x="8524303" y="4738293"/>
                      <a:pt x="8576865" y="4770434"/>
                      <a:pt x="8606011" y="4818378"/>
                    </a:cubicBezTo>
                    <a:cubicBezTo>
                      <a:pt x="8650697" y="4800954"/>
                      <a:pt x="8695122" y="4783123"/>
                      <a:pt x="8739233" y="4764809"/>
                    </a:cubicBezTo>
                    <a:cubicBezTo>
                      <a:pt x="8712860" y="4746051"/>
                      <a:pt x="8687678" y="4724872"/>
                      <a:pt x="8664014" y="4701220"/>
                    </a:cubicBezTo>
                    <a:cubicBezTo>
                      <a:pt x="8536613" y="4573819"/>
                      <a:pt x="8480257" y="4402346"/>
                      <a:pt x="8494765" y="4235870"/>
                    </a:cubicBezTo>
                    <a:cubicBezTo>
                      <a:pt x="8661241" y="4221363"/>
                      <a:pt x="8832714" y="4277718"/>
                      <a:pt x="8960115" y="4405119"/>
                    </a:cubicBezTo>
                    <a:cubicBezTo>
                      <a:pt x="9019217" y="4464222"/>
                      <a:pt x="9062831" y="4532874"/>
                      <a:pt x="9091375" y="4606052"/>
                    </a:cubicBezTo>
                    <a:cubicBezTo>
                      <a:pt x="9160079" y="4572602"/>
                      <a:pt x="9227972" y="4538054"/>
                      <a:pt x="9295003" y="4502394"/>
                    </a:cubicBezTo>
                    <a:cubicBezTo>
                      <a:pt x="9317202" y="4467950"/>
                      <a:pt x="9343234" y="4435259"/>
                      <a:pt x="9373387" y="4405106"/>
                    </a:cubicBezTo>
                    <a:cubicBezTo>
                      <a:pt x="9478379" y="4300114"/>
                      <a:pt x="9613302" y="4243497"/>
                      <a:pt x="9750685" y="4234902"/>
                    </a:cubicBezTo>
                    <a:cubicBezTo>
                      <a:pt x="9844558" y="4174295"/>
                      <a:pt x="9936351" y="4111425"/>
                      <a:pt x="10025947" y="4046345"/>
                    </a:cubicBezTo>
                    <a:cubicBezTo>
                      <a:pt x="9909233" y="3920762"/>
                      <a:pt x="9857718" y="3756523"/>
                      <a:pt x="9871637" y="3596810"/>
                    </a:cubicBezTo>
                    <a:cubicBezTo>
                      <a:pt x="10038113" y="3582303"/>
                      <a:pt x="10209585" y="3638658"/>
                      <a:pt x="10336987" y="3766059"/>
                    </a:cubicBezTo>
                    <a:cubicBezTo>
                      <a:pt x="10344012" y="3773084"/>
                      <a:pt x="10350748" y="3780305"/>
                      <a:pt x="10357342" y="3787592"/>
                    </a:cubicBezTo>
                    <a:cubicBezTo>
                      <a:pt x="10389418" y="3760631"/>
                      <a:pt x="10421114" y="3733316"/>
                      <a:pt x="10452510" y="3705754"/>
                    </a:cubicBezTo>
                    <a:cubicBezTo>
                      <a:pt x="10403650" y="3676830"/>
                      <a:pt x="10370776" y="3623732"/>
                      <a:pt x="10370776" y="3562825"/>
                    </a:cubicBezTo>
                    <a:cubicBezTo>
                      <a:pt x="10370776" y="3471057"/>
                      <a:pt x="10445158" y="3396676"/>
                      <a:pt x="10536925" y="3396676"/>
                    </a:cubicBezTo>
                    <a:cubicBezTo>
                      <a:pt x="10602136" y="3396676"/>
                      <a:pt x="10658400" y="3434338"/>
                      <a:pt x="10685610" y="3489006"/>
                    </a:cubicBezTo>
                    <a:cubicBezTo>
                      <a:pt x="10716691" y="3458486"/>
                      <a:pt x="10747380" y="3427640"/>
                      <a:pt x="10777652" y="3396493"/>
                    </a:cubicBezTo>
                    <a:cubicBezTo>
                      <a:pt x="10763654" y="3384889"/>
                      <a:pt x="10749984" y="3372723"/>
                      <a:pt x="10736863" y="3359616"/>
                    </a:cubicBezTo>
                    <a:cubicBezTo>
                      <a:pt x="10609462" y="3232215"/>
                      <a:pt x="10553107" y="3060729"/>
                      <a:pt x="10567614" y="2894266"/>
                    </a:cubicBezTo>
                    <a:cubicBezTo>
                      <a:pt x="10734077" y="2879758"/>
                      <a:pt x="10905550" y="2936114"/>
                      <a:pt x="11032964" y="3063515"/>
                    </a:cubicBezTo>
                    <a:cubicBezTo>
                      <a:pt x="11040904" y="3071455"/>
                      <a:pt x="11048557" y="3079566"/>
                      <a:pt x="11055935" y="3087820"/>
                    </a:cubicBezTo>
                    <a:cubicBezTo>
                      <a:pt x="11109622" y="3023512"/>
                      <a:pt x="11161648" y="2958130"/>
                      <a:pt x="11212012" y="2891702"/>
                    </a:cubicBezTo>
                    <a:cubicBezTo>
                      <a:pt x="11055805" y="2896777"/>
                      <a:pt x="10897950" y="2839795"/>
                      <a:pt x="10778711" y="2720556"/>
                    </a:cubicBezTo>
                    <a:cubicBezTo>
                      <a:pt x="10651310" y="2593155"/>
                      <a:pt x="10594968" y="2421669"/>
                      <a:pt x="10609462" y="2255206"/>
                    </a:cubicBezTo>
                    <a:cubicBezTo>
                      <a:pt x="10775925" y="2240699"/>
                      <a:pt x="10947398" y="2297054"/>
                      <a:pt x="11074813" y="2424455"/>
                    </a:cubicBezTo>
                    <a:cubicBezTo>
                      <a:pt x="11191289" y="2540934"/>
                      <a:pt x="11248181" y="2694249"/>
                      <a:pt x="11246036" y="2846885"/>
                    </a:cubicBezTo>
                    <a:cubicBezTo>
                      <a:pt x="11267215" y="2818327"/>
                      <a:pt x="11287950" y="2789509"/>
                      <a:pt x="11308501" y="2760586"/>
                    </a:cubicBezTo>
                    <a:cubicBezTo>
                      <a:pt x="11324918" y="2637645"/>
                      <a:pt x="11380227" y="2518930"/>
                      <a:pt x="11474702" y="2424455"/>
                    </a:cubicBezTo>
                    <a:cubicBezTo>
                      <a:pt x="11505823" y="2393334"/>
                      <a:pt x="11539612" y="2366517"/>
                      <a:pt x="11575272" y="2343873"/>
                    </a:cubicBezTo>
                    <a:cubicBezTo>
                      <a:pt x="11611731" y="2280323"/>
                      <a:pt x="11646646" y="2216001"/>
                      <a:pt x="11680199" y="2151038"/>
                    </a:cubicBezTo>
                    <a:cubicBezTo>
                      <a:pt x="11605308" y="2122546"/>
                      <a:pt x="11535034" y="2078357"/>
                      <a:pt x="11474702" y="2018025"/>
                    </a:cubicBezTo>
                    <a:cubicBezTo>
                      <a:pt x="11347301" y="1890624"/>
                      <a:pt x="11290945" y="1719138"/>
                      <a:pt x="11305453" y="1552675"/>
                    </a:cubicBezTo>
                    <a:cubicBezTo>
                      <a:pt x="11471915" y="1538167"/>
                      <a:pt x="11643388" y="1594523"/>
                      <a:pt x="11770802" y="1721924"/>
                    </a:cubicBezTo>
                    <a:cubicBezTo>
                      <a:pt x="11797424" y="1748545"/>
                      <a:pt x="11820748" y="1777180"/>
                      <a:pt x="11841168" y="1807189"/>
                    </a:cubicBezTo>
                    <a:cubicBezTo>
                      <a:pt x="11889309" y="1692896"/>
                      <a:pt x="11932987" y="1576784"/>
                      <a:pt x="11972075" y="1458972"/>
                    </a:cubicBezTo>
                    <a:cubicBezTo>
                      <a:pt x="11977752" y="1371169"/>
                      <a:pt x="12003156" y="1284464"/>
                      <a:pt x="12048197" y="1205909"/>
                    </a:cubicBezTo>
                    <a:cubicBezTo>
                      <a:pt x="12093865" y="1036909"/>
                      <a:pt x="12130217" y="864821"/>
                      <a:pt x="12156604" y="690012"/>
                    </a:cubicBezTo>
                    <a:close/>
                    <a:moveTo>
                      <a:pt x="12108372" y="879669"/>
                    </a:moveTo>
                    <a:cubicBezTo>
                      <a:pt x="12108372" y="971436"/>
                      <a:pt x="12033990" y="1045817"/>
                      <a:pt x="11942222" y="1045817"/>
                    </a:cubicBezTo>
                    <a:cubicBezTo>
                      <a:pt x="11850456" y="1045817"/>
                      <a:pt x="11776074" y="971436"/>
                      <a:pt x="11776074" y="879669"/>
                    </a:cubicBezTo>
                    <a:cubicBezTo>
                      <a:pt x="11776074" y="787902"/>
                      <a:pt x="11850456" y="713520"/>
                      <a:pt x="11942222" y="713520"/>
                    </a:cubicBezTo>
                    <a:cubicBezTo>
                      <a:pt x="12033990" y="713520"/>
                      <a:pt x="12108372" y="787902"/>
                      <a:pt x="12108372" y="879669"/>
                    </a:cubicBezTo>
                    <a:close/>
                    <a:moveTo>
                      <a:pt x="11446184" y="380359"/>
                    </a:moveTo>
                    <a:cubicBezTo>
                      <a:pt x="11573585" y="252958"/>
                      <a:pt x="11745058" y="196603"/>
                      <a:pt x="11911533" y="211110"/>
                    </a:cubicBezTo>
                    <a:cubicBezTo>
                      <a:pt x="11926028" y="377586"/>
                      <a:pt x="11869686" y="549059"/>
                      <a:pt x="11742284" y="676460"/>
                    </a:cubicBezTo>
                    <a:cubicBezTo>
                      <a:pt x="11614884" y="803861"/>
                      <a:pt x="11443411" y="860216"/>
                      <a:pt x="11276935" y="845709"/>
                    </a:cubicBezTo>
                    <a:cubicBezTo>
                      <a:pt x="11262441" y="679246"/>
                      <a:pt x="11318796" y="507760"/>
                      <a:pt x="11446184" y="380359"/>
                    </a:cubicBezTo>
                    <a:close/>
                    <a:moveTo>
                      <a:pt x="10567575" y="211110"/>
                    </a:moveTo>
                    <a:cubicBezTo>
                      <a:pt x="10734038" y="196603"/>
                      <a:pt x="10905510" y="252958"/>
                      <a:pt x="11032925" y="380359"/>
                    </a:cubicBezTo>
                    <a:cubicBezTo>
                      <a:pt x="11160325" y="507760"/>
                      <a:pt x="11216681" y="679233"/>
                      <a:pt x="11202174" y="845709"/>
                    </a:cubicBezTo>
                    <a:cubicBezTo>
                      <a:pt x="11035698" y="860216"/>
                      <a:pt x="10864225" y="803861"/>
                      <a:pt x="10736825" y="676460"/>
                    </a:cubicBezTo>
                    <a:cubicBezTo>
                      <a:pt x="10609423" y="549059"/>
                      <a:pt x="10553068" y="377586"/>
                      <a:pt x="10567575" y="211110"/>
                    </a:cubicBezTo>
                    <a:close/>
                    <a:moveTo>
                      <a:pt x="10040847" y="380359"/>
                    </a:moveTo>
                    <a:cubicBezTo>
                      <a:pt x="10168248" y="252958"/>
                      <a:pt x="10339734" y="196603"/>
                      <a:pt x="10506196" y="211110"/>
                    </a:cubicBezTo>
                    <a:cubicBezTo>
                      <a:pt x="10520691" y="377586"/>
                      <a:pt x="10464348" y="549059"/>
                      <a:pt x="10336948" y="676460"/>
                    </a:cubicBezTo>
                    <a:cubicBezTo>
                      <a:pt x="10209546" y="803861"/>
                      <a:pt x="10038073" y="860216"/>
                      <a:pt x="9871598" y="845709"/>
                    </a:cubicBezTo>
                    <a:cubicBezTo>
                      <a:pt x="9857103" y="679246"/>
                      <a:pt x="9913445" y="507760"/>
                      <a:pt x="10040847" y="380359"/>
                    </a:cubicBezTo>
                    <a:close/>
                    <a:moveTo>
                      <a:pt x="9871598" y="913641"/>
                    </a:moveTo>
                    <a:cubicBezTo>
                      <a:pt x="10038073" y="899134"/>
                      <a:pt x="10209546" y="955489"/>
                      <a:pt x="10336948" y="1082890"/>
                    </a:cubicBezTo>
                    <a:cubicBezTo>
                      <a:pt x="10464348" y="1210292"/>
                      <a:pt x="10520704" y="1381765"/>
                      <a:pt x="10506196" y="1548240"/>
                    </a:cubicBezTo>
                    <a:cubicBezTo>
                      <a:pt x="10339720" y="1562735"/>
                      <a:pt x="10168248" y="1506392"/>
                      <a:pt x="10040847" y="1378991"/>
                    </a:cubicBezTo>
                    <a:cubicBezTo>
                      <a:pt x="9913445" y="1251590"/>
                      <a:pt x="9857103" y="1080117"/>
                      <a:pt x="9871598" y="913641"/>
                    </a:cubicBezTo>
                    <a:close/>
                    <a:moveTo>
                      <a:pt x="9669436" y="2018038"/>
                    </a:moveTo>
                    <a:cubicBezTo>
                      <a:pt x="9542034" y="2145439"/>
                      <a:pt x="9370548" y="2201781"/>
                      <a:pt x="9204086" y="2187287"/>
                    </a:cubicBezTo>
                    <a:cubicBezTo>
                      <a:pt x="9189578" y="2020811"/>
                      <a:pt x="9245933" y="1849338"/>
                      <a:pt x="9373335" y="1721937"/>
                    </a:cubicBezTo>
                    <a:cubicBezTo>
                      <a:pt x="9500736" y="1594536"/>
                      <a:pt x="9672208" y="1538180"/>
                      <a:pt x="9838684" y="1552688"/>
                    </a:cubicBezTo>
                    <a:cubicBezTo>
                      <a:pt x="9853192" y="1719151"/>
                      <a:pt x="9796836" y="1890637"/>
                      <a:pt x="9669436" y="2018038"/>
                    </a:cubicBezTo>
                    <a:close/>
                    <a:moveTo>
                      <a:pt x="9162238" y="1548240"/>
                    </a:moveTo>
                    <a:cubicBezTo>
                      <a:pt x="9147730" y="1381778"/>
                      <a:pt x="9204086" y="1210292"/>
                      <a:pt x="9331487" y="1082890"/>
                    </a:cubicBezTo>
                    <a:cubicBezTo>
                      <a:pt x="9458888" y="955489"/>
                      <a:pt x="9630361" y="899134"/>
                      <a:pt x="9796836" y="913641"/>
                    </a:cubicBezTo>
                    <a:cubicBezTo>
                      <a:pt x="9811344" y="1080104"/>
                      <a:pt x="9754989" y="1251590"/>
                      <a:pt x="9627587" y="1378991"/>
                    </a:cubicBezTo>
                    <a:cubicBezTo>
                      <a:pt x="9500186" y="1506392"/>
                      <a:pt x="9328714" y="1562748"/>
                      <a:pt x="9162251" y="1548240"/>
                    </a:cubicBezTo>
                    <a:close/>
                    <a:moveTo>
                      <a:pt x="9162238" y="211110"/>
                    </a:moveTo>
                    <a:cubicBezTo>
                      <a:pt x="9328700" y="196603"/>
                      <a:pt x="9500186" y="252958"/>
                      <a:pt x="9627587" y="380359"/>
                    </a:cubicBezTo>
                    <a:cubicBezTo>
                      <a:pt x="9754989" y="507760"/>
                      <a:pt x="9811344" y="679233"/>
                      <a:pt x="9796836" y="845709"/>
                    </a:cubicBezTo>
                    <a:cubicBezTo>
                      <a:pt x="9630374" y="860216"/>
                      <a:pt x="9458901" y="803861"/>
                      <a:pt x="9331487" y="676460"/>
                    </a:cubicBezTo>
                    <a:cubicBezTo>
                      <a:pt x="9204086" y="549059"/>
                      <a:pt x="9147730" y="377586"/>
                      <a:pt x="9162238" y="211110"/>
                    </a:cubicBezTo>
                    <a:close/>
                    <a:moveTo>
                      <a:pt x="9297697" y="879669"/>
                    </a:moveTo>
                    <a:cubicBezTo>
                      <a:pt x="9297697" y="971436"/>
                      <a:pt x="9223315" y="1045817"/>
                      <a:pt x="9131548" y="1045817"/>
                    </a:cubicBezTo>
                    <a:cubicBezTo>
                      <a:pt x="9039781" y="1045817"/>
                      <a:pt x="8965400" y="971436"/>
                      <a:pt x="8965400" y="879669"/>
                    </a:cubicBezTo>
                    <a:cubicBezTo>
                      <a:pt x="8965400" y="787902"/>
                      <a:pt x="9039794" y="713520"/>
                      <a:pt x="9131548" y="713520"/>
                    </a:cubicBezTo>
                    <a:cubicBezTo>
                      <a:pt x="9223303" y="713520"/>
                      <a:pt x="9297697" y="787902"/>
                      <a:pt x="9297697" y="879669"/>
                    </a:cubicBezTo>
                    <a:close/>
                    <a:moveTo>
                      <a:pt x="8960075" y="2720569"/>
                    </a:moveTo>
                    <a:cubicBezTo>
                      <a:pt x="8832674" y="2847970"/>
                      <a:pt x="8661202" y="2904326"/>
                      <a:pt x="8494726" y="2889818"/>
                    </a:cubicBezTo>
                    <a:cubicBezTo>
                      <a:pt x="8480231" y="2723356"/>
                      <a:pt x="8536574" y="2551870"/>
                      <a:pt x="8663974" y="2424469"/>
                    </a:cubicBezTo>
                    <a:cubicBezTo>
                      <a:pt x="8791376" y="2297067"/>
                      <a:pt x="8962862" y="2240712"/>
                      <a:pt x="9129324" y="2255219"/>
                    </a:cubicBezTo>
                    <a:cubicBezTo>
                      <a:pt x="9143832" y="2421682"/>
                      <a:pt x="9087477" y="2593168"/>
                      <a:pt x="8960075" y="2720569"/>
                    </a:cubicBezTo>
                    <a:close/>
                    <a:moveTo>
                      <a:pt x="8931610" y="3359616"/>
                    </a:moveTo>
                    <a:cubicBezTo>
                      <a:pt x="8804209" y="3487017"/>
                      <a:pt x="8632723" y="3543359"/>
                      <a:pt x="8466260" y="3528865"/>
                    </a:cubicBezTo>
                    <a:cubicBezTo>
                      <a:pt x="8451753" y="3362402"/>
                      <a:pt x="8508108" y="3190929"/>
                      <a:pt x="8635509" y="3063515"/>
                    </a:cubicBezTo>
                    <a:cubicBezTo>
                      <a:pt x="8762911" y="2936114"/>
                      <a:pt x="8934383" y="2879771"/>
                      <a:pt x="9100859" y="2894266"/>
                    </a:cubicBezTo>
                    <a:cubicBezTo>
                      <a:pt x="9115366" y="3060729"/>
                      <a:pt x="9059011" y="3232202"/>
                      <a:pt x="8931610" y="3359616"/>
                    </a:cubicBezTo>
                    <a:close/>
                    <a:moveTo>
                      <a:pt x="9129324" y="2187287"/>
                    </a:moveTo>
                    <a:cubicBezTo>
                      <a:pt x="8962862" y="2201781"/>
                      <a:pt x="8791376" y="2145439"/>
                      <a:pt x="8663974" y="2018038"/>
                    </a:cubicBezTo>
                    <a:cubicBezTo>
                      <a:pt x="8536574" y="1890637"/>
                      <a:pt x="8480218" y="1719151"/>
                      <a:pt x="8494726" y="1552688"/>
                    </a:cubicBezTo>
                    <a:cubicBezTo>
                      <a:pt x="8661202" y="1538180"/>
                      <a:pt x="8832674" y="1594536"/>
                      <a:pt x="8960075" y="1721937"/>
                    </a:cubicBezTo>
                    <a:cubicBezTo>
                      <a:pt x="9087477" y="1849338"/>
                      <a:pt x="9143832" y="2020824"/>
                      <a:pt x="9129324" y="2187287"/>
                    </a:cubicBezTo>
                    <a:close/>
                    <a:moveTo>
                      <a:pt x="8635522" y="380359"/>
                    </a:moveTo>
                    <a:cubicBezTo>
                      <a:pt x="8762923" y="252958"/>
                      <a:pt x="8934396" y="196603"/>
                      <a:pt x="9100872" y="211110"/>
                    </a:cubicBezTo>
                    <a:cubicBezTo>
                      <a:pt x="9115380" y="377586"/>
                      <a:pt x="9059024" y="549059"/>
                      <a:pt x="8931623" y="676460"/>
                    </a:cubicBezTo>
                    <a:cubicBezTo>
                      <a:pt x="8804222" y="803861"/>
                      <a:pt x="8632736" y="860216"/>
                      <a:pt x="8466273" y="845709"/>
                    </a:cubicBezTo>
                    <a:cubicBezTo>
                      <a:pt x="8451766" y="679246"/>
                      <a:pt x="8508121" y="507760"/>
                      <a:pt x="8635522" y="380359"/>
                    </a:cubicBezTo>
                    <a:close/>
                    <a:moveTo>
                      <a:pt x="8466273" y="913641"/>
                    </a:moveTo>
                    <a:cubicBezTo>
                      <a:pt x="8632736" y="899134"/>
                      <a:pt x="8804222" y="955489"/>
                      <a:pt x="8931623" y="1082890"/>
                    </a:cubicBezTo>
                    <a:cubicBezTo>
                      <a:pt x="9059024" y="1210292"/>
                      <a:pt x="9115366" y="1381765"/>
                      <a:pt x="9100872" y="1548240"/>
                    </a:cubicBezTo>
                    <a:cubicBezTo>
                      <a:pt x="8934409" y="1562735"/>
                      <a:pt x="8762923" y="1506392"/>
                      <a:pt x="8635522" y="1378991"/>
                    </a:cubicBezTo>
                    <a:cubicBezTo>
                      <a:pt x="8508121" y="1251590"/>
                      <a:pt x="8451766" y="1080117"/>
                      <a:pt x="8466273" y="913641"/>
                    </a:cubicBezTo>
                    <a:close/>
                    <a:moveTo>
                      <a:pt x="8264111" y="2018038"/>
                    </a:moveTo>
                    <a:cubicBezTo>
                      <a:pt x="8136711" y="2145439"/>
                      <a:pt x="7965224" y="2201781"/>
                      <a:pt x="7798761" y="2187287"/>
                    </a:cubicBezTo>
                    <a:cubicBezTo>
                      <a:pt x="7784254" y="2020811"/>
                      <a:pt x="7840610" y="1849338"/>
                      <a:pt x="7968010" y="1721937"/>
                    </a:cubicBezTo>
                    <a:cubicBezTo>
                      <a:pt x="8095412" y="1594536"/>
                      <a:pt x="8266885" y="1538180"/>
                      <a:pt x="8433360" y="1552688"/>
                    </a:cubicBezTo>
                    <a:cubicBezTo>
                      <a:pt x="8447854" y="1719151"/>
                      <a:pt x="8391512" y="1890637"/>
                      <a:pt x="8264111" y="2018038"/>
                    </a:cubicBezTo>
                    <a:close/>
                    <a:moveTo>
                      <a:pt x="7926163" y="1082890"/>
                    </a:moveTo>
                    <a:cubicBezTo>
                      <a:pt x="8053564" y="955489"/>
                      <a:pt x="8225037" y="899134"/>
                      <a:pt x="8391512" y="913641"/>
                    </a:cubicBezTo>
                    <a:cubicBezTo>
                      <a:pt x="8406020" y="1080104"/>
                      <a:pt x="8349664" y="1251590"/>
                      <a:pt x="8222264" y="1378991"/>
                    </a:cubicBezTo>
                    <a:cubicBezTo>
                      <a:pt x="8094862" y="1506392"/>
                      <a:pt x="7923377" y="1562748"/>
                      <a:pt x="7756914" y="1548240"/>
                    </a:cubicBezTo>
                    <a:cubicBezTo>
                      <a:pt x="7742406" y="1381778"/>
                      <a:pt x="7798761" y="1210292"/>
                      <a:pt x="7926163" y="1082890"/>
                    </a:cubicBezTo>
                    <a:close/>
                    <a:moveTo>
                      <a:pt x="8222264" y="3063515"/>
                    </a:moveTo>
                    <a:cubicBezTo>
                      <a:pt x="8349664" y="3190916"/>
                      <a:pt x="8406020" y="3362389"/>
                      <a:pt x="8391512" y="3528865"/>
                    </a:cubicBezTo>
                    <a:cubicBezTo>
                      <a:pt x="8225037" y="3543359"/>
                      <a:pt x="8053564" y="3487004"/>
                      <a:pt x="7926163" y="3359616"/>
                    </a:cubicBezTo>
                    <a:cubicBezTo>
                      <a:pt x="7798761" y="3232215"/>
                      <a:pt x="7742406" y="3060729"/>
                      <a:pt x="7756914" y="2894266"/>
                    </a:cubicBezTo>
                    <a:cubicBezTo>
                      <a:pt x="7923389" y="2879758"/>
                      <a:pt x="8094862" y="2936114"/>
                      <a:pt x="8222264" y="3063515"/>
                    </a:cubicBezTo>
                    <a:close/>
                    <a:moveTo>
                      <a:pt x="7756914" y="211097"/>
                    </a:moveTo>
                    <a:cubicBezTo>
                      <a:pt x="7923389" y="196589"/>
                      <a:pt x="8094862" y="252945"/>
                      <a:pt x="8222264" y="380346"/>
                    </a:cubicBezTo>
                    <a:cubicBezTo>
                      <a:pt x="8349664" y="507747"/>
                      <a:pt x="8406020" y="679220"/>
                      <a:pt x="8391512" y="845696"/>
                    </a:cubicBezTo>
                    <a:cubicBezTo>
                      <a:pt x="8225037" y="860203"/>
                      <a:pt x="8053564" y="803848"/>
                      <a:pt x="7926163" y="676447"/>
                    </a:cubicBezTo>
                    <a:cubicBezTo>
                      <a:pt x="7798761" y="549046"/>
                      <a:pt x="7742406" y="377573"/>
                      <a:pt x="7756914" y="211097"/>
                    </a:cubicBezTo>
                    <a:close/>
                    <a:moveTo>
                      <a:pt x="7892373" y="879655"/>
                    </a:moveTo>
                    <a:cubicBezTo>
                      <a:pt x="7892373" y="971422"/>
                      <a:pt x="7817992" y="1045804"/>
                      <a:pt x="7726225" y="1045804"/>
                    </a:cubicBezTo>
                    <a:cubicBezTo>
                      <a:pt x="7634457" y="1045804"/>
                      <a:pt x="7560076" y="971422"/>
                      <a:pt x="7560076" y="879655"/>
                    </a:cubicBezTo>
                    <a:cubicBezTo>
                      <a:pt x="7560076" y="787889"/>
                      <a:pt x="7634457" y="713507"/>
                      <a:pt x="7726225" y="713507"/>
                    </a:cubicBezTo>
                    <a:cubicBezTo>
                      <a:pt x="7817992" y="713507"/>
                      <a:pt x="7892373" y="787889"/>
                      <a:pt x="7892373" y="879655"/>
                    </a:cubicBezTo>
                    <a:close/>
                    <a:moveTo>
                      <a:pt x="7060936" y="3528852"/>
                    </a:moveTo>
                    <a:cubicBezTo>
                      <a:pt x="7046442" y="3362389"/>
                      <a:pt x="7102784" y="3190916"/>
                      <a:pt x="7230185" y="3063502"/>
                    </a:cubicBezTo>
                    <a:cubicBezTo>
                      <a:pt x="7357586" y="2936101"/>
                      <a:pt x="7529059" y="2879758"/>
                      <a:pt x="7695535" y="2894253"/>
                    </a:cubicBezTo>
                    <a:cubicBezTo>
                      <a:pt x="7710029" y="3060716"/>
                      <a:pt x="7653687" y="3232189"/>
                      <a:pt x="7526286" y="3359603"/>
                    </a:cubicBezTo>
                    <a:cubicBezTo>
                      <a:pt x="7398885" y="3487004"/>
                      <a:pt x="7227412" y="3543346"/>
                      <a:pt x="7060936" y="3528852"/>
                    </a:cubicBezTo>
                    <a:close/>
                    <a:moveTo>
                      <a:pt x="7695535" y="4231383"/>
                    </a:moveTo>
                    <a:cubicBezTo>
                      <a:pt x="7529059" y="4245891"/>
                      <a:pt x="7357586" y="4189535"/>
                      <a:pt x="7230185" y="4062134"/>
                    </a:cubicBezTo>
                    <a:cubicBezTo>
                      <a:pt x="7102784" y="3934733"/>
                      <a:pt x="7046429" y="3763247"/>
                      <a:pt x="7060936" y="3596784"/>
                    </a:cubicBezTo>
                    <a:cubicBezTo>
                      <a:pt x="7227412" y="3582277"/>
                      <a:pt x="7398885" y="3638632"/>
                      <a:pt x="7526286" y="3766033"/>
                    </a:cubicBezTo>
                    <a:cubicBezTo>
                      <a:pt x="7653687" y="3893434"/>
                      <a:pt x="7710043" y="4064907"/>
                      <a:pt x="7695535" y="4231383"/>
                    </a:cubicBezTo>
                    <a:close/>
                    <a:moveTo>
                      <a:pt x="7554752" y="2720556"/>
                    </a:moveTo>
                    <a:cubicBezTo>
                      <a:pt x="7427350" y="2847957"/>
                      <a:pt x="7255877" y="2904312"/>
                      <a:pt x="7089402" y="2889805"/>
                    </a:cubicBezTo>
                    <a:cubicBezTo>
                      <a:pt x="7074894" y="2723343"/>
                      <a:pt x="7131249" y="2551856"/>
                      <a:pt x="7258651" y="2424455"/>
                    </a:cubicBezTo>
                    <a:cubicBezTo>
                      <a:pt x="7386052" y="2297054"/>
                      <a:pt x="7557538" y="2240699"/>
                      <a:pt x="7724001" y="2255206"/>
                    </a:cubicBezTo>
                    <a:cubicBezTo>
                      <a:pt x="7738508" y="2421669"/>
                      <a:pt x="7682152" y="2593155"/>
                      <a:pt x="7554752" y="2720556"/>
                    </a:cubicBezTo>
                    <a:close/>
                    <a:moveTo>
                      <a:pt x="7724001" y="2187274"/>
                    </a:moveTo>
                    <a:cubicBezTo>
                      <a:pt x="7557538" y="2201768"/>
                      <a:pt x="7386052" y="2145426"/>
                      <a:pt x="7258651" y="2018025"/>
                    </a:cubicBezTo>
                    <a:cubicBezTo>
                      <a:pt x="7131249" y="1890624"/>
                      <a:pt x="7074894" y="1719138"/>
                      <a:pt x="7089402" y="1552675"/>
                    </a:cubicBezTo>
                    <a:cubicBezTo>
                      <a:pt x="7255865" y="1538167"/>
                      <a:pt x="7427350" y="1594523"/>
                      <a:pt x="7554752" y="1721924"/>
                    </a:cubicBezTo>
                    <a:cubicBezTo>
                      <a:pt x="7682152" y="1849325"/>
                      <a:pt x="7738495" y="2020811"/>
                      <a:pt x="7724001" y="2187274"/>
                    </a:cubicBezTo>
                    <a:close/>
                    <a:moveTo>
                      <a:pt x="7230198" y="380346"/>
                    </a:moveTo>
                    <a:cubicBezTo>
                      <a:pt x="7357600" y="252945"/>
                      <a:pt x="7529073" y="196589"/>
                      <a:pt x="7695548" y="211097"/>
                    </a:cubicBezTo>
                    <a:cubicBezTo>
                      <a:pt x="7710043" y="377573"/>
                      <a:pt x="7653700" y="549046"/>
                      <a:pt x="7526299" y="676447"/>
                    </a:cubicBezTo>
                    <a:cubicBezTo>
                      <a:pt x="7398898" y="803848"/>
                      <a:pt x="7227425" y="860203"/>
                      <a:pt x="7060950" y="845696"/>
                    </a:cubicBezTo>
                    <a:cubicBezTo>
                      <a:pt x="7046455" y="679233"/>
                      <a:pt x="7102797" y="507747"/>
                      <a:pt x="7230198" y="380346"/>
                    </a:cubicBezTo>
                    <a:close/>
                    <a:moveTo>
                      <a:pt x="7060950" y="913628"/>
                    </a:moveTo>
                    <a:cubicBezTo>
                      <a:pt x="7227425" y="899121"/>
                      <a:pt x="7398898" y="955476"/>
                      <a:pt x="7526299" y="1082877"/>
                    </a:cubicBezTo>
                    <a:cubicBezTo>
                      <a:pt x="7653700" y="1210279"/>
                      <a:pt x="7710055" y="1381751"/>
                      <a:pt x="7695548" y="1548227"/>
                    </a:cubicBezTo>
                    <a:cubicBezTo>
                      <a:pt x="7529073" y="1562721"/>
                      <a:pt x="7357600" y="1506379"/>
                      <a:pt x="7230198" y="1378978"/>
                    </a:cubicBezTo>
                    <a:cubicBezTo>
                      <a:pt x="7102797" y="1251577"/>
                      <a:pt x="7046442" y="1080104"/>
                      <a:pt x="7060950" y="913628"/>
                    </a:cubicBezTo>
                    <a:close/>
                    <a:moveTo>
                      <a:pt x="7224874" y="2221247"/>
                    </a:moveTo>
                    <a:cubicBezTo>
                      <a:pt x="7224874" y="2313014"/>
                      <a:pt x="7150492" y="2387395"/>
                      <a:pt x="7058725" y="2387395"/>
                    </a:cubicBezTo>
                    <a:cubicBezTo>
                      <a:pt x="6966959" y="2387395"/>
                      <a:pt x="6892577" y="2313014"/>
                      <a:pt x="6892577" y="2221247"/>
                    </a:cubicBezTo>
                    <a:cubicBezTo>
                      <a:pt x="6892577" y="2129480"/>
                      <a:pt x="6966959" y="2055098"/>
                      <a:pt x="7058725" y="2055098"/>
                    </a:cubicBezTo>
                    <a:cubicBezTo>
                      <a:pt x="7150492" y="2055098"/>
                      <a:pt x="7224874" y="2129480"/>
                      <a:pt x="7224874" y="2221247"/>
                    </a:cubicBezTo>
                    <a:close/>
                    <a:moveTo>
                      <a:pt x="6351589" y="2894266"/>
                    </a:moveTo>
                    <a:cubicBezTo>
                      <a:pt x="6518052" y="2879758"/>
                      <a:pt x="6689525" y="2936114"/>
                      <a:pt x="6816939" y="3063515"/>
                    </a:cubicBezTo>
                    <a:cubicBezTo>
                      <a:pt x="6944340" y="3190916"/>
                      <a:pt x="7000696" y="3362389"/>
                      <a:pt x="6986189" y="3528865"/>
                    </a:cubicBezTo>
                    <a:cubicBezTo>
                      <a:pt x="6819713" y="3543359"/>
                      <a:pt x="6648240" y="3487004"/>
                      <a:pt x="6520838" y="3359616"/>
                    </a:cubicBezTo>
                    <a:cubicBezTo>
                      <a:pt x="6393438" y="3232215"/>
                      <a:pt x="6337082" y="3060729"/>
                      <a:pt x="6351589" y="2894266"/>
                    </a:cubicBezTo>
                    <a:close/>
                    <a:moveTo>
                      <a:pt x="6520838" y="1082890"/>
                    </a:moveTo>
                    <a:cubicBezTo>
                      <a:pt x="6648240" y="955489"/>
                      <a:pt x="6819713" y="899134"/>
                      <a:pt x="6986189" y="913641"/>
                    </a:cubicBezTo>
                    <a:cubicBezTo>
                      <a:pt x="7000696" y="1080104"/>
                      <a:pt x="6944328" y="1251590"/>
                      <a:pt x="6816939" y="1378991"/>
                    </a:cubicBezTo>
                    <a:cubicBezTo>
                      <a:pt x="6689538" y="1506392"/>
                      <a:pt x="6518065" y="1562748"/>
                      <a:pt x="6351589" y="1548240"/>
                    </a:cubicBezTo>
                    <a:cubicBezTo>
                      <a:pt x="6337082" y="1381778"/>
                      <a:pt x="6393438" y="1210292"/>
                      <a:pt x="6520838" y="1082890"/>
                    </a:cubicBezTo>
                    <a:close/>
                    <a:moveTo>
                      <a:pt x="6562686" y="2720569"/>
                    </a:moveTo>
                    <a:cubicBezTo>
                      <a:pt x="6435285" y="2593168"/>
                      <a:pt x="6378930" y="2421682"/>
                      <a:pt x="6393438" y="2255219"/>
                    </a:cubicBezTo>
                    <a:cubicBezTo>
                      <a:pt x="6559900" y="2240712"/>
                      <a:pt x="6731373" y="2297067"/>
                      <a:pt x="6858787" y="2424469"/>
                    </a:cubicBezTo>
                    <a:cubicBezTo>
                      <a:pt x="6986189" y="2551870"/>
                      <a:pt x="7042531" y="2723343"/>
                      <a:pt x="7028036" y="2889818"/>
                    </a:cubicBezTo>
                    <a:cubicBezTo>
                      <a:pt x="6861574" y="2904326"/>
                      <a:pt x="6690088" y="2847970"/>
                      <a:pt x="6562686" y="2720569"/>
                    </a:cubicBezTo>
                    <a:close/>
                    <a:moveTo>
                      <a:pt x="6858787" y="2018038"/>
                    </a:moveTo>
                    <a:cubicBezTo>
                      <a:pt x="6731386" y="2145439"/>
                      <a:pt x="6559900" y="2201781"/>
                      <a:pt x="6393438" y="2187287"/>
                    </a:cubicBezTo>
                    <a:cubicBezTo>
                      <a:pt x="6378943" y="2020811"/>
                      <a:pt x="6435285" y="1849338"/>
                      <a:pt x="6562686" y="1721937"/>
                    </a:cubicBezTo>
                    <a:cubicBezTo>
                      <a:pt x="6690088" y="1594536"/>
                      <a:pt x="6861574" y="1538180"/>
                      <a:pt x="7028036" y="1552688"/>
                    </a:cubicBezTo>
                    <a:cubicBezTo>
                      <a:pt x="7042531" y="1719151"/>
                      <a:pt x="6986189" y="1890637"/>
                      <a:pt x="6858787" y="2018038"/>
                    </a:cubicBezTo>
                    <a:close/>
                    <a:moveTo>
                      <a:pt x="6351589" y="211110"/>
                    </a:moveTo>
                    <a:cubicBezTo>
                      <a:pt x="6518052" y="196603"/>
                      <a:pt x="6689525" y="252958"/>
                      <a:pt x="6816939" y="380359"/>
                    </a:cubicBezTo>
                    <a:cubicBezTo>
                      <a:pt x="6944340" y="507760"/>
                      <a:pt x="7000696" y="679233"/>
                      <a:pt x="6986189" y="845709"/>
                    </a:cubicBezTo>
                    <a:cubicBezTo>
                      <a:pt x="6819713" y="860216"/>
                      <a:pt x="6648240" y="803861"/>
                      <a:pt x="6520838" y="676460"/>
                    </a:cubicBezTo>
                    <a:cubicBezTo>
                      <a:pt x="6393438" y="549059"/>
                      <a:pt x="6337082" y="377586"/>
                      <a:pt x="6351589" y="211110"/>
                    </a:cubicBezTo>
                    <a:close/>
                    <a:moveTo>
                      <a:pt x="6487049" y="879669"/>
                    </a:moveTo>
                    <a:cubicBezTo>
                      <a:pt x="6487049" y="971436"/>
                      <a:pt x="6412667" y="1045817"/>
                      <a:pt x="6320900" y="1045817"/>
                    </a:cubicBezTo>
                    <a:cubicBezTo>
                      <a:pt x="6229133" y="1045817"/>
                      <a:pt x="6154752" y="971436"/>
                      <a:pt x="6154752" y="879669"/>
                    </a:cubicBezTo>
                    <a:cubicBezTo>
                      <a:pt x="6154752" y="787902"/>
                      <a:pt x="6229133" y="713520"/>
                      <a:pt x="6320900" y="713520"/>
                    </a:cubicBezTo>
                    <a:cubicBezTo>
                      <a:pt x="6412667" y="713520"/>
                      <a:pt x="6487049" y="787902"/>
                      <a:pt x="6487049" y="879669"/>
                    </a:cubicBezTo>
                    <a:close/>
                    <a:moveTo>
                      <a:pt x="5655612" y="3528865"/>
                    </a:moveTo>
                    <a:cubicBezTo>
                      <a:pt x="5641118" y="3362402"/>
                      <a:pt x="5697460" y="3190929"/>
                      <a:pt x="5824861" y="3063515"/>
                    </a:cubicBezTo>
                    <a:cubicBezTo>
                      <a:pt x="5952262" y="2936114"/>
                      <a:pt x="6123748" y="2879771"/>
                      <a:pt x="6290211" y="2894266"/>
                    </a:cubicBezTo>
                    <a:cubicBezTo>
                      <a:pt x="6304705" y="3060729"/>
                      <a:pt x="6248363" y="3232202"/>
                      <a:pt x="6120962" y="3359616"/>
                    </a:cubicBezTo>
                    <a:cubicBezTo>
                      <a:pt x="5993561" y="3487017"/>
                      <a:pt x="5822075" y="3543359"/>
                      <a:pt x="5655612" y="3528865"/>
                    </a:cubicBezTo>
                    <a:close/>
                    <a:moveTo>
                      <a:pt x="6290211" y="4231396"/>
                    </a:moveTo>
                    <a:cubicBezTo>
                      <a:pt x="6123735" y="4245904"/>
                      <a:pt x="5952262" y="4189548"/>
                      <a:pt x="5824861" y="4062147"/>
                    </a:cubicBezTo>
                    <a:cubicBezTo>
                      <a:pt x="5697460" y="3934746"/>
                      <a:pt x="5641104" y="3763260"/>
                      <a:pt x="5655612" y="3596797"/>
                    </a:cubicBezTo>
                    <a:cubicBezTo>
                      <a:pt x="5822088" y="3582290"/>
                      <a:pt x="5993561" y="3638645"/>
                      <a:pt x="6120962" y="3766046"/>
                    </a:cubicBezTo>
                    <a:cubicBezTo>
                      <a:pt x="6248363" y="3893448"/>
                      <a:pt x="6304705" y="4064921"/>
                      <a:pt x="6290211" y="4231396"/>
                    </a:cubicBezTo>
                    <a:close/>
                    <a:moveTo>
                      <a:pt x="6149427" y="2720569"/>
                    </a:moveTo>
                    <a:cubicBezTo>
                      <a:pt x="6022026" y="2847970"/>
                      <a:pt x="5850553" y="2904326"/>
                      <a:pt x="5684077" y="2889818"/>
                    </a:cubicBezTo>
                    <a:cubicBezTo>
                      <a:pt x="5669570" y="2723356"/>
                      <a:pt x="5725926" y="2551870"/>
                      <a:pt x="5853327" y="2424469"/>
                    </a:cubicBezTo>
                    <a:cubicBezTo>
                      <a:pt x="5980728" y="2297067"/>
                      <a:pt x="6152201" y="2240712"/>
                      <a:pt x="6318677" y="2255219"/>
                    </a:cubicBezTo>
                    <a:cubicBezTo>
                      <a:pt x="6333184" y="2421682"/>
                      <a:pt x="6276828" y="2593168"/>
                      <a:pt x="6149427" y="2720569"/>
                    </a:cubicBezTo>
                    <a:close/>
                    <a:moveTo>
                      <a:pt x="6318677" y="2187287"/>
                    </a:moveTo>
                    <a:cubicBezTo>
                      <a:pt x="6152214" y="2201781"/>
                      <a:pt x="5980741" y="2145439"/>
                      <a:pt x="5853327" y="2018038"/>
                    </a:cubicBezTo>
                    <a:cubicBezTo>
                      <a:pt x="5725926" y="1890637"/>
                      <a:pt x="5669570" y="1719151"/>
                      <a:pt x="5684077" y="1552688"/>
                    </a:cubicBezTo>
                    <a:cubicBezTo>
                      <a:pt x="5850540" y="1538180"/>
                      <a:pt x="6022026" y="1594536"/>
                      <a:pt x="6149427" y="1721937"/>
                    </a:cubicBezTo>
                    <a:cubicBezTo>
                      <a:pt x="6276828" y="1849338"/>
                      <a:pt x="6333170" y="2020824"/>
                      <a:pt x="6318677" y="2187287"/>
                    </a:cubicBezTo>
                    <a:close/>
                    <a:moveTo>
                      <a:pt x="5824861" y="380359"/>
                    </a:moveTo>
                    <a:cubicBezTo>
                      <a:pt x="5952262" y="252958"/>
                      <a:pt x="6123748" y="196603"/>
                      <a:pt x="6290211" y="211110"/>
                    </a:cubicBezTo>
                    <a:cubicBezTo>
                      <a:pt x="6304705" y="377586"/>
                      <a:pt x="6248363" y="549059"/>
                      <a:pt x="6120962" y="676460"/>
                    </a:cubicBezTo>
                    <a:cubicBezTo>
                      <a:pt x="5993561" y="803861"/>
                      <a:pt x="5822075" y="860216"/>
                      <a:pt x="5655612" y="845709"/>
                    </a:cubicBezTo>
                    <a:cubicBezTo>
                      <a:pt x="5641118" y="679246"/>
                      <a:pt x="5697460" y="507760"/>
                      <a:pt x="5824861" y="380359"/>
                    </a:cubicBezTo>
                    <a:close/>
                    <a:moveTo>
                      <a:pt x="5655612" y="913641"/>
                    </a:moveTo>
                    <a:cubicBezTo>
                      <a:pt x="5822088" y="899134"/>
                      <a:pt x="5993561" y="955489"/>
                      <a:pt x="6120962" y="1082890"/>
                    </a:cubicBezTo>
                    <a:cubicBezTo>
                      <a:pt x="6248363" y="1210292"/>
                      <a:pt x="6304705" y="1381765"/>
                      <a:pt x="6290211" y="1548240"/>
                    </a:cubicBezTo>
                    <a:cubicBezTo>
                      <a:pt x="6123735" y="1562735"/>
                      <a:pt x="5952262" y="1506392"/>
                      <a:pt x="5824861" y="1378991"/>
                    </a:cubicBezTo>
                    <a:cubicBezTo>
                      <a:pt x="5697460" y="1251590"/>
                      <a:pt x="5641104" y="1080117"/>
                      <a:pt x="5655612" y="913641"/>
                    </a:cubicBezTo>
                    <a:close/>
                    <a:moveTo>
                      <a:pt x="5819537" y="2221260"/>
                    </a:moveTo>
                    <a:cubicBezTo>
                      <a:pt x="5819537" y="2313027"/>
                      <a:pt x="5745155" y="2387408"/>
                      <a:pt x="5653388" y="2387408"/>
                    </a:cubicBezTo>
                    <a:cubicBezTo>
                      <a:pt x="5561621" y="2387408"/>
                      <a:pt x="5487240" y="2313027"/>
                      <a:pt x="5487240" y="2221260"/>
                    </a:cubicBezTo>
                    <a:cubicBezTo>
                      <a:pt x="5487240" y="2129493"/>
                      <a:pt x="5561621" y="2055111"/>
                      <a:pt x="5653388" y="2055111"/>
                    </a:cubicBezTo>
                    <a:cubicBezTo>
                      <a:pt x="5745155" y="2055111"/>
                      <a:pt x="5819537" y="2129493"/>
                      <a:pt x="5819537" y="2221260"/>
                    </a:cubicBezTo>
                    <a:close/>
                    <a:moveTo>
                      <a:pt x="4946252" y="2894279"/>
                    </a:moveTo>
                    <a:cubicBezTo>
                      <a:pt x="5112715" y="2879771"/>
                      <a:pt x="5284188" y="2936127"/>
                      <a:pt x="5411602" y="3063528"/>
                    </a:cubicBezTo>
                    <a:cubicBezTo>
                      <a:pt x="5539003" y="3190929"/>
                      <a:pt x="5595359" y="3362402"/>
                      <a:pt x="5580851" y="3528878"/>
                    </a:cubicBezTo>
                    <a:cubicBezTo>
                      <a:pt x="5414389" y="3543372"/>
                      <a:pt x="5242916" y="3487017"/>
                      <a:pt x="5115501" y="3359629"/>
                    </a:cubicBezTo>
                    <a:cubicBezTo>
                      <a:pt x="4988100" y="3232228"/>
                      <a:pt x="4931745" y="3060742"/>
                      <a:pt x="4946252" y="2894279"/>
                    </a:cubicBezTo>
                    <a:close/>
                    <a:moveTo>
                      <a:pt x="5115501" y="1082904"/>
                    </a:moveTo>
                    <a:cubicBezTo>
                      <a:pt x="5242903" y="955502"/>
                      <a:pt x="5414375" y="899147"/>
                      <a:pt x="5580851" y="913654"/>
                    </a:cubicBezTo>
                    <a:cubicBezTo>
                      <a:pt x="5595359" y="1080117"/>
                      <a:pt x="5539003" y="1251603"/>
                      <a:pt x="5411602" y="1379004"/>
                    </a:cubicBezTo>
                    <a:cubicBezTo>
                      <a:pt x="5284201" y="1506406"/>
                      <a:pt x="5112728" y="1562761"/>
                      <a:pt x="4946252" y="1548253"/>
                    </a:cubicBezTo>
                    <a:cubicBezTo>
                      <a:pt x="4931745" y="1381791"/>
                      <a:pt x="4988100" y="1210305"/>
                      <a:pt x="5115501" y="1082904"/>
                    </a:cubicBezTo>
                    <a:close/>
                    <a:moveTo>
                      <a:pt x="5157349" y="2720582"/>
                    </a:moveTo>
                    <a:cubicBezTo>
                      <a:pt x="5029948" y="2593181"/>
                      <a:pt x="4973593" y="2421695"/>
                      <a:pt x="4988100" y="2255232"/>
                    </a:cubicBezTo>
                    <a:cubicBezTo>
                      <a:pt x="5154563" y="2240725"/>
                      <a:pt x="5326036" y="2297080"/>
                      <a:pt x="5453450" y="2424482"/>
                    </a:cubicBezTo>
                    <a:cubicBezTo>
                      <a:pt x="5580851" y="2551883"/>
                      <a:pt x="5637206" y="2723356"/>
                      <a:pt x="5622699" y="2889831"/>
                    </a:cubicBezTo>
                    <a:cubicBezTo>
                      <a:pt x="5456236" y="2904339"/>
                      <a:pt x="5284750" y="2847984"/>
                      <a:pt x="5157349" y="2720582"/>
                    </a:cubicBezTo>
                    <a:close/>
                    <a:moveTo>
                      <a:pt x="5453450" y="2018051"/>
                    </a:moveTo>
                    <a:cubicBezTo>
                      <a:pt x="5326049" y="2145452"/>
                      <a:pt x="5154576" y="2201794"/>
                      <a:pt x="4988100" y="2187300"/>
                    </a:cubicBezTo>
                    <a:cubicBezTo>
                      <a:pt x="4973593" y="2020824"/>
                      <a:pt x="5029948" y="1849351"/>
                      <a:pt x="5157349" y="1721950"/>
                    </a:cubicBezTo>
                    <a:cubicBezTo>
                      <a:pt x="5284750" y="1594549"/>
                      <a:pt x="5456223" y="1538194"/>
                      <a:pt x="5622699" y="1552701"/>
                    </a:cubicBezTo>
                    <a:cubicBezTo>
                      <a:pt x="5637206" y="1719164"/>
                      <a:pt x="5580851" y="1890650"/>
                      <a:pt x="5453450" y="2018051"/>
                    </a:cubicBezTo>
                    <a:close/>
                    <a:moveTo>
                      <a:pt x="4946252" y="211123"/>
                    </a:moveTo>
                    <a:cubicBezTo>
                      <a:pt x="5112715" y="196616"/>
                      <a:pt x="5284188" y="252971"/>
                      <a:pt x="5411602" y="380372"/>
                    </a:cubicBezTo>
                    <a:cubicBezTo>
                      <a:pt x="5539017" y="507773"/>
                      <a:pt x="5595359" y="679246"/>
                      <a:pt x="5580851" y="845722"/>
                    </a:cubicBezTo>
                    <a:cubicBezTo>
                      <a:pt x="5414389" y="860229"/>
                      <a:pt x="5242916" y="803874"/>
                      <a:pt x="5115501" y="676473"/>
                    </a:cubicBezTo>
                    <a:cubicBezTo>
                      <a:pt x="4988100" y="549072"/>
                      <a:pt x="4931745" y="377599"/>
                      <a:pt x="4946252" y="211123"/>
                    </a:cubicBezTo>
                    <a:close/>
                    <a:moveTo>
                      <a:pt x="5081711" y="879682"/>
                    </a:moveTo>
                    <a:cubicBezTo>
                      <a:pt x="5081711" y="971449"/>
                      <a:pt x="5007330" y="1045830"/>
                      <a:pt x="4915563" y="1045830"/>
                    </a:cubicBezTo>
                    <a:cubicBezTo>
                      <a:pt x="4823796" y="1045830"/>
                      <a:pt x="4749414" y="971449"/>
                      <a:pt x="4749414" y="879682"/>
                    </a:cubicBezTo>
                    <a:cubicBezTo>
                      <a:pt x="4749414" y="787915"/>
                      <a:pt x="4823809" y="713533"/>
                      <a:pt x="4915563" y="713533"/>
                    </a:cubicBezTo>
                    <a:cubicBezTo>
                      <a:pt x="5007317" y="713533"/>
                      <a:pt x="5081711" y="787915"/>
                      <a:pt x="5081711" y="879682"/>
                    </a:cubicBezTo>
                    <a:close/>
                    <a:moveTo>
                      <a:pt x="4744090" y="2720582"/>
                    </a:moveTo>
                    <a:cubicBezTo>
                      <a:pt x="4616689" y="2847984"/>
                      <a:pt x="4445203" y="2904339"/>
                      <a:pt x="4278740" y="2889831"/>
                    </a:cubicBezTo>
                    <a:cubicBezTo>
                      <a:pt x="4264246" y="2723369"/>
                      <a:pt x="4320588" y="2551883"/>
                      <a:pt x="4447989" y="2424482"/>
                    </a:cubicBezTo>
                    <a:cubicBezTo>
                      <a:pt x="4575391" y="2297080"/>
                      <a:pt x="4746863" y="2240725"/>
                      <a:pt x="4913339" y="2255232"/>
                    </a:cubicBezTo>
                    <a:cubicBezTo>
                      <a:pt x="4927847" y="2421695"/>
                      <a:pt x="4871491" y="2593181"/>
                      <a:pt x="4744090" y="2720582"/>
                    </a:cubicBezTo>
                    <a:close/>
                    <a:moveTo>
                      <a:pt x="4715625" y="3359629"/>
                    </a:moveTo>
                    <a:cubicBezTo>
                      <a:pt x="4588223" y="3487030"/>
                      <a:pt x="4416738" y="3543372"/>
                      <a:pt x="4250275" y="3528878"/>
                    </a:cubicBezTo>
                    <a:cubicBezTo>
                      <a:pt x="4235767" y="3362415"/>
                      <a:pt x="4292123" y="3190942"/>
                      <a:pt x="4419524" y="3063528"/>
                    </a:cubicBezTo>
                    <a:cubicBezTo>
                      <a:pt x="4546925" y="2936127"/>
                      <a:pt x="4718398" y="2879785"/>
                      <a:pt x="4884874" y="2894279"/>
                    </a:cubicBezTo>
                    <a:cubicBezTo>
                      <a:pt x="4899381" y="3060742"/>
                      <a:pt x="4843026" y="3232215"/>
                      <a:pt x="4715625" y="3359629"/>
                    </a:cubicBezTo>
                    <a:close/>
                    <a:moveTo>
                      <a:pt x="4913339" y="2187300"/>
                    </a:moveTo>
                    <a:cubicBezTo>
                      <a:pt x="4746876" y="2201794"/>
                      <a:pt x="4575404" y="2145452"/>
                      <a:pt x="4447989" y="2018051"/>
                    </a:cubicBezTo>
                    <a:cubicBezTo>
                      <a:pt x="4320588" y="1890650"/>
                      <a:pt x="4264246" y="1719164"/>
                      <a:pt x="4278740" y="1552701"/>
                    </a:cubicBezTo>
                    <a:cubicBezTo>
                      <a:pt x="4445216" y="1538194"/>
                      <a:pt x="4616689" y="1594549"/>
                      <a:pt x="4744090" y="1721950"/>
                    </a:cubicBezTo>
                    <a:cubicBezTo>
                      <a:pt x="4871491" y="1849351"/>
                      <a:pt x="4927833" y="2020837"/>
                      <a:pt x="4913339" y="2187300"/>
                    </a:cubicBezTo>
                    <a:close/>
                    <a:moveTo>
                      <a:pt x="4419537" y="380372"/>
                    </a:moveTo>
                    <a:cubicBezTo>
                      <a:pt x="4546938" y="252971"/>
                      <a:pt x="4718411" y="196616"/>
                      <a:pt x="4884887" y="211123"/>
                    </a:cubicBezTo>
                    <a:cubicBezTo>
                      <a:pt x="4899394" y="377599"/>
                      <a:pt x="4843039" y="549072"/>
                      <a:pt x="4715638" y="676473"/>
                    </a:cubicBezTo>
                    <a:cubicBezTo>
                      <a:pt x="4588236" y="803874"/>
                      <a:pt x="4416751" y="860229"/>
                      <a:pt x="4250288" y="845722"/>
                    </a:cubicBezTo>
                    <a:cubicBezTo>
                      <a:pt x="4235780" y="679259"/>
                      <a:pt x="4292136" y="507773"/>
                      <a:pt x="4419537" y="380372"/>
                    </a:cubicBezTo>
                    <a:close/>
                    <a:moveTo>
                      <a:pt x="4250288" y="913654"/>
                    </a:moveTo>
                    <a:cubicBezTo>
                      <a:pt x="4416751" y="899147"/>
                      <a:pt x="4588223" y="955502"/>
                      <a:pt x="4715638" y="1082904"/>
                    </a:cubicBezTo>
                    <a:cubicBezTo>
                      <a:pt x="4843039" y="1210305"/>
                      <a:pt x="4899381" y="1381778"/>
                      <a:pt x="4884887" y="1548253"/>
                    </a:cubicBezTo>
                    <a:cubicBezTo>
                      <a:pt x="4718424" y="1562748"/>
                      <a:pt x="4546938" y="1506406"/>
                      <a:pt x="4419537" y="1379004"/>
                    </a:cubicBezTo>
                    <a:cubicBezTo>
                      <a:pt x="4292136" y="1251603"/>
                      <a:pt x="4235793" y="1080130"/>
                      <a:pt x="4250288" y="913654"/>
                    </a:cubicBezTo>
                    <a:close/>
                    <a:moveTo>
                      <a:pt x="4048112" y="2018051"/>
                    </a:moveTo>
                    <a:cubicBezTo>
                      <a:pt x="3920711" y="2145452"/>
                      <a:pt x="3749238" y="2201794"/>
                      <a:pt x="3582763" y="2187300"/>
                    </a:cubicBezTo>
                    <a:cubicBezTo>
                      <a:pt x="3568255" y="2020824"/>
                      <a:pt x="3624611" y="1849351"/>
                      <a:pt x="3752012" y="1721950"/>
                    </a:cubicBezTo>
                    <a:cubicBezTo>
                      <a:pt x="3879413" y="1594549"/>
                      <a:pt x="4050886" y="1538194"/>
                      <a:pt x="4217361" y="1552701"/>
                    </a:cubicBezTo>
                    <a:cubicBezTo>
                      <a:pt x="4231869" y="1719164"/>
                      <a:pt x="4175514" y="1890650"/>
                      <a:pt x="4048112" y="2018051"/>
                    </a:cubicBezTo>
                    <a:close/>
                    <a:moveTo>
                      <a:pt x="3540915" y="1548253"/>
                    </a:moveTo>
                    <a:cubicBezTo>
                      <a:pt x="3526407" y="1381791"/>
                      <a:pt x="3582763" y="1210305"/>
                      <a:pt x="3710164" y="1082904"/>
                    </a:cubicBezTo>
                    <a:cubicBezTo>
                      <a:pt x="3837565" y="955502"/>
                      <a:pt x="4009038" y="899147"/>
                      <a:pt x="4175514" y="913654"/>
                    </a:cubicBezTo>
                    <a:cubicBezTo>
                      <a:pt x="4190021" y="1080117"/>
                      <a:pt x="4133666" y="1251603"/>
                      <a:pt x="4006265" y="1379004"/>
                    </a:cubicBezTo>
                    <a:cubicBezTo>
                      <a:pt x="3878863" y="1506406"/>
                      <a:pt x="3707391" y="1562761"/>
                      <a:pt x="3540915" y="1548253"/>
                    </a:cubicBezTo>
                    <a:close/>
                    <a:moveTo>
                      <a:pt x="3540915" y="211123"/>
                    </a:moveTo>
                    <a:cubicBezTo>
                      <a:pt x="3707391" y="196616"/>
                      <a:pt x="3878863" y="252971"/>
                      <a:pt x="4006265" y="380372"/>
                    </a:cubicBezTo>
                    <a:cubicBezTo>
                      <a:pt x="4133666" y="507773"/>
                      <a:pt x="4190021" y="679246"/>
                      <a:pt x="4175514" y="845722"/>
                    </a:cubicBezTo>
                    <a:cubicBezTo>
                      <a:pt x="4009051" y="860229"/>
                      <a:pt x="3837578" y="803874"/>
                      <a:pt x="3710164" y="676473"/>
                    </a:cubicBezTo>
                    <a:cubicBezTo>
                      <a:pt x="3582763" y="549072"/>
                      <a:pt x="3526407" y="377599"/>
                      <a:pt x="3540915" y="211123"/>
                    </a:cubicBezTo>
                    <a:close/>
                    <a:moveTo>
                      <a:pt x="3676374" y="879682"/>
                    </a:moveTo>
                    <a:cubicBezTo>
                      <a:pt x="3676374" y="971449"/>
                      <a:pt x="3601993" y="1045830"/>
                      <a:pt x="3510226" y="1045830"/>
                    </a:cubicBezTo>
                    <a:cubicBezTo>
                      <a:pt x="3418458" y="1045830"/>
                      <a:pt x="3344077" y="971449"/>
                      <a:pt x="3344077" y="879682"/>
                    </a:cubicBezTo>
                    <a:cubicBezTo>
                      <a:pt x="3344077" y="787915"/>
                      <a:pt x="3418458" y="713533"/>
                      <a:pt x="3510226" y="713533"/>
                    </a:cubicBezTo>
                    <a:cubicBezTo>
                      <a:pt x="3601993" y="713533"/>
                      <a:pt x="3676374" y="787915"/>
                      <a:pt x="3676374" y="879682"/>
                    </a:cubicBezTo>
                    <a:close/>
                    <a:moveTo>
                      <a:pt x="3338753" y="2720582"/>
                    </a:moveTo>
                    <a:cubicBezTo>
                      <a:pt x="3211352" y="2847984"/>
                      <a:pt x="3039879" y="2904339"/>
                      <a:pt x="2873403" y="2889831"/>
                    </a:cubicBezTo>
                    <a:cubicBezTo>
                      <a:pt x="2858908" y="2723369"/>
                      <a:pt x="2915251" y="2551883"/>
                      <a:pt x="3042652" y="2424482"/>
                    </a:cubicBezTo>
                    <a:cubicBezTo>
                      <a:pt x="3170053" y="2297080"/>
                      <a:pt x="3341539" y="2240725"/>
                      <a:pt x="3508001" y="2255232"/>
                    </a:cubicBezTo>
                    <a:cubicBezTo>
                      <a:pt x="3522509" y="2421695"/>
                      <a:pt x="3466154" y="2593181"/>
                      <a:pt x="3338753" y="2720582"/>
                    </a:cubicBezTo>
                    <a:close/>
                    <a:moveTo>
                      <a:pt x="3310287" y="3359629"/>
                    </a:moveTo>
                    <a:cubicBezTo>
                      <a:pt x="3182886" y="3487030"/>
                      <a:pt x="3011413" y="3543372"/>
                      <a:pt x="2844937" y="3528878"/>
                    </a:cubicBezTo>
                    <a:cubicBezTo>
                      <a:pt x="2830430" y="3362415"/>
                      <a:pt x="2886785" y="3190942"/>
                      <a:pt x="3014186" y="3063528"/>
                    </a:cubicBezTo>
                    <a:cubicBezTo>
                      <a:pt x="3141588" y="2936127"/>
                      <a:pt x="3313061" y="2879785"/>
                      <a:pt x="3479536" y="2894279"/>
                    </a:cubicBezTo>
                    <a:cubicBezTo>
                      <a:pt x="3494044" y="3060742"/>
                      <a:pt x="3437688" y="3232215"/>
                      <a:pt x="3310287" y="3359629"/>
                    </a:cubicBezTo>
                    <a:close/>
                    <a:moveTo>
                      <a:pt x="3508001" y="2187300"/>
                    </a:moveTo>
                    <a:cubicBezTo>
                      <a:pt x="3341539" y="2201794"/>
                      <a:pt x="3170053" y="2145452"/>
                      <a:pt x="3042652" y="2018051"/>
                    </a:cubicBezTo>
                    <a:cubicBezTo>
                      <a:pt x="2915251" y="1890650"/>
                      <a:pt x="2858908" y="1719164"/>
                      <a:pt x="2873403" y="1552701"/>
                    </a:cubicBezTo>
                    <a:cubicBezTo>
                      <a:pt x="3039879" y="1538194"/>
                      <a:pt x="3211352" y="1594549"/>
                      <a:pt x="3338753" y="1721950"/>
                    </a:cubicBezTo>
                    <a:cubicBezTo>
                      <a:pt x="3466154" y="1849351"/>
                      <a:pt x="3522509" y="2020837"/>
                      <a:pt x="3508001" y="2187300"/>
                    </a:cubicBezTo>
                    <a:close/>
                    <a:moveTo>
                      <a:pt x="3014199" y="380372"/>
                    </a:moveTo>
                    <a:cubicBezTo>
                      <a:pt x="3141601" y="252971"/>
                      <a:pt x="3313073" y="196616"/>
                      <a:pt x="3479549" y="211123"/>
                    </a:cubicBezTo>
                    <a:cubicBezTo>
                      <a:pt x="3494057" y="377599"/>
                      <a:pt x="3437701" y="549072"/>
                      <a:pt x="3310300" y="676473"/>
                    </a:cubicBezTo>
                    <a:cubicBezTo>
                      <a:pt x="3182899" y="803874"/>
                      <a:pt x="3011426" y="860229"/>
                      <a:pt x="2844950" y="845722"/>
                    </a:cubicBezTo>
                    <a:cubicBezTo>
                      <a:pt x="2830443" y="679259"/>
                      <a:pt x="2886798" y="507773"/>
                      <a:pt x="3014199" y="380372"/>
                    </a:cubicBezTo>
                    <a:close/>
                    <a:moveTo>
                      <a:pt x="2844950" y="913654"/>
                    </a:moveTo>
                    <a:cubicBezTo>
                      <a:pt x="3011413" y="899147"/>
                      <a:pt x="3182899" y="955502"/>
                      <a:pt x="3310300" y="1082904"/>
                    </a:cubicBezTo>
                    <a:cubicBezTo>
                      <a:pt x="3437701" y="1210305"/>
                      <a:pt x="3494057" y="1381778"/>
                      <a:pt x="3479549" y="1548253"/>
                    </a:cubicBezTo>
                    <a:cubicBezTo>
                      <a:pt x="3313086" y="1562748"/>
                      <a:pt x="3141601" y="1506406"/>
                      <a:pt x="3014199" y="1379004"/>
                    </a:cubicBezTo>
                    <a:cubicBezTo>
                      <a:pt x="2886798" y="1251603"/>
                      <a:pt x="2830443" y="1080130"/>
                      <a:pt x="2844950" y="913654"/>
                    </a:cubicBezTo>
                    <a:close/>
                    <a:moveTo>
                      <a:pt x="2642788" y="2018051"/>
                    </a:moveTo>
                    <a:cubicBezTo>
                      <a:pt x="2515387" y="2145452"/>
                      <a:pt x="2343914" y="2201794"/>
                      <a:pt x="2177438" y="2187300"/>
                    </a:cubicBezTo>
                    <a:cubicBezTo>
                      <a:pt x="2162944" y="2020824"/>
                      <a:pt x="2219286" y="1849351"/>
                      <a:pt x="2346687" y="1721950"/>
                    </a:cubicBezTo>
                    <a:cubicBezTo>
                      <a:pt x="2474089" y="1594549"/>
                      <a:pt x="2645575" y="1538194"/>
                      <a:pt x="2812037" y="1552701"/>
                    </a:cubicBezTo>
                    <a:cubicBezTo>
                      <a:pt x="2826545" y="1719164"/>
                      <a:pt x="2770189" y="1890650"/>
                      <a:pt x="2642788" y="2018051"/>
                    </a:cubicBezTo>
                    <a:close/>
                    <a:moveTo>
                      <a:pt x="2135591" y="1548253"/>
                    </a:moveTo>
                    <a:cubicBezTo>
                      <a:pt x="2121096" y="1381791"/>
                      <a:pt x="2177438" y="1210305"/>
                      <a:pt x="2304840" y="1082904"/>
                    </a:cubicBezTo>
                    <a:cubicBezTo>
                      <a:pt x="2432241" y="955502"/>
                      <a:pt x="2603727" y="899147"/>
                      <a:pt x="2770189" y="913654"/>
                    </a:cubicBezTo>
                    <a:cubicBezTo>
                      <a:pt x="2784697" y="1080117"/>
                      <a:pt x="2728341" y="1251603"/>
                      <a:pt x="2600940" y="1379004"/>
                    </a:cubicBezTo>
                    <a:cubicBezTo>
                      <a:pt x="2473539" y="1506406"/>
                      <a:pt x="2302066" y="1562761"/>
                      <a:pt x="2135591" y="1548253"/>
                    </a:cubicBezTo>
                    <a:close/>
                    <a:moveTo>
                      <a:pt x="2135591" y="211123"/>
                    </a:moveTo>
                    <a:cubicBezTo>
                      <a:pt x="2302066" y="196616"/>
                      <a:pt x="2473539" y="252971"/>
                      <a:pt x="2600940" y="380372"/>
                    </a:cubicBezTo>
                    <a:cubicBezTo>
                      <a:pt x="2728341" y="507773"/>
                      <a:pt x="2784697" y="679246"/>
                      <a:pt x="2770189" y="845722"/>
                    </a:cubicBezTo>
                    <a:cubicBezTo>
                      <a:pt x="2603727" y="860229"/>
                      <a:pt x="2432241" y="803874"/>
                      <a:pt x="2304840" y="676473"/>
                    </a:cubicBezTo>
                    <a:cubicBezTo>
                      <a:pt x="2177438" y="549072"/>
                      <a:pt x="2121096" y="377599"/>
                      <a:pt x="2135591" y="211123"/>
                    </a:cubicBezTo>
                    <a:close/>
                    <a:moveTo>
                      <a:pt x="2271050" y="879682"/>
                    </a:moveTo>
                    <a:cubicBezTo>
                      <a:pt x="2271050" y="971449"/>
                      <a:pt x="2196668" y="1045830"/>
                      <a:pt x="2104901" y="1045830"/>
                    </a:cubicBezTo>
                    <a:cubicBezTo>
                      <a:pt x="2013134" y="1045830"/>
                      <a:pt x="1938753" y="971449"/>
                      <a:pt x="1938753" y="879682"/>
                    </a:cubicBezTo>
                    <a:cubicBezTo>
                      <a:pt x="1938753" y="787915"/>
                      <a:pt x="2013134" y="713533"/>
                      <a:pt x="2104901" y="713533"/>
                    </a:cubicBezTo>
                    <a:cubicBezTo>
                      <a:pt x="2196668" y="713533"/>
                      <a:pt x="2271050" y="787915"/>
                      <a:pt x="2271050" y="879682"/>
                    </a:cubicBezTo>
                    <a:close/>
                    <a:moveTo>
                      <a:pt x="1608862" y="380372"/>
                    </a:moveTo>
                    <a:cubicBezTo>
                      <a:pt x="1736263" y="252971"/>
                      <a:pt x="1907749" y="196616"/>
                      <a:pt x="2074212" y="211123"/>
                    </a:cubicBezTo>
                    <a:cubicBezTo>
                      <a:pt x="2088719" y="377599"/>
                      <a:pt x="2032364" y="549072"/>
                      <a:pt x="1904963" y="676473"/>
                    </a:cubicBezTo>
                    <a:cubicBezTo>
                      <a:pt x="1777562" y="803874"/>
                      <a:pt x="1606076" y="860229"/>
                      <a:pt x="1439613" y="845722"/>
                    </a:cubicBezTo>
                    <a:cubicBezTo>
                      <a:pt x="1425106" y="679259"/>
                      <a:pt x="1481461" y="507773"/>
                      <a:pt x="1608862" y="380372"/>
                    </a:cubicBezTo>
                    <a:close/>
                    <a:moveTo>
                      <a:pt x="1439613" y="913654"/>
                    </a:moveTo>
                    <a:cubicBezTo>
                      <a:pt x="1606076" y="899147"/>
                      <a:pt x="1777562" y="955502"/>
                      <a:pt x="1904963" y="1082904"/>
                    </a:cubicBezTo>
                    <a:cubicBezTo>
                      <a:pt x="2032364" y="1210305"/>
                      <a:pt x="2088719" y="1381778"/>
                      <a:pt x="2074212" y="1548253"/>
                    </a:cubicBezTo>
                    <a:cubicBezTo>
                      <a:pt x="1907749" y="1562748"/>
                      <a:pt x="1736263" y="1506406"/>
                      <a:pt x="1608862" y="1379004"/>
                    </a:cubicBezTo>
                    <a:cubicBezTo>
                      <a:pt x="1481461" y="1251603"/>
                      <a:pt x="1425106" y="1080130"/>
                      <a:pt x="1439613" y="913654"/>
                    </a:cubicBezTo>
                    <a:close/>
                    <a:moveTo>
                      <a:pt x="2102677" y="2187300"/>
                    </a:moveTo>
                    <a:cubicBezTo>
                      <a:pt x="1936215" y="2201794"/>
                      <a:pt x="1764729" y="2145452"/>
                      <a:pt x="1637328" y="2018051"/>
                    </a:cubicBezTo>
                    <a:cubicBezTo>
                      <a:pt x="1509926" y="1890650"/>
                      <a:pt x="1453571" y="1719164"/>
                      <a:pt x="1468079" y="1552701"/>
                    </a:cubicBezTo>
                    <a:cubicBezTo>
                      <a:pt x="1634541" y="1538194"/>
                      <a:pt x="1806027" y="1594549"/>
                      <a:pt x="1933428" y="1721950"/>
                    </a:cubicBezTo>
                    <a:cubicBezTo>
                      <a:pt x="2060829" y="1849351"/>
                      <a:pt x="2117185" y="2020837"/>
                      <a:pt x="2102677" y="2187300"/>
                    </a:cubicBezTo>
                    <a:close/>
                    <a:moveTo>
                      <a:pt x="1237451" y="2018051"/>
                    </a:moveTo>
                    <a:cubicBezTo>
                      <a:pt x="1110050" y="2145452"/>
                      <a:pt x="938577" y="2201794"/>
                      <a:pt x="772101" y="2187300"/>
                    </a:cubicBezTo>
                    <a:cubicBezTo>
                      <a:pt x="757594" y="2020824"/>
                      <a:pt x="813949" y="1849351"/>
                      <a:pt x="941350" y="1721950"/>
                    </a:cubicBezTo>
                    <a:cubicBezTo>
                      <a:pt x="1068751" y="1594549"/>
                      <a:pt x="1240224" y="1538194"/>
                      <a:pt x="1406700" y="1552701"/>
                    </a:cubicBezTo>
                    <a:cubicBezTo>
                      <a:pt x="1421207" y="1719164"/>
                      <a:pt x="1364852" y="1890650"/>
                      <a:pt x="1237451" y="2018051"/>
                    </a:cubicBezTo>
                    <a:close/>
                    <a:moveTo>
                      <a:pt x="730188" y="211110"/>
                    </a:moveTo>
                    <a:cubicBezTo>
                      <a:pt x="896664" y="196603"/>
                      <a:pt x="1068136" y="252958"/>
                      <a:pt x="1195538" y="380359"/>
                    </a:cubicBezTo>
                    <a:cubicBezTo>
                      <a:pt x="1322939" y="507760"/>
                      <a:pt x="1379294" y="679233"/>
                      <a:pt x="1364787" y="845709"/>
                    </a:cubicBezTo>
                    <a:cubicBezTo>
                      <a:pt x="1198324" y="860216"/>
                      <a:pt x="1026851" y="803861"/>
                      <a:pt x="899437" y="676460"/>
                    </a:cubicBezTo>
                    <a:cubicBezTo>
                      <a:pt x="772036" y="549059"/>
                      <a:pt x="715680" y="377586"/>
                      <a:pt x="730188" y="211110"/>
                    </a:cubicBezTo>
                    <a:close/>
                    <a:moveTo>
                      <a:pt x="533350" y="879669"/>
                    </a:moveTo>
                    <a:cubicBezTo>
                      <a:pt x="533350" y="787915"/>
                      <a:pt x="607731" y="713520"/>
                      <a:pt x="699498" y="713520"/>
                    </a:cubicBezTo>
                    <a:cubicBezTo>
                      <a:pt x="791265" y="713520"/>
                      <a:pt x="865647" y="787902"/>
                      <a:pt x="865647" y="879669"/>
                    </a:cubicBezTo>
                    <a:cubicBezTo>
                      <a:pt x="865647" y="971436"/>
                      <a:pt x="791265" y="1045817"/>
                      <a:pt x="699498" y="1045817"/>
                    </a:cubicBezTo>
                    <a:cubicBezTo>
                      <a:pt x="607731" y="1045817"/>
                      <a:pt x="533350" y="971436"/>
                      <a:pt x="533350" y="879669"/>
                    </a:cubicBezTo>
                    <a:close/>
                    <a:moveTo>
                      <a:pt x="899437" y="1082890"/>
                    </a:moveTo>
                    <a:cubicBezTo>
                      <a:pt x="1026838" y="955489"/>
                      <a:pt x="1198324" y="899134"/>
                      <a:pt x="1364787" y="913641"/>
                    </a:cubicBezTo>
                    <a:cubicBezTo>
                      <a:pt x="1379294" y="1080104"/>
                      <a:pt x="1322939" y="1251590"/>
                      <a:pt x="1195538" y="1378991"/>
                    </a:cubicBezTo>
                    <a:cubicBezTo>
                      <a:pt x="1068136" y="1506392"/>
                      <a:pt x="896664" y="1562748"/>
                      <a:pt x="730201" y="1548240"/>
                    </a:cubicBezTo>
                    <a:cubicBezTo>
                      <a:pt x="715693" y="1381778"/>
                      <a:pt x="772049" y="1210292"/>
                      <a:pt x="899450" y="1082890"/>
                    </a:cubicBezTo>
                    <a:close/>
                    <a:moveTo>
                      <a:pt x="1406635" y="2889818"/>
                    </a:moveTo>
                    <a:cubicBezTo>
                      <a:pt x="1240159" y="2904326"/>
                      <a:pt x="1068686" y="2847970"/>
                      <a:pt x="941285" y="2720569"/>
                    </a:cubicBezTo>
                    <a:cubicBezTo>
                      <a:pt x="813883" y="2593168"/>
                      <a:pt x="757528" y="2421682"/>
                      <a:pt x="772036" y="2255219"/>
                    </a:cubicBezTo>
                    <a:cubicBezTo>
                      <a:pt x="938498" y="2240712"/>
                      <a:pt x="1109971" y="2297067"/>
                      <a:pt x="1237385" y="2424469"/>
                    </a:cubicBezTo>
                    <a:cubicBezTo>
                      <a:pt x="1364800" y="2551870"/>
                      <a:pt x="1421142" y="2723343"/>
                      <a:pt x="1406635" y="2889818"/>
                    </a:cubicBezTo>
                    <a:close/>
                    <a:moveTo>
                      <a:pt x="1271175" y="2221260"/>
                    </a:moveTo>
                    <a:cubicBezTo>
                      <a:pt x="1271175" y="2129493"/>
                      <a:pt x="1345570" y="2055111"/>
                      <a:pt x="1437324" y="2055111"/>
                    </a:cubicBezTo>
                    <a:cubicBezTo>
                      <a:pt x="1529078" y="2055111"/>
                      <a:pt x="1603472" y="2129493"/>
                      <a:pt x="1603472" y="2221260"/>
                    </a:cubicBezTo>
                    <a:cubicBezTo>
                      <a:pt x="1603472" y="2313027"/>
                      <a:pt x="1529091" y="2387408"/>
                      <a:pt x="1437324" y="2387408"/>
                    </a:cubicBezTo>
                    <a:cubicBezTo>
                      <a:pt x="1345557" y="2387408"/>
                      <a:pt x="1271175" y="2313027"/>
                      <a:pt x="1271175" y="2221260"/>
                    </a:cubicBezTo>
                    <a:close/>
                    <a:moveTo>
                      <a:pt x="1933363" y="2720569"/>
                    </a:moveTo>
                    <a:cubicBezTo>
                      <a:pt x="1805962" y="2847970"/>
                      <a:pt x="1634489" y="2904326"/>
                      <a:pt x="1468013" y="2889818"/>
                    </a:cubicBezTo>
                    <a:cubicBezTo>
                      <a:pt x="1453506" y="2723356"/>
                      <a:pt x="1509861" y="2551870"/>
                      <a:pt x="1637262" y="2424469"/>
                    </a:cubicBezTo>
                    <a:cubicBezTo>
                      <a:pt x="1764663" y="2297067"/>
                      <a:pt x="1936149" y="2240712"/>
                      <a:pt x="2102612" y="2255219"/>
                    </a:cubicBezTo>
                    <a:cubicBezTo>
                      <a:pt x="2117106" y="2421682"/>
                      <a:pt x="2060764" y="2593168"/>
                      <a:pt x="1933363" y="2720569"/>
                    </a:cubicBezTo>
                    <a:close/>
                    <a:moveTo>
                      <a:pt x="2104836" y="3728986"/>
                    </a:moveTo>
                    <a:cubicBezTo>
                      <a:pt x="2013082" y="3728986"/>
                      <a:pt x="1938687" y="3654605"/>
                      <a:pt x="1938687" y="3562838"/>
                    </a:cubicBezTo>
                    <a:cubicBezTo>
                      <a:pt x="1938687" y="3471070"/>
                      <a:pt x="2013069" y="3396689"/>
                      <a:pt x="2104836" y="3396689"/>
                    </a:cubicBezTo>
                    <a:cubicBezTo>
                      <a:pt x="2196603" y="3396689"/>
                      <a:pt x="2270985" y="3471070"/>
                      <a:pt x="2270985" y="3562838"/>
                    </a:cubicBezTo>
                    <a:cubicBezTo>
                      <a:pt x="2270985" y="3654605"/>
                      <a:pt x="2196603" y="3728986"/>
                      <a:pt x="2104836" y="3728986"/>
                    </a:cubicBezTo>
                    <a:close/>
                    <a:moveTo>
                      <a:pt x="2770124" y="3528878"/>
                    </a:moveTo>
                    <a:cubicBezTo>
                      <a:pt x="2603661" y="3543372"/>
                      <a:pt x="2432175" y="3487017"/>
                      <a:pt x="2304774" y="3359629"/>
                    </a:cubicBezTo>
                    <a:cubicBezTo>
                      <a:pt x="2177373" y="3232228"/>
                      <a:pt x="2121031" y="3060742"/>
                      <a:pt x="2135525" y="2894279"/>
                    </a:cubicBezTo>
                    <a:cubicBezTo>
                      <a:pt x="2302001" y="2879771"/>
                      <a:pt x="2473474" y="2936127"/>
                      <a:pt x="2600875" y="3063528"/>
                    </a:cubicBezTo>
                    <a:cubicBezTo>
                      <a:pt x="2728276" y="3190929"/>
                      <a:pt x="2784631" y="3362402"/>
                      <a:pt x="2770124" y="3528878"/>
                    </a:cubicBezTo>
                    <a:close/>
                    <a:moveTo>
                      <a:pt x="2811972" y="2889818"/>
                    </a:moveTo>
                    <a:cubicBezTo>
                      <a:pt x="2645509" y="2904326"/>
                      <a:pt x="2474036" y="2847970"/>
                      <a:pt x="2346622" y="2720569"/>
                    </a:cubicBezTo>
                    <a:cubicBezTo>
                      <a:pt x="2219221" y="2593168"/>
                      <a:pt x="2162866" y="2421682"/>
                      <a:pt x="2177373" y="2255219"/>
                    </a:cubicBezTo>
                    <a:cubicBezTo>
                      <a:pt x="2343836" y="2240712"/>
                      <a:pt x="2515309" y="2297067"/>
                      <a:pt x="2642710" y="2424469"/>
                    </a:cubicBezTo>
                    <a:cubicBezTo>
                      <a:pt x="2770111" y="2551870"/>
                      <a:pt x="2826466" y="2723343"/>
                      <a:pt x="2811959" y="2889818"/>
                    </a:cubicBezTo>
                    <a:close/>
                    <a:moveTo>
                      <a:pt x="2676512" y="2221260"/>
                    </a:moveTo>
                    <a:cubicBezTo>
                      <a:pt x="2676512" y="2129493"/>
                      <a:pt x="2750894" y="2055111"/>
                      <a:pt x="2842661" y="2055111"/>
                    </a:cubicBezTo>
                    <a:cubicBezTo>
                      <a:pt x="2934428" y="2055111"/>
                      <a:pt x="3008810" y="2129493"/>
                      <a:pt x="3008810" y="2221260"/>
                    </a:cubicBezTo>
                    <a:cubicBezTo>
                      <a:pt x="3008810" y="2313027"/>
                      <a:pt x="2934428" y="2387408"/>
                      <a:pt x="2842661" y="2387408"/>
                    </a:cubicBezTo>
                    <a:cubicBezTo>
                      <a:pt x="2750894" y="2387408"/>
                      <a:pt x="2676512" y="2313027"/>
                      <a:pt x="2676512" y="2221260"/>
                    </a:cubicBezTo>
                    <a:close/>
                    <a:moveTo>
                      <a:pt x="3479484" y="4231409"/>
                    </a:moveTo>
                    <a:cubicBezTo>
                      <a:pt x="3313021" y="4245917"/>
                      <a:pt x="3141535" y="4189561"/>
                      <a:pt x="3014134" y="4062160"/>
                    </a:cubicBezTo>
                    <a:cubicBezTo>
                      <a:pt x="2886733" y="3934759"/>
                      <a:pt x="2830377" y="3763273"/>
                      <a:pt x="2844885" y="3596810"/>
                    </a:cubicBezTo>
                    <a:cubicBezTo>
                      <a:pt x="3011348" y="3582303"/>
                      <a:pt x="3182834" y="3638658"/>
                      <a:pt x="3310235" y="3766059"/>
                    </a:cubicBezTo>
                    <a:cubicBezTo>
                      <a:pt x="3437636" y="3893461"/>
                      <a:pt x="3493991" y="4064934"/>
                      <a:pt x="3479484" y="4231409"/>
                    </a:cubicBezTo>
                    <a:close/>
                    <a:moveTo>
                      <a:pt x="3344025" y="3562838"/>
                    </a:moveTo>
                    <a:cubicBezTo>
                      <a:pt x="3344025" y="3471070"/>
                      <a:pt x="3418406" y="3396689"/>
                      <a:pt x="3510173" y="3396689"/>
                    </a:cubicBezTo>
                    <a:cubicBezTo>
                      <a:pt x="3601940" y="3396689"/>
                      <a:pt x="3676322" y="3471070"/>
                      <a:pt x="3676322" y="3562838"/>
                    </a:cubicBezTo>
                    <a:cubicBezTo>
                      <a:pt x="3676322" y="3654605"/>
                      <a:pt x="3601940" y="3728986"/>
                      <a:pt x="3510173" y="3728986"/>
                    </a:cubicBezTo>
                    <a:cubicBezTo>
                      <a:pt x="3418406" y="3728986"/>
                      <a:pt x="3344025" y="3654605"/>
                      <a:pt x="3344025" y="3562838"/>
                    </a:cubicBezTo>
                    <a:close/>
                    <a:moveTo>
                      <a:pt x="4006199" y="4062160"/>
                    </a:moveTo>
                    <a:cubicBezTo>
                      <a:pt x="3878798" y="4189561"/>
                      <a:pt x="3707325" y="4245917"/>
                      <a:pt x="3540849" y="4231409"/>
                    </a:cubicBezTo>
                    <a:cubicBezTo>
                      <a:pt x="3526342" y="4064946"/>
                      <a:pt x="3582697" y="3893461"/>
                      <a:pt x="3710098" y="3766059"/>
                    </a:cubicBezTo>
                    <a:cubicBezTo>
                      <a:pt x="3837500" y="3638658"/>
                      <a:pt x="4008973" y="3582303"/>
                      <a:pt x="4175448" y="3596810"/>
                    </a:cubicBezTo>
                    <a:cubicBezTo>
                      <a:pt x="4189956" y="3763273"/>
                      <a:pt x="4133601" y="3934759"/>
                      <a:pt x="4006199" y="4062160"/>
                    </a:cubicBezTo>
                    <a:close/>
                    <a:moveTo>
                      <a:pt x="4175448" y="3528878"/>
                    </a:moveTo>
                    <a:cubicBezTo>
                      <a:pt x="4008986" y="3543372"/>
                      <a:pt x="3837513" y="3487017"/>
                      <a:pt x="3710098" y="3359629"/>
                    </a:cubicBezTo>
                    <a:cubicBezTo>
                      <a:pt x="3582697" y="3232228"/>
                      <a:pt x="3526342" y="3060742"/>
                      <a:pt x="3540849" y="2894279"/>
                    </a:cubicBezTo>
                    <a:cubicBezTo>
                      <a:pt x="3707325" y="2879771"/>
                      <a:pt x="3878798" y="2936127"/>
                      <a:pt x="4006199" y="3063528"/>
                    </a:cubicBezTo>
                    <a:cubicBezTo>
                      <a:pt x="4133601" y="3190929"/>
                      <a:pt x="4189956" y="3362402"/>
                      <a:pt x="4175448" y="3528878"/>
                    </a:cubicBezTo>
                    <a:close/>
                    <a:moveTo>
                      <a:pt x="4217296" y="2889818"/>
                    </a:moveTo>
                    <a:cubicBezTo>
                      <a:pt x="4050834" y="2904326"/>
                      <a:pt x="3879361" y="2847970"/>
                      <a:pt x="3751946" y="2720569"/>
                    </a:cubicBezTo>
                    <a:cubicBezTo>
                      <a:pt x="3624545" y="2593168"/>
                      <a:pt x="3568190" y="2421682"/>
                      <a:pt x="3582697" y="2255219"/>
                    </a:cubicBezTo>
                    <a:cubicBezTo>
                      <a:pt x="3749173" y="2240712"/>
                      <a:pt x="3920646" y="2297067"/>
                      <a:pt x="4048047" y="2424469"/>
                    </a:cubicBezTo>
                    <a:cubicBezTo>
                      <a:pt x="4175448" y="2551870"/>
                      <a:pt x="4231804" y="2723343"/>
                      <a:pt x="4217296" y="2889818"/>
                    </a:cubicBezTo>
                    <a:close/>
                    <a:moveTo>
                      <a:pt x="4081837" y="2221260"/>
                    </a:moveTo>
                    <a:cubicBezTo>
                      <a:pt x="4081837" y="2129493"/>
                      <a:pt x="4156218" y="2055111"/>
                      <a:pt x="4247986" y="2055111"/>
                    </a:cubicBezTo>
                    <a:cubicBezTo>
                      <a:pt x="4339752" y="2055111"/>
                      <a:pt x="4414134" y="2129493"/>
                      <a:pt x="4414134" y="2221260"/>
                    </a:cubicBezTo>
                    <a:cubicBezTo>
                      <a:pt x="4414134" y="2313027"/>
                      <a:pt x="4339752" y="2387408"/>
                      <a:pt x="4247986" y="2387408"/>
                    </a:cubicBezTo>
                    <a:cubicBezTo>
                      <a:pt x="4156218" y="2387408"/>
                      <a:pt x="4081837" y="2313027"/>
                      <a:pt x="4081837" y="2221260"/>
                    </a:cubicBezTo>
                    <a:close/>
                    <a:moveTo>
                      <a:pt x="4250209" y="3596810"/>
                    </a:moveTo>
                    <a:cubicBezTo>
                      <a:pt x="4416672" y="3582303"/>
                      <a:pt x="4588145" y="3638658"/>
                      <a:pt x="4715559" y="3766059"/>
                    </a:cubicBezTo>
                    <a:cubicBezTo>
                      <a:pt x="4842960" y="3893461"/>
                      <a:pt x="4899302" y="4064934"/>
                      <a:pt x="4884808" y="4231409"/>
                    </a:cubicBezTo>
                    <a:cubicBezTo>
                      <a:pt x="4718346" y="4245917"/>
                      <a:pt x="4546860" y="4189561"/>
                      <a:pt x="4419458" y="4062160"/>
                    </a:cubicBezTo>
                    <a:cubicBezTo>
                      <a:pt x="4292057" y="3934759"/>
                      <a:pt x="4235715" y="3763273"/>
                      <a:pt x="4250209" y="3596810"/>
                    </a:cubicBezTo>
                    <a:close/>
                    <a:moveTo>
                      <a:pt x="4913261" y="4870456"/>
                    </a:moveTo>
                    <a:cubicBezTo>
                      <a:pt x="4746798" y="4884963"/>
                      <a:pt x="4575325" y="4828608"/>
                      <a:pt x="4447911" y="4701207"/>
                    </a:cubicBezTo>
                    <a:cubicBezTo>
                      <a:pt x="4320496" y="4573806"/>
                      <a:pt x="4264167" y="4402333"/>
                      <a:pt x="4278662" y="4235857"/>
                    </a:cubicBezTo>
                    <a:cubicBezTo>
                      <a:pt x="4445137" y="4221350"/>
                      <a:pt x="4616610" y="4277705"/>
                      <a:pt x="4744012" y="4405106"/>
                    </a:cubicBezTo>
                    <a:cubicBezTo>
                      <a:pt x="4871413" y="4532507"/>
                      <a:pt x="4927755" y="4703980"/>
                      <a:pt x="4913261" y="4870456"/>
                    </a:cubicBezTo>
                    <a:close/>
                    <a:moveTo>
                      <a:pt x="4749336" y="3562838"/>
                    </a:moveTo>
                    <a:cubicBezTo>
                      <a:pt x="4749336" y="3471070"/>
                      <a:pt x="4823730" y="3396689"/>
                      <a:pt x="4915485" y="3396689"/>
                    </a:cubicBezTo>
                    <a:cubicBezTo>
                      <a:pt x="5007238" y="3396689"/>
                      <a:pt x="5081633" y="3471070"/>
                      <a:pt x="5081633" y="3562838"/>
                    </a:cubicBezTo>
                    <a:cubicBezTo>
                      <a:pt x="5081633" y="3654605"/>
                      <a:pt x="5007251" y="3728986"/>
                      <a:pt x="4915485" y="3728986"/>
                    </a:cubicBezTo>
                    <a:cubicBezTo>
                      <a:pt x="4823717" y="3728986"/>
                      <a:pt x="4749336" y="3654605"/>
                      <a:pt x="4749336" y="3562838"/>
                    </a:cubicBezTo>
                    <a:close/>
                    <a:moveTo>
                      <a:pt x="4946174" y="4231409"/>
                    </a:moveTo>
                    <a:cubicBezTo>
                      <a:pt x="4931666" y="4064946"/>
                      <a:pt x="4988022" y="3893461"/>
                      <a:pt x="5115423" y="3766059"/>
                    </a:cubicBezTo>
                    <a:cubicBezTo>
                      <a:pt x="5242824" y="3638658"/>
                      <a:pt x="5414297" y="3582303"/>
                      <a:pt x="5580773" y="3596810"/>
                    </a:cubicBezTo>
                    <a:cubicBezTo>
                      <a:pt x="5595280" y="3763273"/>
                      <a:pt x="5538925" y="3934759"/>
                      <a:pt x="5411523" y="4062160"/>
                    </a:cubicBezTo>
                    <a:cubicBezTo>
                      <a:pt x="5284123" y="4189561"/>
                      <a:pt x="5112650" y="4245917"/>
                      <a:pt x="4946174" y="4231409"/>
                    </a:cubicBezTo>
                    <a:close/>
                    <a:moveTo>
                      <a:pt x="4988022" y="4870456"/>
                    </a:moveTo>
                    <a:cubicBezTo>
                      <a:pt x="4973514" y="4703993"/>
                      <a:pt x="5029869" y="4532507"/>
                      <a:pt x="5157270" y="4405106"/>
                    </a:cubicBezTo>
                    <a:cubicBezTo>
                      <a:pt x="5284672" y="4277705"/>
                      <a:pt x="5456145" y="4221350"/>
                      <a:pt x="5622620" y="4235857"/>
                    </a:cubicBezTo>
                    <a:cubicBezTo>
                      <a:pt x="5637128" y="4402320"/>
                      <a:pt x="5580773" y="4573806"/>
                      <a:pt x="5453371" y="4701207"/>
                    </a:cubicBezTo>
                    <a:cubicBezTo>
                      <a:pt x="5325970" y="4828608"/>
                      <a:pt x="5154497" y="4884963"/>
                      <a:pt x="4988022" y="4870456"/>
                    </a:cubicBezTo>
                    <a:close/>
                    <a:moveTo>
                      <a:pt x="5653310" y="5070578"/>
                    </a:moveTo>
                    <a:cubicBezTo>
                      <a:pt x="5561556" y="5070578"/>
                      <a:pt x="5487161" y="4996195"/>
                      <a:pt x="5487161" y="4904429"/>
                    </a:cubicBezTo>
                    <a:cubicBezTo>
                      <a:pt x="5487161" y="4812662"/>
                      <a:pt x="5561543" y="4738280"/>
                      <a:pt x="5653310" y="4738280"/>
                    </a:cubicBezTo>
                    <a:cubicBezTo>
                      <a:pt x="5745077" y="4738280"/>
                      <a:pt x="5819459" y="4812662"/>
                      <a:pt x="5819459" y="4904429"/>
                    </a:cubicBezTo>
                    <a:cubicBezTo>
                      <a:pt x="5819459" y="4996195"/>
                      <a:pt x="5745077" y="5070578"/>
                      <a:pt x="5653310" y="5070578"/>
                    </a:cubicBezTo>
                    <a:close/>
                    <a:moveTo>
                      <a:pt x="6318598" y="4870456"/>
                    </a:moveTo>
                    <a:cubicBezTo>
                      <a:pt x="6152135" y="4884963"/>
                      <a:pt x="5980662" y="4828608"/>
                      <a:pt x="5853248" y="4701207"/>
                    </a:cubicBezTo>
                    <a:cubicBezTo>
                      <a:pt x="5725847" y="4573806"/>
                      <a:pt x="5669492" y="4402333"/>
                      <a:pt x="5683999" y="4235857"/>
                    </a:cubicBezTo>
                    <a:cubicBezTo>
                      <a:pt x="5850461" y="4221350"/>
                      <a:pt x="6021948" y="4277705"/>
                      <a:pt x="6149349" y="4405106"/>
                    </a:cubicBezTo>
                    <a:cubicBezTo>
                      <a:pt x="6276750" y="4532507"/>
                      <a:pt x="6333093" y="4703980"/>
                      <a:pt x="6318598" y="4870456"/>
                    </a:cubicBezTo>
                    <a:close/>
                    <a:moveTo>
                      <a:pt x="6154673" y="3562838"/>
                    </a:moveTo>
                    <a:cubicBezTo>
                      <a:pt x="6154673" y="3471070"/>
                      <a:pt x="6229055" y="3396689"/>
                      <a:pt x="6320822" y="3396689"/>
                    </a:cubicBezTo>
                    <a:cubicBezTo>
                      <a:pt x="6412588" y="3396689"/>
                      <a:pt x="6486971" y="3471070"/>
                      <a:pt x="6486971" y="3562838"/>
                    </a:cubicBezTo>
                    <a:cubicBezTo>
                      <a:pt x="6486971" y="3654605"/>
                      <a:pt x="6412588" y="3728986"/>
                      <a:pt x="6320822" y="3728986"/>
                    </a:cubicBezTo>
                    <a:cubicBezTo>
                      <a:pt x="6229055" y="3728986"/>
                      <a:pt x="6154673" y="3654605"/>
                      <a:pt x="6154673" y="3562838"/>
                    </a:cubicBezTo>
                    <a:close/>
                    <a:moveTo>
                      <a:pt x="6520760" y="3766059"/>
                    </a:moveTo>
                    <a:cubicBezTo>
                      <a:pt x="6648161" y="3638658"/>
                      <a:pt x="6819634" y="3582303"/>
                      <a:pt x="6986110" y="3596810"/>
                    </a:cubicBezTo>
                    <a:cubicBezTo>
                      <a:pt x="7000617" y="3763273"/>
                      <a:pt x="6944249" y="3934759"/>
                      <a:pt x="6816861" y="4062160"/>
                    </a:cubicBezTo>
                    <a:cubicBezTo>
                      <a:pt x="6689460" y="4189561"/>
                      <a:pt x="6517987" y="4245917"/>
                      <a:pt x="6351511" y="4231409"/>
                    </a:cubicBezTo>
                    <a:cubicBezTo>
                      <a:pt x="6337004" y="4064946"/>
                      <a:pt x="6393359" y="3893461"/>
                      <a:pt x="6520760" y="3766059"/>
                    </a:cubicBezTo>
                    <a:close/>
                    <a:moveTo>
                      <a:pt x="6393359" y="4870456"/>
                    </a:moveTo>
                    <a:cubicBezTo>
                      <a:pt x="6378865" y="4703993"/>
                      <a:pt x="6435207" y="4532507"/>
                      <a:pt x="6562608" y="4405106"/>
                    </a:cubicBezTo>
                    <a:cubicBezTo>
                      <a:pt x="6690009" y="4277705"/>
                      <a:pt x="6861495" y="4221350"/>
                      <a:pt x="7027958" y="4235857"/>
                    </a:cubicBezTo>
                    <a:cubicBezTo>
                      <a:pt x="7042452" y="4402320"/>
                      <a:pt x="6986110" y="4573806"/>
                      <a:pt x="6858709" y="4701207"/>
                    </a:cubicBezTo>
                    <a:cubicBezTo>
                      <a:pt x="6731307" y="4828608"/>
                      <a:pt x="6559822" y="4884963"/>
                      <a:pt x="6393359" y="4870456"/>
                    </a:cubicBezTo>
                    <a:close/>
                    <a:moveTo>
                      <a:pt x="7058647" y="5070578"/>
                    </a:moveTo>
                    <a:cubicBezTo>
                      <a:pt x="6966880" y="5070578"/>
                      <a:pt x="6892498" y="4996195"/>
                      <a:pt x="6892498" y="4904429"/>
                    </a:cubicBezTo>
                    <a:cubicBezTo>
                      <a:pt x="6892498" y="4812662"/>
                      <a:pt x="6966880" y="4738280"/>
                      <a:pt x="7058647" y="4738280"/>
                    </a:cubicBezTo>
                    <a:cubicBezTo>
                      <a:pt x="7150414" y="4738280"/>
                      <a:pt x="7224796" y="4812662"/>
                      <a:pt x="7224796" y="4904429"/>
                    </a:cubicBezTo>
                    <a:cubicBezTo>
                      <a:pt x="7224796" y="4996195"/>
                      <a:pt x="7150414" y="5070578"/>
                      <a:pt x="7058647" y="5070578"/>
                    </a:cubicBezTo>
                    <a:close/>
                    <a:moveTo>
                      <a:pt x="7723935" y="4870456"/>
                    </a:moveTo>
                    <a:cubicBezTo>
                      <a:pt x="7557473" y="4884963"/>
                      <a:pt x="7385986" y="4828608"/>
                      <a:pt x="7258586" y="4701207"/>
                    </a:cubicBezTo>
                    <a:cubicBezTo>
                      <a:pt x="7131184" y="4573806"/>
                      <a:pt x="7074829" y="4402333"/>
                      <a:pt x="7089336" y="4235857"/>
                    </a:cubicBezTo>
                    <a:cubicBezTo>
                      <a:pt x="7255799" y="4221350"/>
                      <a:pt x="7427285" y="4277705"/>
                      <a:pt x="7554686" y="4405106"/>
                    </a:cubicBezTo>
                    <a:cubicBezTo>
                      <a:pt x="7682087" y="4532507"/>
                      <a:pt x="7738429" y="4703980"/>
                      <a:pt x="7723935" y="4870456"/>
                    </a:cubicBezTo>
                    <a:close/>
                    <a:moveTo>
                      <a:pt x="7560011" y="3562838"/>
                    </a:moveTo>
                    <a:cubicBezTo>
                      <a:pt x="7560011" y="3471070"/>
                      <a:pt x="7634392" y="3396689"/>
                      <a:pt x="7726159" y="3396689"/>
                    </a:cubicBezTo>
                    <a:cubicBezTo>
                      <a:pt x="7817926" y="3396689"/>
                      <a:pt x="7892308" y="3471070"/>
                      <a:pt x="7892308" y="3562838"/>
                    </a:cubicBezTo>
                    <a:cubicBezTo>
                      <a:pt x="7892308" y="3654605"/>
                      <a:pt x="7817926" y="3728986"/>
                      <a:pt x="7726159" y="3728986"/>
                    </a:cubicBezTo>
                    <a:cubicBezTo>
                      <a:pt x="7634392" y="3728986"/>
                      <a:pt x="7560011" y="3654605"/>
                      <a:pt x="7560011" y="3562838"/>
                    </a:cubicBezTo>
                    <a:close/>
                    <a:moveTo>
                      <a:pt x="7756848" y="4231409"/>
                    </a:moveTo>
                    <a:cubicBezTo>
                      <a:pt x="7742341" y="4064946"/>
                      <a:pt x="7798696" y="3893461"/>
                      <a:pt x="7926098" y="3766059"/>
                    </a:cubicBezTo>
                    <a:cubicBezTo>
                      <a:pt x="8053498" y="3638658"/>
                      <a:pt x="8224971" y="3582303"/>
                      <a:pt x="8391447" y="3596810"/>
                    </a:cubicBezTo>
                    <a:cubicBezTo>
                      <a:pt x="8405954" y="3763273"/>
                      <a:pt x="8349599" y="3934759"/>
                      <a:pt x="8222198" y="4062160"/>
                    </a:cubicBezTo>
                    <a:cubicBezTo>
                      <a:pt x="8094797" y="4189561"/>
                      <a:pt x="7923311" y="4245917"/>
                      <a:pt x="7756848" y="4231409"/>
                    </a:cubicBezTo>
                    <a:close/>
                    <a:moveTo>
                      <a:pt x="8264046" y="4701207"/>
                    </a:moveTo>
                    <a:cubicBezTo>
                      <a:pt x="8136645" y="4828608"/>
                      <a:pt x="7965159" y="4884963"/>
                      <a:pt x="7798696" y="4870456"/>
                    </a:cubicBezTo>
                    <a:cubicBezTo>
                      <a:pt x="7784188" y="4703993"/>
                      <a:pt x="7840544" y="4532507"/>
                      <a:pt x="7967945" y="4405106"/>
                    </a:cubicBezTo>
                    <a:cubicBezTo>
                      <a:pt x="8095347" y="4277705"/>
                      <a:pt x="8266820" y="4221350"/>
                      <a:pt x="8433295" y="4235857"/>
                    </a:cubicBezTo>
                    <a:cubicBezTo>
                      <a:pt x="8447789" y="4402320"/>
                      <a:pt x="8391447" y="4573806"/>
                      <a:pt x="8264046" y="4701207"/>
                    </a:cubicBezTo>
                    <a:close/>
                    <a:moveTo>
                      <a:pt x="8433295" y="2889831"/>
                    </a:moveTo>
                    <a:cubicBezTo>
                      <a:pt x="8266820" y="2904339"/>
                      <a:pt x="8095347" y="2847984"/>
                      <a:pt x="7967945" y="2720582"/>
                    </a:cubicBezTo>
                    <a:cubicBezTo>
                      <a:pt x="7840544" y="2593181"/>
                      <a:pt x="7784188" y="2421695"/>
                      <a:pt x="7798696" y="2255232"/>
                    </a:cubicBezTo>
                    <a:cubicBezTo>
                      <a:pt x="7965159" y="2240725"/>
                      <a:pt x="8136645" y="2297080"/>
                      <a:pt x="8264046" y="2424482"/>
                    </a:cubicBezTo>
                    <a:cubicBezTo>
                      <a:pt x="8391447" y="2551883"/>
                      <a:pt x="8447802" y="2723356"/>
                      <a:pt x="8433295" y="2889831"/>
                    </a:cubicBezTo>
                    <a:close/>
                    <a:moveTo>
                      <a:pt x="8297836" y="2221273"/>
                    </a:moveTo>
                    <a:cubicBezTo>
                      <a:pt x="8297836" y="2129506"/>
                      <a:pt x="8372217" y="2055124"/>
                      <a:pt x="8463984" y="2055124"/>
                    </a:cubicBezTo>
                    <a:cubicBezTo>
                      <a:pt x="8555751" y="2055124"/>
                      <a:pt x="8630133" y="2129506"/>
                      <a:pt x="8630133" y="2221273"/>
                    </a:cubicBezTo>
                    <a:cubicBezTo>
                      <a:pt x="8630133" y="2313040"/>
                      <a:pt x="8555751" y="2387422"/>
                      <a:pt x="8463984" y="2387422"/>
                    </a:cubicBezTo>
                    <a:cubicBezTo>
                      <a:pt x="8372217" y="2387422"/>
                      <a:pt x="8297836" y="2313040"/>
                      <a:pt x="8297836" y="2221273"/>
                    </a:cubicBezTo>
                    <a:close/>
                    <a:moveTo>
                      <a:pt x="9100807" y="4231422"/>
                    </a:moveTo>
                    <a:cubicBezTo>
                      <a:pt x="8934344" y="4245930"/>
                      <a:pt x="8762858" y="4189574"/>
                      <a:pt x="8635457" y="4062173"/>
                    </a:cubicBezTo>
                    <a:cubicBezTo>
                      <a:pt x="8508056" y="3934772"/>
                      <a:pt x="8451700" y="3763286"/>
                      <a:pt x="8466208" y="3596824"/>
                    </a:cubicBezTo>
                    <a:cubicBezTo>
                      <a:pt x="8632671" y="3582316"/>
                      <a:pt x="8804157" y="3638671"/>
                      <a:pt x="8931558" y="3766072"/>
                    </a:cubicBezTo>
                    <a:cubicBezTo>
                      <a:pt x="9058959" y="3893474"/>
                      <a:pt x="9115301" y="4064946"/>
                      <a:pt x="9100807" y="4231422"/>
                    </a:cubicBezTo>
                    <a:close/>
                    <a:moveTo>
                      <a:pt x="8965348" y="3562851"/>
                    </a:moveTo>
                    <a:cubicBezTo>
                      <a:pt x="8965348" y="3471084"/>
                      <a:pt x="9039742" y="3396702"/>
                      <a:pt x="9131496" y="3396702"/>
                    </a:cubicBezTo>
                    <a:cubicBezTo>
                      <a:pt x="9223250" y="3396702"/>
                      <a:pt x="9297645" y="3471084"/>
                      <a:pt x="9297645" y="3562851"/>
                    </a:cubicBezTo>
                    <a:cubicBezTo>
                      <a:pt x="9297645" y="3654618"/>
                      <a:pt x="9223263" y="3728999"/>
                      <a:pt x="9131496" y="3728999"/>
                    </a:cubicBezTo>
                    <a:cubicBezTo>
                      <a:pt x="9039729" y="3728999"/>
                      <a:pt x="8965348" y="3654618"/>
                      <a:pt x="8965348" y="3562851"/>
                    </a:cubicBezTo>
                    <a:close/>
                    <a:moveTo>
                      <a:pt x="9627535" y="4062173"/>
                    </a:moveTo>
                    <a:cubicBezTo>
                      <a:pt x="9500134" y="4189574"/>
                      <a:pt x="9328661" y="4245930"/>
                      <a:pt x="9162199" y="4231422"/>
                    </a:cubicBezTo>
                    <a:cubicBezTo>
                      <a:pt x="9147691" y="4064960"/>
                      <a:pt x="9204046" y="3893474"/>
                      <a:pt x="9331448" y="3766072"/>
                    </a:cubicBezTo>
                    <a:cubicBezTo>
                      <a:pt x="9458849" y="3638671"/>
                      <a:pt x="9630321" y="3582316"/>
                      <a:pt x="9796797" y="3596824"/>
                    </a:cubicBezTo>
                    <a:cubicBezTo>
                      <a:pt x="9811305" y="3763286"/>
                      <a:pt x="9754949" y="3934772"/>
                      <a:pt x="9627548" y="4062173"/>
                    </a:cubicBezTo>
                    <a:close/>
                    <a:moveTo>
                      <a:pt x="9796784" y="3528891"/>
                    </a:moveTo>
                    <a:cubicBezTo>
                      <a:pt x="9630321" y="3543385"/>
                      <a:pt x="9458849" y="3487030"/>
                      <a:pt x="9331434" y="3359642"/>
                    </a:cubicBezTo>
                    <a:cubicBezTo>
                      <a:pt x="9204033" y="3232241"/>
                      <a:pt x="9147678" y="3060755"/>
                      <a:pt x="9162185" y="2894292"/>
                    </a:cubicBezTo>
                    <a:cubicBezTo>
                      <a:pt x="9328648" y="2879785"/>
                      <a:pt x="9500134" y="2936140"/>
                      <a:pt x="9627535" y="3063541"/>
                    </a:cubicBezTo>
                    <a:cubicBezTo>
                      <a:pt x="9754936" y="3190942"/>
                      <a:pt x="9811292" y="3362415"/>
                      <a:pt x="9796784" y="3528891"/>
                    </a:cubicBezTo>
                    <a:close/>
                    <a:moveTo>
                      <a:pt x="9838632" y="2889831"/>
                    </a:moveTo>
                    <a:cubicBezTo>
                      <a:pt x="9672169" y="2904339"/>
                      <a:pt x="9500684" y="2847984"/>
                      <a:pt x="9373282" y="2720582"/>
                    </a:cubicBezTo>
                    <a:cubicBezTo>
                      <a:pt x="9245881" y="2593181"/>
                      <a:pt x="9189526" y="2421695"/>
                      <a:pt x="9204033" y="2255232"/>
                    </a:cubicBezTo>
                    <a:cubicBezTo>
                      <a:pt x="9370496" y="2240725"/>
                      <a:pt x="9541982" y="2297080"/>
                      <a:pt x="9669383" y="2424482"/>
                    </a:cubicBezTo>
                    <a:cubicBezTo>
                      <a:pt x="9796784" y="2551883"/>
                      <a:pt x="9853139" y="2723356"/>
                      <a:pt x="9838632" y="2889831"/>
                    </a:cubicBezTo>
                    <a:close/>
                    <a:moveTo>
                      <a:pt x="9869321" y="2387422"/>
                    </a:moveTo>
                    <a:cubicBezTo>
                      <a:pt x="9777567" y="2387422"/>
                      <a:pt x="9703173" y="2313040"/>
                      <a:pt x="9703173" y="2221273"/>
                    </a:cubicBezTo>
                    <a:cubicBezTo>
                      <a:pt x="9703173" y="2129506"/>
                      <a:pt x="9777554" y="2055124"/>
                      <a:pt x="9869321" y="2055124"/>
                    </a:cubicBezTo>
                    <a:cubicBezTo>
                      <a:pt x="9961088" y="2055124"/>
                      <a:pt x="10035470" y="2129506"/>
                      <a:pt x="10035470" y="2221273"/>
                    </a:cubicBezTo>
                    <a:cubicBezTo>
                      <a:pt x="10035470" y="2313040"/>
                      <a:pt x="9961088" y="2387422"/>
                      <a:pt x="9869321" y="2387422"/>
                    </a:cubicBezTo>
                    <a:close/>
                    <a:moveTo>
                      <a:pt x="10336895" y="3359642"/>
                    </a:moveTo>
                    <a:cubicBezTo>
                      <a:pt x="10209494" y="3487043"/>
                      <a:pt x="10038021" y="3543385"/>
                      <a:pt x="9871545" y="3528891"/>
                    </a:cubicBezTo>
                    <a:cubicBezTo>
                      <a:pt x="9857051" y="3362428"/>
                      <a:pt x="9913393" y="3190955"/>
                      <a:pt x="10040794" y="3063541"/>
                    </a:cubicBezTo>
                    <a:cubicBezTo>
                      <a:pt x="10168196" y="2936140"/>
                      <a:pt x="10339681" y="2879798"/>
                      <a:pt x="10506144" y="2894292"/>
                    </a:cubicBezTo>
                    <a:cubicBezTo>
                      <a:pt x="10520639" y="3060755"/>
                      <a:pt x="10464296" y="3232228"/>
                      <a:pt x="10336895" y="3359642"/>
                    </a:cubicBezTo>
                    <a:close/>
                    <a:moveTo>
                      <a:pt x="10365360" y="2720595"/>
                    </a:moveTo>
                    <a:cubicBezTo>
                      <a:pt x="10237959" y="2847997"/>
                      <a:pt x="10066487" y="2904352"/>
                      <a:pt x="9900024" y="2889845"/>
                    </a:cubicBezTo>
                    <a:cubicBezTo>
                      <a:pt x="9885516" y="2723382"/>
                      <a:pt x="9941872" y="2551896"/>
                      <a:pt x="10069273" y="2424495"/>
                    </a:cubicBezTo>
                    <a:cubicBezTo>
                      <a:pt x="10196674" y="2297093"/>
                      <a:pt x="10368160" y="2240738"/>
                      <a:pt x="10534623" y="2255246"/>
                    </a:cubicBezTo>
                    <a:cubicBezTo>
                      <a:pt x="10549130" y="2421708"/>
                      <a:pt x="10492774" y="2593194"/>
                      <a:pt x="10365374" y="2720595"/>
                    </a:cubicBezTo>
                    <a:close/>
                    <a:moveTo>
                      <a:pt x="10534609" y="2187313"/>
                    </a:moveTo>
                    <a:cubicBezTo>
                      <a:pt x="10368147" y="2201807"/>
                      <a:pt x="10196674" y="2145465"/>
                      <a:pt x="10069259" y="2018064"/>
                    </a:cubicBezTo>
                    <a:cubicBezTo>
                      <a:pt x="9941859" y="1890663"/>
                      <a:pt x="9885516" y="1719177"/>
                      <a:pt x="9900011" y="1552714"/>
                    </a:cubicBezTo>
                    <a:cubicBezTo>
                      <a:pt x="10066473" y="1538207"/>
                      <a:pt x="10237959" y="1594562"/>
                      <a:pt x="10365360" y="1721963"/>
                    </a:cubicBezTo>
                    <a:cubicBezTo>
                      <a:pt x="10492762" y="1849364"/>
                      <a:pt x="10549117" y="2020850"/>
                      <a:pt x="10534609" y="2187313"/>
                    </a:cubicBezTo>
                    <a:close/>
                    <a:moveTo>
                      <a:pt x="10536833" y="1045843"/>
                    </a:moveTo>
                    <a:cubicBezTo>
                      <a:pt x="10445066" y="1045843"/>
                      <a:pt x="10370685" y="971462"/>
                      <a:pt x="10370685" y="879695"/>
                    </a:cubicBezTo>
                    <a:cubicBezTo>
                      <a:pt x="10370685" y="787928"/>
                      <a:pt x="10445066" y="713546"/>
                      <a:pt x="10536833" y="713546"/>
                    </a:cubicBezTo>
                    <a:cubicBezTo>
                      <a:pt x="10628600" y="713546"/>
                      <a:pt x="10702982" y="787928"/>
                      <a:pt x="10702982" y="879695"/>
                    </a:cubicBezTo>
                    <a:cubicBezTo>
                      <a:pt x="10702982" y="971462"/>
                      <a:pt x="10628600" y="1045843"/>
                      <a:pt x="10536833" y="1045843"/>
                    </a:cubicBezTo>
                    <a:close/>
                    <a:moveTo>
                      <a:pt x="10567523" y="1548266"/>
                    </a:moveTo>
                    <a:cubicBezTo>
                      <a:pt x="10553015" y="1381804"/>
                      <a:pt x="10609371" y="1210318"/>
                      <a:pt x="10736772" y="1082917"/>
                    </a:cubicBezTo>
                    <a:cubicBezTo>
                      <a:pt x="10864173" y="955515"/>
                      <a:pt x="11035646" y="899160"/>
                      <a:pt x="11202121" y="913668"/>
                    </a:cubicBezTo>
                    <a:cubicBezTo>
                      <a:pt x="11216629" y="1080130"/>
                      <a:pt x="11160273" y="1251616"/>
                      <a:pt x="11032872" y="1379017"/>
                    </a:cubicBezTo>
                    <a:cubicBezTo>
                      <a:pt x="10905472" y="1506419"/>
                      <a:pt x="10733999" y="1562774"/>
                      <a:pt x="10567523" y="1548266"/>
                    </a:cubicBezTo>
                    <a:close/>
                    <a:moveTo>
                      <a:pt x="10609371" y="2187313"/>
                    </a:moveTo>
                    <a:cubicBezTo>
                      <a:pt x="10594863" y="2020837"/>
                      <a:pt x="10651218" y="1849364"/>
                      <a:pt x="10778619" y="1721963"/>
                    </a:cubicBezTo>
                    <a:cubicBezTo>
                      <a:pt x="10906034" y="1594562"/>
                      <a:pt x="11077507" y="1538207"/>
                      <a:pt x="11243969" y="1552714"/>
                    </a:cubicBezTo>
                    <a:cubicBezTo>
                      <a:pt x="11258464" y="1719177"/>
                      <a:pt x="11202121" y="1890663"/>
                      <a:pt x="11074721" y="2018064"/>
                    </a:cubicBezTo>
                    <a:cubicBezTo>
                      <a:pt x="10947319" y="2145465"/>
                      <a:pt x="10775847" y="2201807"/>
                      <a:pt x="10609371" y="2187313"/>
                    </a:cubicBezTo>
                    <a:close/>
                    <a:moveTo>
                      <a:pt x="11440807" y="2221273"/>
                    </a:moveTo>
                    <a:cubicBezTo>
                      <a:pt x="11440807" y="2313040"/>
                      <a:pt x="11366426" y="2387422"/>
                      <a:pt x="11274659" y="2387422"/>
                    </a:cubicBezTo>
                    <a:cubicBezTo>
                      <a:pt x="11182891" y="2387422"/>
                      <a:pt x="11108510" y="2313040"/>
                      <a:pt x="11108510" y="2221273"/>
                    </a:cubicBezTo>
                    <a:cubicBezTo>
                      <a:pt x="11108510" y="2129506"/>
                      <a:pt x="11182891" y="2055124"/>
                      <a:pt x="11274659" y="2055124"/>
                    </a:cubicBezTo>
                    <a:cubicBezTo>
                      <a:pt x="11366426" y="2055124"/>
                      <a:pt x="11440807" y="2129506"/>
                      <a:pt x="11440807" y="2221273"/>
                    </a:cubicBezTo>
                    <a:close/>
                    <a:moveTo>
                      <a:pt x="11911481" y="1548253"/>
                    </a:moveTo>
                    <a:cubicBezTo>
                      <a:pt x="11745005" y="1562748"/>
                      <a:pt x="11573532" y="1506406"/>
                      <a:pt x="11446132" y="1379004"/>
                    </a:cubicBezTo>
                    <a:cubicBezTo>
                      <a:pt x="11318731" y="1251603"/>
                      <a:pt x="11262388" y="1080130"/>
                      <a:pt x="11276883" y="913654"/>
                    </a:cubicBezTo>
                    <a:cubicBezTo>
                      <a:pt x="11443358" y="899147"/>
                      <a:pt x="11614831" y="955502"/>
                      <a:pt x="11742232" y="1082904"/>
                    </a:cubicBezTo>
                    <a:cubicBezTo>
                      <a:pt x="11869634" y="1210305"/>
                      <a:pt x="11925975" y="1381778"/>
                      <a:pt x="11911481" y="15482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74146" y="1887767"/>
                <a:ext cx="596884" cy="638883"/>
              </a:xfrm>
              <a:custGeom>
                <a:avLst/>
                <a:gdLst/>
                <a:ahLst/>
                <a:cxnLst/>
                <a:rect l="l" t="t" r="r" b="b"/>
                <a:pathLst>
                  <a:path w="596884" h="638883" extrusionOk="0">
                    <a:moveTo>
                      <a:pt x="594661" y="636657"/>
                    </a:moveTo>
                    <a:cubicBezTo>
                      <a:pt x="609155" y="470194"/>
                      <a:pt x="552813" y="298708"/>
                      <a:pt x="425412" y="171307"/>
                    </a:cubicBezTo>
                    <a:cubicBezTo>
                      <a:pt x="308175" y="54070"/>
                      <a:pt x="153630" y="-2835"/>
                      <a:pt x="0" y="109"/>
                    </a:cubicBezTo>
                    <a:cubicBezTo>
                      <a:pt x="30846" y="153385"/>
                      <a:pt x="69659" y="304294"/>
                      <a:pt x="115445" y="452730"/>
                    </a:cubicBezTo>
                    <a:cubicBezTo>
                      <a:pt x="120036" y="457649"/>
                      <a:pt x="124523" y="462620"/>
                      <a:pt x="129311" y="467408"/>
                    </a:cubicBezTo>
                    <a:cubicBezTo>
                      <a:pt x="256712" y="594809"/>
                      <a:pt x="428198" y="651164"/>
                      <a:pt x="594661" y="636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727945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64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727961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38433" y="1185066"/>
                <a:ext cx="632600" cy="638961"/>
              </a:xfrm>
              <a:custGeom>
                <a:avLst/>
                <a:gdLst/>
                <a:ahLst/>
                <a:cxnLst/>
                <a:rect l="l" t="t" r="r" b="b"/>
                <a:pathLst>
                  <a:path w="632600" h="638961" extrusionOk="0">
                    <a:moveTo>
                      <a:pt x="461124" y="467577"/>
                    </a:moveTo>
                    <a:cubicBezTo>
                      <a:pt x="588526" y="340176"/>
                      <a:pt x="644881" y="168703"/>
                      <a:pt x="630374" y="2227"/>
                    </a:cubicBezTo>
                    <a:cubicBezTo>
                      <a:pt x="463911" y="-12280"/>
                      <a:pt x="292425" y="44075"/>
                      <a:pt x="165024" y="171476"/>
                    </a:cubicBezTo>
                    <a:cubicBezTo>
                      <a:pt x="72498" y="264002"/>
                      <a:pt x="17647" y="379800"/>
                      <a:pt x="0" y="500006"/>
                    </a:cubicBezTo>
                    <a:cubicBezTo>
                      <a:pt x="7195" y="546367"/>
                      <a:pt x="15096" y="592532"/>
                      <a:pt x="23678" y="638501"/>
                    </a:cubicBezTo>
                    <a:cubicBezTo>
                      <a:pt x="181245" y="644728"/>
                      <a:pt x="340827" y="587862"/>
                      <a:pt x="461124" y="467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533347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1437318" y="1887597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4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2133298" y="1887610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21"/>
                      <a:pt x="340173" y="594978"/>
                      <a:pt x="467574" y="467577"/>
                    </a:cubicBezTo>
                    <a:cubicBezTo>
                      <a:pt x="594975" y="340176"/>
                      <a:pt x="651330" y="168703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213329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1437317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8" y="467577"/>
                    </a:moveTo>
                    <a:cubicBezTo>
                      <a:pt x="594979" y="340176"/>
                      <a:pt x="651321" y="168703"/>
                      <a:pt x="636827" y="2227"/>
                    </a:cubicBezTo>
                    <a:cubicBezTo>
                      <a:pt x="470364" y="-12280"/>
                      <a:pt x="298891" y="44075"/>
                      <a:pt x="171477" y="171476"/>
                    </a:cubicBezTo>
                    <a:cubicBezTo>
                      <a:pt x="44063" y="298878"/>
                      <a:pt x="-12280" y="470351"/>
                      <a:pt x="2228" y="636826"/>
                    </a:cubicBezTo>
                    <a:cubicBezTo>
                      <a:pt x="168690" y="651334"/>
                      <a:pt x="340176" y="594978"/>
                      <a:pt x="467578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193868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2842655" y="1887597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4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3538632" y="1887610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636826" y="2227"/>
                    </a:moveTo>
                    <a:cubicBezTo>
                      <a:pt x="470364" y="-12280"/>
                      <a:pt x="298891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3538633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1" y="168703"/>
                      <a:pt x="44088" y="340176"/>
                      <a:pt x="171476" y="467577"/>
                    </a:cubicBezTo>
                    <a:cubicBezTo>
                      <a:pt x="298877" y="594978"/>
                      <a:pt x="470350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2842655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9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3344022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4248005" y="1887597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1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4943970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4943983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4247992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4749359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5653346" y="1887597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6349320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9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6349320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5653343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7" y="467577"/>
                    </a:moveTo>
                    <a:cubicBezTo>
                      <a:pt x="594978" y="340176"/>
                      <a:pt x="651320" y="168703"/>
                      <a:pt x="636827" y="2227"/>
                    </a:cubicBezTo>
                    <a:cubicBezTo>
                      <a:pt x="470364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6154709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7058683" y="1887597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76"/>
                      <a:pt x="171474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7754658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7754658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7058680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7" y="2227"/>
                    </a:cubicBezTo>
                    <a:cubicBezTo>
                      <a:pt x="470351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7560047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8464017" y="1887597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0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9159995" y="1887610"/>
                <a:ext cx="63904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0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21"/>
                      <a:pt x="340162" y="594978"/>
                      <a:pt x="467564" y="467577"/>
                    </a:cubicBezTo>
                    <a:cubicBezTo>
                      <a:pt x="594965" y="340176"/>
                      <a:pt x="651321" y="168703"/>
                      <a:pt x="63681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915999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8464017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896538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9869371" y="1887597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10565332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89" y="651321"/>
                      <a:pt x="340162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10565345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986935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4" y="467577"/>
                    </a:moveTo>
                    <a:cubicBezTo>
                      <a:pt x="594975" y="340176"/>
                      <a:pt x="651331" y="168703"/>
                      <a:pt x="636823" y="2227"/>
                    </a:cubicBezTo>
                    <a:cubicBezTo>
                      <a:pt x="470360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8"/>
                      <a:pt x="467574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1037073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11274709" y="1887610"/>
                <a:ext cx="639045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5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2" y="636826"/>
                    </a:cubicBezTo>
                    <a:cubicBezTo>
                      <a:pt x="651317" y="470364"/>
                      <a:pt x="594961" y="298878"/>
                      <a:pt x="467573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11972020" y="2182118"/>
                <a:ext cx="76122" cy="253062"/>
              </a:xfrm>
              <a:custGeom>
                <a:avLst/>
                <a:gdLst/>
                <a:ahLst/>
                <a:cxnLst/>
                <a:rect l="l" t="t" r="r" b="b"/>
                <a:pathLst>
                  <a:path w="76122" h="253062" extrusionOk="0">
                    <a:moveTo>
                      <a:pt x="0" y="253063"/>
                    </a:moveTo>
                    <a:cubicBezTo>
                      <a:pt x="27720" y="169537"/>
                      <a:pt x="53112" y="85174"/>
                      <a:pt x="76122" y="0"/>
                    </a:cubicBezTo>
                    <a:cubicBezTo>
                      <a:pt x="31081" y="78555"/>
                      <a:pt x="5677" y="165259"/>
                      <a:pt x="0" y="2530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1970682" y="1185123"/>
                <a:ext cx="221273" cy="481125"/>
              </a:xfrm>
              <a:custGeom>
                <a:avLst/>
                <a:gdLst/>
                <a:ahLst/>
                <a:cxnLst/>
                <a:rect l="l" t="t" r="r" b="b"/>
                <a:pathLst>
                  <a:path w="221273" h="481125" extrusionOk="0">
                    <a:moveTo>
                      <a:pt x="2227" y="2183"/>
                    </a:moveTo>
                    <a:cubicBezTo>
                      <a:pt x="-12280" y="168659"/>
                      <a:pt x="44075" y="340132"/>
                      <a:pt x="171477" y="467533"/>
                    </a:cubicBezTo>
                    <a:cubicBezTo>
                      <a:pt x="176161" y="472230"/>
                      <a:pt x="181039" y="476625"/>
                      <a:pt x="185853" y="481125"/>
                    </a:cubicBezTo>
                    <a:cubicBezTo>
                      <a:pt x="200008" y="387357"/>
                      <a:pt x="211624" y="292895"/>
                      <a:pt x="220009" y="197648"/>
                    </a:cubicBezTo>
                    <a:cubicBezTo>
                      <a:pt x="225766" y="132319"/>
                      <a:pt x="211611" y="69998"/>
                      <a:pt x="182687" y="14467"/>
                    </a:cubicBezTo>
                    <a:cubicBezTo>
                      <a:pt x="123416" y="1124"/>
                      <a:pt x="62507" y="-3049"/>
                      <a:pt x="2227" y="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1274709" y="1185066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467573" y="467577"/>
                    </a:moveTo>
                    <a:cubicBezTo>
                      <a:pt x="594975" y="340176"/>
                      <a:pt x="651317" y="168703"/>
                      <a:pt x="636822" y="2227"/>
                    </a:cubicBezTo>
                    <a:cubicBezTo>
                      <a:pt x="470347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8"/>
                      <a:pt x="467573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11776072" y="1689716"/>
                <a:ext cx="332298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8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8" y="332297"/>
                    </a:cubicBezTo>
                    <a:cubicBezTo>
                      <a:pt x="257916" y="332297"/>
                      <a:pt x="332298" y="257916"/>
                      <a:pt x="332298" y="166149"/>
                    </a:cubicBezTo>
                    <a:cubicBezTo>
                      <a:pt x="332298" y="74382"/>
                      <a:pt x="257916" y="0"/>
                      <a:pt x="166148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568824" y="3229216"/>
                <a:ext cx="130652" cy="199494"/>
              </a:xfrm>
              <a:custGeom>
                <a:avLst/>
                <a:gdLst/>
                <a:ahLst/>
                <a:cxnLst/>
                <a:rect l="l" t="t" r="r" b="b"/>
                <a:pathLst>
                  <a:path w="130652" h="199494" extrusionOk="0">
                    <a:moveTo>
                      <a:pt x="128448" y="2199"/>
                    </a:moveTo>
                    <a:cubicBezTo>
                      <a:pt x="85671" y="-1529"/>
                      <a:pt x="42594" y="-496"/>
                      <a:pt x="0" y="5142"/>
                    </a:cubicBezTo>
                    <a:cubicBezTo>
                      <a:pt x="35896" y="70668"/>
                      <a:pt x="73191" y="135487"/>
                      <a:pt x="112083" y="199495"/>
                    </a:cubicBezTo>
                    <a:cubicBezTo>
                      <a:pt x="128631" y="134963"/>
                      <a:pt x="134204" y="68208"/>
                      <a:pt x="128461" y="2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257784" y="2544673"/>
                <a:ext cx="441711" cy="620993"/>
              </a:xfrm>
              <a:custGeom>
                <a:avLst/>
                <a:gdLst/>
                <a:ahLst/>
                <a:cxnLst/>
                <a:rect l="l" t="t" r="r" b="b"/>
                <a:pathLst>
                  <a:path w="441711" h="620993" extrusionOk="0">
                    <a:moveTo>
                      <a:pt x="439488" y="618810"/>
                    </a:moveTo>
                    <a:cubicBezTo>
                      <a:pt x="453982" y="452347"/>
                      <a:pt x="397640" y="280861"/>
                      <a:pt x="270239" y="153460"/>
                    </a:cubicBezTo>
                    <a:cubicBezTo>
                      <a:pt x="192783" y="76004"/>
                      <a:pt x="99001" y="24973"/>
                      <a:pt x="0" y="0"/>
                    </a:cubicBezTo>
                    <a:cubicBezTo>
                      <a:pt x="74931" y="208585"/>
                      <a:pt x="164343" y="411650"/>
                      <a:pt x="267348" y="608279"/>
                    </a:cubicBezTo>
                    <a:cubicBezTo>
                      <a:pt x="323991" y="620170"/>
                      <a:pt x="382020" y="623820"/>
                      <a:pt x="439501" y="618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76980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0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1465783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4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1465783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2227" y="2227"/>
                    </a:moveTo>
                    <a:cubicBezTo>
                      <a:pt x="-12280" y="168690"/>
                      <a:pt x="44075" y="340163"/>
                      <a:pt x="171476" y="467577"/>
                    </a:cubicBezTo>
                    <a:cubicBezTo>
                      <a:pt x="298878" y="594978"/>
                      <a:pt x="470351" y="651321"/>
                      <a:pt x="636826" y="636826"/>
                    </a:cubicBezTo>
                    <a:cubicBezTo>
                      <a:pt x="651334" y="470364"/>
                      <a:pt x="594978" y="298877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769819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50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71172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217515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40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2871124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2871124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60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2175146" y="2526657"/>
                <a:ext cx="639047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0" extrusionOk="0">
                    <a:moveTo>
                      <a:pt x="171473" y="171476"/>
                    </a:moveTo>
                    <a:cubicBezTo>
                      <a:pt x="44072" y="298877"/>
                      <a:pt x="-12270" y="470350"/>
                      <a:pt x="2224" y="636826"/>
                    </a:cubicBezTo>
                    <a:cubicBezTo>
                      <a:pt x="168700" y="651321"/>
                      <a:pt x="340173" y="594978"/>
                      <a:pt x="467574" y="467577"/>
                    </a:cubicBezTo>
                    <a:cubicBezTo>
                      <a:pt x="594975" y="340176"/>
                      <a:pt x="651317" y="168690"/>
                      <a:pt x="636823" y="2227"/>
                    </a:cubicBezTo>
                    <a:cubicBezTo>
                      <a:pt x="470360" y="-12280"/>
                      <a:pt x="298887" y="44075"/>
                      <a:pt x="171473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2676510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3580493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1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4276461" y="3229188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636823" y="2227"/>
                    </a:moveTo>
                    <a:cubicBezTo>
                      <a:pt x="470360" y="-12280"/>
                      <a:pt x="298887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687" y="651334"/>
                      <a:pt x="340173" y="594979"/>
                      <a:pt x="467574" y="467577"/>
                    </a:cubicBezTo>
                    <a:cubicBezTo>
                      <a:pt x="594975" y="340176"/>
                      <a:pt x="651317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4276474" y="2526657"/>
                <a:ext cx="639049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9" h="639050" extrusionOk="0">
                    <a:moveTo>
                      <a:pt x="467574" y="171476"/>
                    </a:moveTo>
                    <a:cubicBezTo>
                      <a:pt x="340172" y="44075"/>
                      <a:pt x="168686" y="-12280"/>
                      <a:pt x="2224" y="2227"/>
                    </a:cubicBezTo>
                    <a:cubicBezTo>
                      <a:pt x="-12271" y="168690"/>
                      <a:pt x="44085" y="340163"/>
                      <a:pt x="171473" y="467577"/>
                    </a:cubicBezTo>
                    <a:cubicBezTo>
                      <a:pt x="298874" y="594978"/>
                      <a:pt x="470347" y="651321"/>
                      <a:pt x="636822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3580493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703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91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4081860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4985818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171477"/>
                    </a:move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4" y="470364"/>
                      <a:pt x="594979" y="298878"/>
                      <a:pt x="4675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681808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681811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47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4985831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487197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6391168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7" y="171477"/>
                    </a:move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9"/>
                      <a:pt x="470364" y="651334"/>
                      <a:pt x="636827" y="636826"/>
                    </a:cubicBezTo>
                    <a:cubicBezTo>
                      <a:pt x="651320" y="470364"/>
                      <a:pt x="594978" y="298878"/>
                      <a:pt x="4675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7087145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9" y="340176"/>
                      <a:pt x="651333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7087145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171476"/>
                    </a:move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63"/>
                      <a:pt x="171476" y="467577"/>
                    </a:cubicBezTo>
                    <a:cubicBezTo>
                      <a:pt x="298878" y="594978"/>
                      <a:pt x="470363" y="651321"/>
                      <a:pt x="636826" y="636826"/>
                    </a:cubicBezTo>
                    <a:cubicBezTo>
                      <a:pt x="651333" y="470364"/>
                      <a:pt x="594979" y="298877"/>
                      <a:pt x="467577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6391168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171477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20" y="168690"/>
                      <a:pt x="636827" y="2227"/>
                    </a:cubicBezTo>
                    <a:cubicBezTo>
                      <a:pt x="470364" y="-12280"/>
                      <a:pt x="298891" y="44075"/>
                      <a:pt x="171477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6892535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7796505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1" y="651334"/>
                      <a:pt x="636827" y="636826"/>
                    </a:cubicBezTo>
                    <a:cubicBezTo>
                      <a:pt x="651320" y="470364"/>
                      <a:pt x="594978" y="298878"/>
                      <a:pt x="467577" y="171477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8492486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687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849248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47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7796505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7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8297872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920185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3" y="470364"/>
                      <a:pt x="594978" y="298878"/>
                      <a:pt x="467577" y="171477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9897833" y="3229188"/>
                <a:ext cx="63904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9"/>
                      <a:pt x="467564" y="467577"/>
                    </a:cubicBezTo>
                    <a:cubicBezTo>
                      <a:pt x="594965" y="340176"/>
                      <a:pt x="651320" y="168690"/>
                      <a:pt x="636813" y="2227"/>
                    </a:cubicBezTo>
                    <a:cubicBezTo>
                      <a:pt x="470351" y="-12280"/>
                      <a:pt x="298865" y="44075"/>
                      <a:pt x="171463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989783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2224" y="2227"/>
                    </a:move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60" y="651321"/>
                      <a:pt x="636823" y="636826"/>
                    </a:cubicBezTo>
                    <a:cubicBezTo>
                      <a:pt x="651331" y="470364"/>
                      <a:pt x="594975" y="298877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9201856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9703209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10607180" y="3229188"/>
                <a:ext cx="638860" cy="639034"/>
              </a:xfrm>
              <a:custGeom>
                <a:avLst/>
                <a:gdLst/>
                <a:ahLst/>
                <a:cxnLst/>
                <a:rect l="l" t="t" r="r" b="b"/>
                <a:pathLst>
                  <a:path w="638860" h="639034" extrusionOk="0">
                    <a:moveTo>
                      <a:pt x="467578" y="171477"/>
                    </a:move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0715" y="586816"/>
                      <a:pt x="448570" y="643799"/>
                      <a:pt x="604777" y="638723"/>
                    </a:cubicBezTo>
                    <a:cubicBezTo>
                      <a:pt x="616106" y="623784"/>
                      <a:pt x="627643" y="608963"/>
                      <a:pt x="638802" y="593919"/>
                    </a:cubicBezTo>
                    <a:cubicBezTo>
                      <a:pt x="640947" y="441270"/>
                      <a:pt x="584056" y="287954"/>
                      <a:pt x="467578" y="1714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9"/>
              <p:cNvSpPr/>
              <p:nvPr/>
            </p:nvSpPr>
            <p:spPr>
              <a:xfrm>
                <a:off x="11308446" y="3320082"/>
                <a:ext cx="266771" cy="416712"/>
              </a:xfrm>
              <a:custGeom>
                <a:avLst/>
                <a:gdLst/>
                <a:ahLst/>
                <a:cxnLst/>
                <a:rect l="l" t="t" r="r" b="b"/>
                <a:pathLst>
                  <a:path w="266771" h="416712" extrusionOk="0">
                    <a:moveTo>
                      <a:pt x="0" y="416713"/>
                    </a:moveTo>
                    <a:cubicBezTo>
                      <a:pt x="95914" y="281711"/>
                      <a:pt x="184921" y="142654"/>
                      <a:pt x="266772" y="0"/>
                    </a:cubicBezTo>
                    <a:cubicBezTo>
                      <a:pt x="231099" y="22644"/>
                      <a:pt x="197322" y="49461"/>
                      <a:pt x="166201" y="80582"/>
                    </a:cubicBezTo>
                    <a:cubicBezTo>
                      <a:pt x="71726" y="175057"/>
                      <a:pt x="16417" y="293785"/>
                      <a:pt x="0" y="4167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9"/>
              <p:cNvSpPr/>
              <p:nvPr/>
            </p:nvSpPr>
            <p:spPr>
              <a:xfrm>
                <a:off x="11303171" y="2526670"/>
                <a:ext cx="537929" cy="600577"/>
              </a:xfrm>
              <a:custGeom>
                <a:avLst/>
                <a:gdLst/>
                <a:ahLst/>
                <a:cxnLst/>
                <a:rect l="l" t="t" r="r" b="b"/>
                <a:pathLst>
                  <a:path w="537929" h="600577" extrusionOk="0">
                    <a:moveTo>
                      <a:pt x="2227" y="2214"/>
                    </a:moveTo>
                    <a:cubicBezTo>
                      <a:pt x="-12280" y="168677"/>
                      <a:pt x="44075" y="340150"/>
                      <a:pt x="171476" y="467564"/>
                    </a:cubicBezTo>
                    <a:cubicBezTo>
                      <a:pt x="231808" y="527896"/>
                      <a:pt x="302082" y="572086"/>
                      <a:pt x="376974" y="600577"/>
                    </a:cubicBezTo>
                    <a:cubicBezTo>
                      <a:pt x="435122" y="487984"/>
                      <a:pt x="488835" y="373325"/>
                      <a:pt x="537929" y="256742"/>
                    </a:cubicBezTo>
                    <a:cubicBezTo>
                      <a:pt x="517510" y="226720"/>
                      <a:pt x="494185" y="198084"/>
                      <a:pt x="467564" y="171476"/>
                    </a:cubicBezTo>
                    <a:cubicBezTo>
                      <a:pt x="340163" y="44075"/>
                      <a:pt x="168690" y="-12280"/>
                      <a:pt x="2215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1060719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636823" y="2227"/>
                    </a:moveTo>
                    <a:cubicBezTo>
                      <a:pt x="470360" y="-12280"/>
                      <a:pt x="298887" y="44075"/>
                      <a:pt x="171472" y="171476"/>
                    </a:cubicBezTo>
                    <a:cubicBezTo>
                      <a:pt x="44072" y="298877"/>
                      <a:pt x="-12270" y="470350"/>
                      <a:pt x="2224" y="636826"/>
                    </a:cubicBezTo>
                    <a:cubicBezTo>
                      <a:pt x="168686" y="651321"/>
                      <a:pt x="340159" y="594978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11108560" y="3031294"/>
                <a:ext cx="332296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6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8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8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1018424" y="3918367"/>
                <a:ext cx="328569" cy="384047"/>
              </a:xfrm>
              <a:custGeom>
                <a:avLst/>
                <a:gdLst/>
                <a:ahLst/>
                <a:cxnLst/>
                <a:rect l="l" t="t" r="r" b="b"/>
                <a:pathLst>
                  <a:path w="328569" h="384047" extrusionOk="0">
                    <a:moveTo>
                      <a:pt x="0" y="0"/>
                    </a:moveTo>
                    <a:cubicBezTo>
                      <a:pt x="102899" y="132398"/>
                      <a:pt x="212588" y="260506"/>
                      <a:pt x="328569" y="384048"/>
                    </a:cubicBezTo>
                    <a:cubicBezTo>
                      <a:pt x="302929" y="287833"/>
                      <a:pt x="252592" y="196825"/>
                      <a:pt x="177111" y="121344"/>
                    </a:cubicBezTo>
                    <a:cubicBezTo>
                      <a:pt x="124471" y="68704"/>
                      <a:pt x="64230" y="2838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1636331" y="4589227"/>
                <a:ext cx="388979" cy="328032"/>
              </a:xfrm>
              <a:custGeom>
                <a:avLst/>
                <a:gdLst/>
                <a:ahLst/>
                <a:cxnLst/>
                <a:rect l="l" t="t" r="r" b="b"/>
                <a:pathLst>
                  <a:path w="388979" h="328032" extrusionOk="0">
                    <a:moveTo>
                      <a:pt x="0" y="0"/>
                    </a:moveTo>
                    <a:cubicBezTo>
                      <a:pt x="123961" y="114254"/>
                      <a:pt x="253808" y="223668"/>
                      <a:pt x="388980" y="328033"/>
                    </a:cubicBezTo>
                    <a:cubicBezTo>
                      <a:pt x="360632" y="264587"/>
                      <a:pt x="320642" y="205079"/>
                      <a:pt x="268564" y="153015"/>
                    </a:cubicBezTo>
                    <a:cubicBezTo>
                      <a:pt x="191553" y="75991"/>
                      <a:pt x="98386" y="2513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2151430" y="4570766"/>
                <a:ext cx="620919" cy="604187"/>
              </a:xfrm>
              <a:custGeom>
                <a:avLst/>
                <a:gdLst/>
                <a:ahLst/>
                <a:cxnLst/>
                <a:rect l="l" t="t" r="r" b="b"/>
                <a:pathLst>
                  <a:path w="620919" h="604187" extrusionOk="0">
                    <a:moveTo>
                      <a:pt x="618692" y="2227"/>
                    </a:moveTo>
                    <a:cubicBezTo>
                      <a:pt x="452229" y="-12280"/>
                      <a:pt x="280743" y="44075"/>
                      <a:pt x="153342" y="171476"/>
                    </a:cubicBezTo>
                    <a:cubicBezTo>
                      <a:pt x="76017" y="248801"/>
                      <a:pt x="25025" y="342426"/>
                      <a:pt x="0" y="441257"/>
                    </a:cubicBezTo>
                    <a:cubicBezTo>
                      <a:pt x="76579" y="497220"/>
                      <a:pt x="154846" y="551482"/>
                      <a:pt x="234591" y="604188"/>
                    </a:cubicBezTo>
                    <a:cubicBezTo>
                      <a:pt x="313002" y="575892"/>
                      <a:pt x="386586" y="530421"/>
                      <a:pt x="449443" y="467577"/>
                    </a:cubicBezTo>
                    <a:cubicBezTo>
                      <a:pt x="576844" y="340176"/>
                      <a:pt x="633199" y="168690"/>
                      <a:pt x="618692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2133298" y="3868238"/>
                <a:ext cx="639050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47" extrusionOk="0">
                    <a:moveTo>
                      <a:pt x="2224" y="2224"/>
                    </a:moveTo>
                    <a:cubicBezTo>
                      <a:pt x="-12270" y="168687"/>
                      <a:pt x="44072" y="340160"/>
                      <a:pt x="171473" y="467574"/>
                    </a:cubicBezTo>
                    <a:cubicBezTo>
                      <a:pt x="298874" y="594975"/>
                      <a:pt x="470360" y="651317"/>
                      <a:pt x="636823" y="636823"/>
                    </a:cubicBezTo>
                    <a:cubicBezTo>
                      <a:pt x="651330" y="470347"/>
                      <a:pt x="594975" y="298874"/>
                      <a:pt x="467574" y="171473"/>
                    </a:cubicBezTo>
                    <a:cubicBezTo>
                      <a:pt x="340173" y="44072"/>
                      <a:pt x="168700" y="-12270"/>
                      <a:pt x="2224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1440042" y="3868235"/>
                <a:ext cx="636325" cy="636211"/>
              </a:xfrm>
              <a:custGeom>
                <a:avLst/>
                <a:gdLst/>
                <a:ahLst/>
                <a:cxnLst/>
                <a:rect l="l" t="t" r="r" b="b"/>
                <a:pathLst>
                  <a:path w="636325" h="636211" extrusionOk="0">
                    <a:moveTo>
                      <a:pt x="634102" y="2227"/>
                    </a:moveTo>
                    <a:cubicBezTo>
                      <a:pt x="467639" y="-12280"/>
                      <a:pt x="296166" y="44075"/>
                      <a:pt x="168752" y="171477"/>
                    </a:cubicBezTo>
                    <a:cubicBezTo>
                      <a:pt x="68299" y="271930"/>
                      <a:pt x="12205" y="399815"/>
                      <a:pt x="0" y="531010"/>
                    </a:cubicBezTo>
                    <a:cubicBezTo>
                      <a:pt x="34941" y="566474"/>
                      <a:pt x="70366" y="601559"/>
                      <a:pt x="106366" y="636212"/>
                    </a:cubicBezTo>
                    <a:cubicBezTo>
                      <a:pt x="237195" y="623810"/>
                      <a:pt x="364661" y="567756"/>
                      <a:pt x="464853" y="467577"/>
                    </a:cubicBezTo>
                    <a:cubicBezTo>
                      <a:pt x="592254" y="340176"/>
                      <a:pt x="648596" y="168690"/>
                      <a:pt x="634102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1938684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95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2842655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ubicBezTo>
                      <a:pt x="651334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538646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3" y="-12280"/>
                      <a:pt x="298891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538633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2227" y="2224"/>
                    </a:moveTo>
                    <a:cubicBezTo>
                      <a:pt x="-12281" y="168687"/>
                      <a:pt x="44088" y="340160"/>
                      <a:pt x="171476" y="467574"/>
                    </a:cubicBezTo>
                    <a:cubicBezTo>
                      <a:pt x="298877" y="594975"/>
                      <a:pt x="470350" y="651317"/>
                      <a:pt x="636826" y="636823"/>
                    </a:cubicBezTo>
                    <a:cubicBezTo>
                      <a:pt x="651333" y="470347"/>
                      <a:pt x="594978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842668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7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9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3344022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8" y="166149"/>
                    </a:moveTo>
                    <a:cubicBezTo>
                      <a:pt x="332298" y="257910"/>
                      <a:pt x="257910" y="332298"/>
                      <a:pt x="166149" y="332298"/>
                    </a:cubicBezTo>
                    <a:cubicBezTo>
                      <a:pt x="74387" y="332298"/>
                      <a:pt x="0" y="257910"/>
                      <a:pt x="0" y="166149"/>
                    </a:cubicBezTo>
                    <a:cubicBezTo>
                      <a:pt x="0" y="74387"/>
                      <a:pt x="74387" y="0"/>
                      <a:pt x="166149" y="0"/>
                    </a:cubicBezTo>
                    <a:cubicBezTo>
                      <a:pt x="257910" y="0"/>
                      <a:pt x="332298" y="74387"/>
                      <a:pt x="332298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4248005" y="45707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1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4943970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4943983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3" y="470347"/>
                      <a:pt x="594979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4248005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4749359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8" y="166149"/>
                    </a:moveTo>
                    <a:cubicBezTo>
                      <a:pt x="332298" y="257910"/>
                      <a:pt x="257910" y="332298"/>
                      <a:pt x="166149" y="332298"/>
                    </a:cubicBezTo>
                    <a:cubicBezTo>
                      <a:pt x="74387" y="332298"/>
                      <a:pt x="0" y="257910"/>
                      <a:pt x="0" y="166149"/>
                    </a:cubicBezTo>
                    <a:cubicBezTo>
                      <a:pt x="0" y="74387"/>
                      <a:pt x="74387" y="0"/>
                      <a:pt x="166149" y="0"/>
                    </a:cubicBezTo>
                    <a:cubicBezTo>
                      <a:pt x="257910" y="0"/>
                      <a:pt x="332298" y="74387"/>
                      <a:pt x="332298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5653346" y="4570766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6349320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9" y="340176"/>
                      <a:pt x="651333" y="168690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6349320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3" y="470347"/>
                      <a:pt x="594979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5653343" y="3868235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7" y="2227"/>
                    </a:moveTo>
                    <a:cubicBezTo>
                      <a:pt x="470364" y="-12280"/>
                      <a:pt x="298878" y="44075"/>
                      <a:pt x="171477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9"/>
                      <a:pt x="467577" y="467577"/>
                    </a:cubicBezTo>
                    <a:cubicBezTo>
                      <a:pt x="594978" y="340176"/>
                      <a:pt x="651320" y="168690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6154709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2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7058683" y="4570766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4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7754658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7754670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4" y="470347"/>
                      <a:pt x="594978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7058680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7" y="2227"/>
                    </a:moveTo>
                    <a:cubicBezTo>
                      <a:pt x="470351" y="-12280"/>
                      <a:pt x="298878" y="44075"/>
                      <a:pt x="171477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>
                <a:off x="7560047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8464017" y="45707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ubicBezTo>
                      <a:pt x="651320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9160008" y="4570766"/>
                <a:ext cx="63904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64" y="467577"/>
                    </a:cubicBezTo>
                    <a:cubicBezTo>
                      <a:pt x="594965" y="340176"/>
                      <a:pt x="651320" y="168690"/>
                      <a:pt x="636813" y="2227"/>
                    </a:cubicBezTo>
                    <a:cubicBezTo>
                      <a:pt x="470351" y="-12280"/>
                      <a:pt x="298865" y="44075"/>
                      <a:pt x="171463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9159998" y="3868238"/>
                <a:ext cx="639050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47" extrusionOk="0">
                    <a:moveTo>
                      <a:pt x="2224" y="2224"/>
                    </a:moveTo>
                    <a:cubicBezTo>
                      <a:pt x="-12270" y="168687"/>
                      <a:pt x="44072" y="340160"/>
                      <a:pt x="171473" y="467574"/>
                    </a:cubicBezTo>
                    <a:cubicBezTo>
                      <a:pt x="298874" y="594975"/>
                      <a:pt x="470347" y="651317"/>
                      <a:pt x="636823" y="636823"/>
                    </a:cubicBezTo>
                    <a:cubicBezTo>
                      <a:pt x="651330" y="470347"/>
                      <a:pt x="594975" y="298874"/>
                      <a:pt x="467574" y="171473"/>
                    </a:cubicBezTo>
                    <a:cubicBezTo>
                      <a:pt x="340173" y="44072"/>
                      <a:pt x="168687" y="-12270"/>
                      <a:pt x="2224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8464030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8965384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9869374" y="4570766"/>
                <a:ext cx="487925" cy="451761"/>
              </a:xfrm>
              <a:custGeom>
                <a:avLst/>
                <a:gdLst/>
                <a:ahLst/>
                <a:cxnLst/>
                <a:rect l="l" t="t" r="r" b="b"/>
                <a:pathLst>
                  <a:path w="487925" h="451761" extrusionOk="0">
                    <a:moveTo>
                      <a:pt x="2221" y="2227"/>
                    </a:moveTo>
                    <a:cubicBezTo>
                      <a:pt x="-11698" y="161953"/>
                      <a:pt x="39817" y="326179"/>
                      <a:pt x="156531" y="451761"/>
                    </a:cubicBezTo>
                    <a:cubicBezTo>
                      <a:pt x="270575" y="368929"/>
                      <a:pt x="381219" y="282722"/>
                      <a:pt x="487926" y="193009"/>
                    </a:cubicBezTo>
                    <a:cubicBezTo>
                      <a:pt x="481332" y="185722"/>
                      <a:pt x="474595" y="178501"/>
                      <a:pt x="467571" y="171476"/>
                    </a:cubicBezTo>
                    <a:cubicBezTo>
                      <a:pt x="340169" y="44075"/>
                      <a:pt x="168696" y="-12280"/>
                      <a:pt x="2221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10565345" y="3868238"/>
                <a:ext cx="490547" cy="504450"/>
              </a:xfrm>
              <a:custGeom>
                <a:avLst/>
                <a:gdLst/>
                <a:ahLst/>
                <a:cxnLst/>
                <a:rect l="l" t="t" r="r" b="b"/>
                <a:pathLst>
                  <a:path w="490547" h="504450" extrusionOk="0">
                    <a:moveTo>
                      <a:pt x="2227" y="2224"/>
                    </a:moveTo>
                    <a:cubicBezTo>
                      <a:pt x="-12280" y="168687"/>
                      <a:pt x="44075" y="340160"/>
                      <a:pt x="171477" y="467574"/>
                    </a:cubicBezTo>
                    <a:cubicBezTo>
                      <a:pt x="184584" y="480682"/>
                      <a:pt x="198267" y="492848"/>
                      <a:pt x="212265" y="504451"/>
                    </a:cubicBezTo>
                    <a:cubicBezTo>
                      <a:pt x="309303" y="404639"/>
                      <a:pt x="402130" y="301687"/>
                      <a:pt x="490548" y="195779"/>
                    </a:cubicBezTo>
                    <a:cubicBezTo>
                      <a:pt x="483157" y="187511"/>
                      <a:pt x="475504" y="17941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9869371" y="3868235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171473" y="171477"/>
                    </a:move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ubicBezTo>
                      <a:pt x="470360" y="-12280"/>
                      <a:pt x="298874" y="44075"/>
                      <a:pt x="171473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10370734" y="4372872"/>
                <a:ext cx="314834" cy="309077"/>
              </a:xfrm>
              <a:custGeom>
                <a:avLst/>
                <a:gdLst/>
                <a:ahLst/>
                <a:cxnLst/>
                <a:rect l="l" t="t" r="r" b="b"/>
                <a:pathLst>
                  <a:path w="314834" h="309077" extrusionOk="0">
                    <a:moveTo>
                      <a:pt x="166149" y="0"/>
                    </a:moveTo>
                    <a:cubicBezTo>
                      <a:pt x="74382" y="0"/>
                      <a:pt x="0" y="74381"/>
                      <a:pt x="0" y="166149"/>
                    </a:cubicBezTo>
                    <a:cubicBezTo>
                      <a:pt x="0" y="227056"/>
                      <a:pt x="32874" y="280141"/>
                      <a:pt x="81734" y="309078"/>
                    </a:cubicBezTo>
                    <a:cubicBezTo>
                      <a:pt x="161793" y="238778"/>
                      <a:pt x="239392" y="166397"/>
                      <a:pt x="314834" y="92330"/>
                    </a:cubicBezTo>
                    <a:cubicBezTo>
                      <a:pt x="287624" y="37662"/>
                      <a:pt x="231361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2871124" y="5209813"/>
                <a:ext cx="638013" cy="554085"/>
              </a:xfrm>
              <a:custGeom>
                <a:avLst/>
                <a:gdLst/>
                <a:ahLst/>
                <a:cxnLst/>
                <a:rect l="l" t="t" r="r" b="b"/>
                <a:pathLst>
                  <a:path w="638013" h="554085" extrusionOk="0">
                    <a:moveTo>
                      <a:pt x="2224" y="2227"/>
                    </a:moveTo>
                    <a:cubicBezTo>
                      <a:pt x="-5926" y="95813"/>
                      <a:pt x="8320" y="190968"/>
                      <a:pt x="44975" y="278994"/>
                    </a:cubicBezTo>
                    <a:cubicBezTo>
                      <a:pt x="235978" y="379761"/>
                      <a:pt x="433955" y="471580"/>
                      <a:pt x="638014" y="554085"/>
                    </a:cubicBezTo>
                    <a:cubicBezTo>
                      <a:pt x="630557" y="414872"/>
                      <a:pt x="573914" y="277816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2520630" y="5209830"/>
                <a:ext cx="293544" cy="211854"/>
              </a:xfrm>
              <a:custGeom>
                <a:avLst/>
                <a:gdLst/>
                <a:ahLst/>
                <a:cxnLst/>
                <a:rect l="l" t="t" r="r" b="b"/>
                <a:pathLst>
                  <a:path w="293544" h="211854" extrusionOk="0">
                    <a:moveTo>
                      <a:pt x="291339" y="2210"/>
                    </a:moveTo>
                    <a:cubicBezTo>
                      <a:pt x="192547" y="-6398"/>
                      <a:pt x="92068" y="10164"/>
                      <a:pt x="0" y="51501"/>
                    </a:cubicBezTo>
                    <a:cubicBezTo>
                      <a:pt x="88824" y="106967"/>
                      <a:pt x="179361" y="160497"/>
                      <a:pt x="271691" y="211855"/>
                    </a:cubicBezTo>
                    <a:cubicBezTo>
                      <a:pt x="290816" y="143530"/>
                      <a:pt x="297461" y="72431"/>
                      <a:pt x="291339" y="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4463998" y="5912351"/>
                <a:ext cx="451496" cy="242842"/>
              </a:xfrm>
              <a:custGeom>
                <a:avLst/>
                <a:gdLst/>
                <a:ahLst/>
                <a:cxnLst/>
                <a:rect l="l" t="t" r="r" b="b"/>
                <a:pathLst>
                  <a:path w="451496" h="242842" extrusionOk="0">
                    <a:moveTo>
                      <a:pt x="449286" y="2220"/>
                    </a:moveTo>
                    <a:cubicBezTo>
                      <a:pt x="289665" y="-11686"/>
                      <a:pt x="125557" y="39738"/>
                      <a:pt x="0" y="156294"/>
                    </a:cubicBezTo>
                    <a:cubicBezTo>
                      <a:pt x="138115" y="189286"/>
                      <a:pt x="278192" y="218183"/>
                      <a:pt x="420049" y="242842"/>
                    </a:cubicBezTo>
                    <a:cubicBezTo>
                      <a:pt x="446499" y="165190"/>
                      <a:pt x="456337" y="83130"/>
                      <a:pt x="449286" y="22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276474" y="5209813"/>
                <a:ext cx="639049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9" h="639053" extrusionOk="0">
                    <a:moveTo>
                      <a:pt x="2224" y="2227"/>
                    </a:moveTo>
                    <a:cubicBezTo>
                      <a:pt x="-12271" y="168690"/>
                      <a:pt x="44085" y="340176"/>
                      <a:pt x="171473" y="467577"/>
                    </a:cubicBezTo>
                    <a:cubicBezTo>
                      <a:pt x="298861" y="594978"/>
                      <a:pt x="470347" y="651334"/>
                      <a:pt x="636822" y="636826"/>
                    </a:cubicBezTo>
                    <a:cubicBezTo>
                      <a:pt x="651330" y="470363"/>
                      <a:pt x="594975" y="298878"/>
                      <a:pt x="467574" y="171476"/>
                    </a:cubicBezTo>
                    <a:cubicBezTo>
                      <a:pt x="340172" y="44075"/>
                      <a:pt x="168686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3580654" y="5209813"/>
                <a:ext cx="638867" cy="633346"/>
              </a:xfrm>
              <a:custGeom>
                <a:avLst/>
                <a:gdLst/>
                <a:ahLst/>
                <a:cxnLst/>
                <a:rect l="l" t="t" r="r" b="b"/>
                <a:pathLst>
                  <a:path w="638867" h="633346" extrusionOk="0">
                    <a:moveTo>
                      <a:pt x="636653" y="2227"/>
                    </a:moveTo>
                    <a:cubicBezTo>
                      <a:pt x="470190" y="-12280"/>
                      <a:pt x="298717" y="44075"/>
                      <a:pt x="171303" y="171476"/>
                    </a:cubicBezTo>
                    <a:cubicBezTo>
                      <a:pt x="57690" y="285090"/>
                      <a:pt x="733" y="433761"/>
                      <a:pt x="0" y="582682"/>
                    </a:cubicBezTo>
                    <a:cubicBezTo>
                      <a:pt x="44386" y="600028"/>
                      <a:pt x="89072" y="616903"/>
                      <a:pt x="134020" y="633347"/>
                    </a:cubicBezTo>
                    <a:cubicBezTo>
                      <a:pt x="255967" y="616471"/>
                      <a:pt x="373622" y="561346"/>
                      <a:pt x="467391" y="467564"/>
                    </a:cubicBezTo>
                    <a:cubicBezTo>
                      <a:pt x="594792" y="340163"/>
                      <a:pt x="651147" y="168690"/>
                      <a:pt x="636640" y="2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4081860" y="5714450"/>
                <a:ext cx="332297" cy="317253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17253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00880"/>
                      <a:pt x="10688" y="233100"/>
                      <a:pt x="28910" y="259773"/>
                    </a:cubicBezTo>
                    <a:cubicBezTo>
                      <a:pt x="97039" y="279984"/>
                      <a:pt x="165756" y="299083"/>
                      <a:pt x="234957" y="317254"/>
                    </a:cubicBezTo>
                    <a:cubicBezTo>
                      <a:pt x="292333" y="291077"/>
                      <a:pt x="332297" y="233335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4985851" y="5912344"/>
                <a:ext cx="578906" cy="326910"/>
              </a:xfrm>
              <a:custGeom>
                <a:avLst/>
                <a:gdLst/>
                <a:ahLst/>
                <a:cxnLst/>
                <a:rect l="l" t="t" r="r" b="b"/>
                <a:pathLst>
                  <a:path w="578906" h="326910" extrusionOk="0">
                    <a:moveTo>
                      <a:pt x="2207" y="2227"/>
                    </a:moveTo>
                    <a:cubicBezTo>
                      <a:pt x="-5550" y="91234"/>
                      <a:pt x="7165" y="181614"/>
                      <a:pt x="39947" y="265978"/>
                    </a:cubicBezTo>
                    <a:cubicBezTo>
                      <a:pt x="217085" y="293017"/>
                      <a:pt x="396865" y="313372"/>
                      <a:pt x="578907" y="326911"/>
                    </a:cubicBezTo>
                    <a:cubicBezTo>
                      <a:pt x="551292" y="270805"/>
                      <a:pt x="514245" y="218151"/>
                      <a:pt x="467557" y="171476"/>
                    </a:cubicBezTo>
                    <a:cubicBezTo>
                      <a:pt x="340156" y="44075"/>
                      <a:pt x="168683" y="-12280"/>
                      <a:pt x="220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5736846" y="5912347"/>
                <a:ext cx="584004" cy="346975"/>
              </a:xfrm>
              <a:custGeom>
                <a:avLst/>
                <a:gdLst/>
                <a:ahLst/>
                <a:cxnLst/>
                <a:rect l="l" t="t" r="r" b="b"/>
                <a:pathLst>
                  <a:path w="584004" h="346975" extrusionOk="0">
                    <a:moveTo>
                      <a:pt x="581788" y="2224"/>
                    </a:moveTo>
                    <a:cubicBezTo>
                      <a:pt x="415326" y="-12270"/>
                      <a:pt x="243840" y="44072"/>
                      <a:pt x="116439" y="171473"/>
                    </a:cubicBezTo>
                    <a:cubicBezTo>
                      <a:pt x="66794" y="221118"/>
                      <a:pt x="28086" y="277512"/>
                      <a:pt x="0" y="337635"/>
                    </a:cubicBezTo>
                    <a:cubicBezTo>
                      <a:pt x="118872" y="343587"/>
                      <a:pt x="238541" y="346975"/>
                      <a:pt x="359141" y="346975"/>
                    </a:cubicBezTo>
                    <a:cubicBezTo>
                      <a:pt x="408236" y="346975"/>
                      <a:pt x="457187" y="346439"/>
                      <a:pt x="506020" y="345445"/>
                    </a:cubicBezTo>
                    <a:cubicBezTo>
                      <a:pt x="566692" y="240086"/>
                      <a:pt x="592044" y="119945"/>
                      <a:pt x="581788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5681811" y="5209813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30" y="470363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85831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5487197" y="5714463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95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6391171" y="5912357"/>
                <a:ext cx="561983" cy="337154"/>
              </a:xfrm>
              <a:custGeom>
                <a:avLst/>
                <a:gdLst/>
                <a:ahLst/>
                <a:cxnLst/>
                <a:rect l="l" t="t" r="r" b="b"/>
                <a:pathLst>
                  <a:path w="561983" h="337154" extrusionOk="0">
                    <a:moveTo>
                      <a:pt x="2224" y="2214"/>
                    </a:moveTo>
                    <a:cubicBezTo>
                      <a:pt x="-7757" y="116822"/>
                      <a:pt x="15855" y="233810"/>
                      <a:pt x="73100" y="337154"/>
                    </a:cubicBezTo>
                    <a:cubicBezTo>
                      <a:pt x="237889" y="328690"/>
                      <a:pt x="400950" y="314706"/>
                      <a:pt x="561984" y="295175"/>
                    </a:cubicBezTo>
                    <a:cubicBezTo>
                      <a:pt x="536697" y="250947"/>
                      <a:pt x="505340" y="209243"/>
                      <a:pt x="467574" y="171477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7183966" y="5912347"/>
                <a:ext cx="542224" cy="263161"/>
              </a:xfrm>
              <a:custGeom>
                <a:avLst/>
                <a:gdLst/>
                <a:ahLst/>
                <a:cxnLst/>
                <a:rect l="l" t="t" r="r" b="b"/>
                <a:pathLst>
                  <a:path w="542224" h="263161" extrusionOk="0">
                    <a:moveTo>
                      <a:pt x="540006" y="2224"/>
                    </a:moveTo>
                    <a:cubicBezTo>
                      <a:pt x="373543" y="-12270"/>
                      <a:pt x="202058" y="44072"/>
                      <a:pt x="74656" y="171473"/>
                    </a:cubicBezTo>
                    <a:cubicBezTo>
                      <a:pt x="46151" y="199978"/>
                      <a:pt x="21401" y="230785"/>
                      <a:pt x="0" y="263161"/>
                    </a:cubicBezTo>
                    <a:cubicBezTo>
                      <a:pt x="180407" y="235141"/>
                      <a:pt x="358120" y="200436"/>
                      <a:pt x="532667" y="159059"/>
                    </a:cubicBezTo>
                    <a:cubicBezTo>
                      <a:pt x="542099" y="107295"/>
                      <a:pt x="544558" y="54511"/>
                      <a:pt x="540006" y="22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7087145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ubicBezTo>
                      <a:pt x="651333" y="470363"/>
                      <a:pt x="594979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391168" y="5209813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7" y="2227"/>
                    </a:moveTo>
                    <a:cubicBezTo>
                      <a:pt x="470364" y="-12280"/>
                      <a:pt x="298891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20" y="168703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6892535" y="5714463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7796567" y="5912353"/>
                <a:ext cx="304048" cy="137991"/>
              </a:xfrm>
              <a:custGeom>
                <a:avLst/>
                <a:gdLst/>
                <a:ahLst/>
                <a:cxnLst/>
                <a:rect l="l" t="t" r="r" b="b"/>
                <a:pathLst>
                  <a:path w="304048" h="137991" extrusionOk="0">
                    <a:moveTo>
                      <a:pt x="2166" y="2218"/>
                    </a:moveTo>
                    <a:cubicBezTo>
                      <a:pt x="-1772" y="47441"/>
                      <a:pt x="-294" y="93017"/>
                      <a:pt x="6221" y="137992"/>
                    </a:cubicBezTo>
                    <a:cubicBezTo>
                      <a:pt x="106557" y="112822"/>
                      <a:pt x="205911" y="85678"/>
                      <a:pt x="304048" y="56245"/>
                    </a:cubicBezTo>
                    <a:cubicBezTo>
                      <a:pt x="209155" y="11349"/>
                      <a:pt x="104725" y="-6717"/>
                      <a:pt x="2166" y="2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8492486" y="5209826"/>
                <a:ext cx="598833" cy="531153"/>
              </a:xfrm>
              <a:custGeom>
                <a:avLst/>
                <a:gdLst/>
                <a:ahLst/>
                <a:cxnLst/>
                <a:rect l="l" t="t" r="r" b="b"/>
                <a:pathLst>
                  <a:path w="598833" h="531153" extrusionOk="0">
                    <a:moveTo>
                      <a:pt x="2224" y="2214"/>
                    </a:moveTo>
                    <a:cubicBezTo>
                      <a:pt x="-12270" y="168677"/>
                      <a:pt x="44072" y="340163"/>
                      <a:pt x="171473" y="467564"/>
                    </a:cubicBezTo>
                    <a:cubicBezTo>
                      <a:pt x="195125" y="491216"/>
                      <a:pt x="220307" y="512395"/>
                      <a:pt x="246692" y="531154"/>
                    </a:cubicBezTo>
                    <a:cubicBezTo>
                      <a:pt x="366309" y="481496"/>
                      <a:pt x="483677" y="428477"/>
                      <a:pt x="598834" y="372409"/>
                    </a:cubicBezTo>
                    <a:cubicBezTo>
                      <a:pt x="570290" y="299231"/>
                      <a:pt x="526676" y="230579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7796505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7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8297885" y="5714463"/>
                <a:ext cx="308083" cy="190663"/>
              </a:xfrm>
              <a:custGeom>
                <a:avLst/>
                <a:gdLst/>
                <a:ahLst/>
                <a:cxnLst/>
                <a:rect l="l" t="t" r="r" b="b"/>
                <a:pathLst>
                  <a:path w="308083" h="190663" extrusionOk="0">
                    <a:moveTo>
                      <a:pt x="166148" y="0"/>
                    </a:move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174495"/>
                      <a:pt x="824" y="182644"/>
                      <a:pt x="2015" y="190664"/>
                    </a:cubicBezTo>
                    <a:cubicBezTo>
                      <a:pt x="105398" y="156102"/>
                      <a:pt x="207499" y="119304"/>
                      <a:pt x="308083" y="80098"/>
                    </a:cubicBezTo>
                    <a:cubicBezTo>
                      <a:pt x="278938" y="32141"/>
                      <a:pt x="226363" y="13"/>
                      <a:pt x="166162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9294948" y="5211085"/>
                <a:ext cx="455682" cy="267491"/>
              </a:xfrm>
              <a:custGeom>
                <a:avLst/>
                <a:gdLst/>
                <a:ahLst/>
                <a:cxnLst/>
                <a:rect l="l" t="t" r="r" b="b"/>
                <a:pathLst>
                  <a:path w="455682" h="267491" extrusionOk="0">
                    <a:moveTo>
                      <a:pt x="0" y="267491"/>
                    </a:moveTo>
                    <a:cubicBezTo>
                      <a:pt x="156717" y="184136"/>
                      <a:pt x="308763" y="94880"/>
                      <a:pt x="455682" y="0"/>
                    </a:cubicBezTo>
                    <a:cubicBezTo>
                      <a:pt x="318300" y="8595"/>
                      <a:pt x="183364" y="65211"/>
                      <a:pt x="78385" y="170204"/>
                    </a:cubicBezTo>
                    <a:cubicBezTo>
                      <a:pt x="48231" y="200357"/>
                      <a:pt x="22199" y="233048"/>
                      <a:pt x="0" y="267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5" name="Google Shape;825;p29"/>
          <p:cNvSpPr/>
          <p:nvPr/>
        </p:nvSpPr>
        <p:spPr>
          <a:xfrm>
            <a:off x="2053200" y="1889400"/>
            <a:ext cx="3025200" cy="1328400"/>
          </a:xfrm>
          <a:prstGeom prst="wedgeRoundRectCallout">
            <a:avLst>
              <a:gd name="adj1" fmla="val 39680"/>
              <a:gd name="adj2" fmla="val 81999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We've put them all together in the fruit bowl. 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Can you help me count them?</a:t>
            </a:r>
            <a:endParaRPr sz="18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26" name="Google Shape;826;p29"/>
          <p:cNvGrpSpPr/>
          <p:nvPr/>
        </p:nvGrpSpPr>
        <p:grpSpPr>
          <a:xfrm>
            <a:off x="4139331" y="4773650"/>
            <a:ext cx="1833293" cy="1829700"/>
            <a:chOff x="3686856" y="4773650"/>
            <a:chExt cx="1833293" cy="1829700"/>
          </a:xfrm>
        </p:grpSpPr>
        <p:sp>
          <p:nvSpPr>
            <p:cNvPr id="827" name="Google Shape;827;p29"/>
            <p:cNvSpPr/>
            <p:nvPr/>
          </p:nvSpPr>
          <p:spPr>
            <a:xfrm rot="-18">
              <a:off x="3686856" y="4773654"/>
              <a:ext cx="1833293" cy="182969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redoka One"/>
                </a:rPr>
                <a:t>+</a:t>
              </a:r>
            </a:p>
          </p:txBody>
        </p:sp>
        <p:grpSp>
          <p:nvGrpSpPr>
            <p:cNvPr id="828" name="Google Shape;828;p29"/>
            <p:cNvGrpSpPr/>
            <p:nvPr/>
          </p:nvGrpSpPr>
          <p:grpSpPr>
            <a:xfrm>
              <a:off x="4402338" y="5506734"/>
              <a:ext cx="402329" cy="363532"/>
              <a:chOff x="2564001" y="4498249"/>
              <a:chExt cx="614618" cy="555435"/>
            </a:xfrm>
          </p:grpSpPr>
          <p:sp>
            <p:nvSpPr>
              <p:cNvPr id="829" name="Google Shape;829;p29"/>
              <p:cNvSpPr/>
              <p:nvPr/>
            </p:nvSpPr>
            <p:spPr>
              <a:xfrm>
                <a:off x="2679914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9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793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>
                <a:off x="2951427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1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801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2564001" y="4764384"/>
                <a:ext cx="614618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209410" h="98569" extrusionOk="0">
                    <a:moveTo>
                      <a:pt x="0" y="12650"/>
                    </a:moveTo>
                    <a:cubicBezTo>
                      <a:pt x="9532" y="62610"/>
                      <a:pt x="59500" y="101463"/>
                      <a:pt x="110270" y="98400"/>
                    </a:cubicBezTo>
                    <a:cubicBezTo>
                      <a:pt x="161041" y="95329"/>
                      <a:pt x="205966" y="50739"/>
                      <a:pt x="209411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32" name="Google Shape;832;p29"/>
          <p:cNvCxnSpPr>
            <a:stCxn id="635" idx="2"/>
            <a:endCxn id="633" idx="0"/>
          </p:cNvCxnSpPr>
          <p:nvPr/>
        </p:nvCxnSpPr>
        <p:spPr>
          <a:xfrm>
            <a:off x="8152550" y="3159300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3" name="Google Shape;833;p29"/>
          <p:cNvSpPr/>
          <p:nvPr/>
        </p:nvSpPr>
        <p:spPr>
          <a:xfrm rot="5400000">
            <a:off x="2507276" y="5314382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9"/>
          <p:cNvSpPr/>
          <p:nvPr/>
        </p:nvSpPr>
        <p:spPr>
          <a:xfrm>
            <a:off x="9185389" y="1002157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9"/>
          <p:cNvSpPr/>
          <p:nvPr/>
        </p:nvSpPr>
        <p:spPr>
          <a:xfrm>
            <a:off x="7731849" y="79435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9"/>
          <p:cNvSpPr/>
          <p:nvPr/>
        </p:nvSpPr>
        <p:spPr>
          <a:xfrm flipH="1">
            <a:off x="5586130" y="3778100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7" name="Google Shape;837;p29"/>
          <p:cNvGrpSpPr/>
          <p:nvPr/>
        </p:nvGrpSpPr>
        <p:grpSpPr>
          <a:xfrm>
            <a:off x="6101225" y="1543824"/>
            <a:ext cx="707237" cy="691153"/>
            <a:chOff x="9143125" y="4986686"/>
            <a:chExt cx="707237" cy="691153"/>
          </a:xfrm>
        </p:grpSpPr>
        <p:sp>
          <p:nvSpPr>
            <p:cNvPr id="838" name="Google Shape;838;p29"/>
            <p:cNvSpPr/>
            <p:nvPr/>
          </p:nvSpPr>
          <p:spPr>
            <a:xfrm>
              <a:off x="9143125" y="4986686"/>
              <a:ext cx="707237" cy="691153"/>
            </a:xfrm>
            <a:custGeom>
              <a:avLst/>
              <a:gdLst/>
              <a:ahLst/>
              <a:cxnLst/>
              <a:rect l="l" t="t" r="r" b="b"/>
              <a:pathLst>
                <a:path w="444105" h="434005" extrusionOk="0">
                  <a:moveTo>
                    <a:pt x="444106" y="217002"/>
                  </a:moveTo>
                  <a:cubicBezTo>
                    <a:pt x="444106" y="336852"/>
                    <a:pt x="344693" y="434005"/>
                    <a:pt x="222053" y="434005"/>
                  </a:cubicBezTo>
                  <a:cubicBezTo>
                    <a:pt x="193636" y="434005"/>
                    <a:pt x="166466" y="428791"/>
                    <a:pt x="141494" y="419282"/>
                  </a:cubicBezTo>
                  <a:cubicBezTo>
                    <a:pt x="133060" y="416071"/>
                    <a:pt x="124877" y="412377"/>
                    <a:pt x="116981" y="408222"/>
                  </a:cubicBezTo>
                  <a:cubicBezTo>
                    <a:pt x="107496" y="403234"/>
                    <a:pt x="98423" y="397591"/>
                    <a:pt x="89827" y="391356"/>
                  </a:cubicBezTo>
                  <a:cubicBezTo>
                    <a:pt x="35323" y="351817"/>
                    <a:pt x="0" y="288443"/>
                    <a:pt x="0" y="217002"/>
                  </a:cubicBezTo>
                  <a:cubicBezTo>
                    <a:pt x="0" y="97153"/>
                    <a:pt x="99421" y="0"/>
                    <a:pt x="222053" y="0"/>
                  </a:cubicBezTo>
                  <a:cubicBezTo>
                    <a:pt x="344685" y="0"/>
                    <a:pt x="444106" y="97153"/>
                    <a:pt x="444106" y="217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9313857" y="5134390"/>
              <a:ext cx="56261" cy="56261"/>
            </a:xfrm>
            <a:custGeom>
              <a:avLst/>
              <a:gdLst/>
              <a:ahLst/>
              <a:cxnLst/>
              <a:rect l="l" t="t" r="r" b="b"/>
              <a:pathLst>
                <a:path w="35329" h="35329" extrusionOk="0">
                  <a:moveTo>
                    <a:pt x="16289" y="54"/>
                  </a:moveTo>
                  <a:cubicBezTo>
                    <a:pt x="26016" y="-702"/>
                    <a:pt x="34512" y="6562"/>
                    <a:pt x="35275" y="16289"/>
                  </a:cubicBezTo>
                  <a:cubicBezTo>
                    <a:pt x="36031" y="26016"/>
                    <a:pt x="28767" y="34512"/>
                    <a:pt x="19040" y="35275"/>
                  </a:cubicBezTo>
                  <a:cubicBezTo>
                    <a:pt x="9313" y="36032"/>
                    <a:pt x="818" y="28767"/>
                    <a:pt x="54" y="19040"/>
                  </a:cubicBezTo>
                  <a:cubicBezTo>
                    <a:pt x="-702" y="9313"/>
                    <a:pt x="6562" y="818"/>
                    <a:pt x="16289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9574898" y="5126228"/>
              <a:ext cx="56261" cy="56261"/>
            </a:xfrm>
            <a:custGeom>
              <a:avLst/>
              <a:gdLst/>
              <a:ahLst/>
              <a:cxnLst/>
              <a:rect l="l" t="t" r="r" b="b"/>
              <a:pathLst>
                <a:path w="35329" h="35329" extrusionOk="0">
                  <a:moveTo>
                    <a:pt x="16289" y="54"/>
                  </a:moveTo>
                  <a:cubicBezTo>
                    <a:pt x="26016" y="-702"/>
                    <a:pt x="34512" y="6562"/>
                    <a:pt x="35275" y="16289"/>
                  </a:cubicBezTo>
                  <a:cubicBezTo>
                    <a:pt x="36031" y="26016"/>
                    <a:pt x="28767" y="34512"/>
                    <a:pt x="19040" y="35276"/>
                  </a:cubicBezTo>
                  <a:cubicBezTo>
                    <a:pt x="9313" y="36032"/>
                    <a:pt x="818" y="28768"/>
                    <a:pt x="54" y="19041"/>
                  </a:cubicBezTo>
                  <a:cubicBezTo>
                    <a:pt x="-702" y="9314"/>
                    <a:pt x="6562" y="818"/>
                    <a:pt x="16289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9362618" y="5281646"/>
              <a:ext cx="243826" cy="266549"/>
            </a:xfrm>
            <a:custGeom>
              <a:avLst/>
              <a:gdLst/>
              <a:ahLst/>
              <a:cxnLst/>
              <a:rect l="l" t="t" r="r" b="b"/>
              <a:pathLst>
                <a:path w="153109" h="167378" extrusionOk="0">
                  <a:moveTo>
                    <a:pt x="59723" y="2711"/>
                  </a:moveTo>
                  <a:cubicBezTo>
                    <a:pt x="-28732" y="25766"/>
                    <a:pt x="-15700" y="165670"/>
                    <a:pt x="77470" y="167361"/>
                  </a:cubicBezTo>
                  <a:cubicBezTo>
                    <a:pt x="194054" y="169481"/>
                    <a:pt x="166198" y="-25043"/>
                    <a:pt x="59723" y="2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2" name="Google Shape;842;p29"/>
          <p:cNvSpPr/>
          <p:nvPr/>
        </p:nvSpPr>
        <p:spPr>
          <a:xfrm flipH="1">
            <a:off x="1518904" y="6231425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9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cxnSp>
        <p:nvCxnSpPr>
          <p:cNvPr id="844" name="Google Shape;844;p29"/>
          <p:cNvCxnSpPr/>
          <p:nvPr/>
        </p:nvCxnSpPr>
        <p:spPr>
          <a:xfrm>
            <a:off x="4139325" y="6603200"/>
            <a:ext cx="183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0"/>
          <p:cNvSpPr/>
          <p:nvPr/>
        </p:nvSpPr>
        <p:spPr>
          <a:xfrm>
            <a:off x="5672550" y="1889400"/>
            <a:ext cx="4177800" cy="144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0" name="Google Shape;850;p30"/>
          <p:cNvSpPr/>
          <p:nvPr/>
        </p:nvSpPr>
        <p:spPr>
          <a:xfrm>
            <a:off x="6518813" y="2112238"/>
            <a:ext cx="463500" cy="4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8057391" y="2112238"/>
            <a:ext cx="463500" cy="4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852" name="Google Shape;852;p30"/>
          <p:cNvSpPr txBox="1">
            <a:spLocks noGrp="1"/>
          </p:cNvSpPr>
          <p:nvPr>
            <p:ph type="subTitle" idx="4294967295"/>
          </p:nvPr>
        </p:nvSpPr>
        <p:spPr>
          <a:xfrm>
            <a:off x="5672550" y="2078791"/>
            <a:ext cx="41778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red </a:t>
            </a:r>
            <a:r>
              <a:rPr lang="en" sz="1800" b="1"/>
              <a:t>and</a:t>
            </a:r>
            <a:r>
              <a:rPr lang="en" sz="1800"/>
              <a:t> 4 yellow </a:t>
            </a:r>
            <a:r>
              <a:rPr lang="en" sz="1800" b="1"/>
              <a:t>equals</a:t>
            </a:r>
            <a:r>
              <a:rPr lang="en" sz="1800"/>
              <a:t> 7 apples</a:t>
            </a:r>
            <a:endParaRPr sz="1800"/>
          </a:p>
        </p:txBody>
      </p:sp>
      <p:sp>
        <p:nvSpPr>
          <p:cNvPr id="853" name="Google Shape;853;p30"/>
          <p:cNvSpPr txBox="1">
            <a:spLocks noGrp="1"/>
          </p:cNvSpPr>
          <p:nvPr>
            <p:ph type="subTitle" idx="4294967295"/>
          </p:nvPr>
        </p:nvSpPr>
        <p:spPr>
          <a:xfrm>
            <a:off x="5672550" y="2614250"/>
            <a:ext cx="41778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3 </a:t>
            </a:r>
            <a:r>
              <a:rPr lang="en" sz="2500" b="1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+</a:t>
            </a: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 4 </a:t>
            </a:r>
            <a:r>
              <a:rPr lang="en" sz="2500" b="1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=</a:t>
            </a:r>
            <a:r>
              <a:rPr lang="en" sz="2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7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854" name="Google Shape;854;p30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addition?</a:t>
            </a:r>
            <a:endParaRPr/>
          </a:p>
        </p:txBody>
      </p:sp>
      <p:sp>
        <p:nvSpPr>
          <p:cNvPr id="855" name="Google Shape;855;p30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grpSp>
        <p:nvGrpSpPr>
          <p:cNvPr id="856" name="Google Shape;856;p30"/>
          <p:cNvGrpSpPr/>
          <p:nvPr/>
        </p:nvGrpSpPr>
        <p:grpSpPr>
          <a:xfrm>
            <a:off x="1266005" y="3932192"/>
            <a:ext cx="2676242" cy="2670996"/>
            <a:chOff x="6982306" y="4773787"/>
            <a:chExt cx="1833293" cy="1829700"/>
          </a:xfrm>
        </p:grpSpPr>
        <p:sp>
          <p:nvSpPr>
            <p:cNvPr id="857" name="Google Shape;857;p30"/>
            <p:cNvSpPr/>
            <p:nvPr/>
          </p:nvSpPr>
          <p:spPr>
            <a:xfrm rot="-18">
              <a:off x="6982306" y="4773792"/>
              <a:ext cx="1833293" cy="182969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redoka One"/>
                </a:rPr>
                <a:t>+</a:t>
              </a:r>
            </a:p>
          </p:txBody>
        </p:sp>
        <p:grpSp>
          <p:nvGrpSpPr>
            <p:cNvPr id="858" name="Google Shape;858;p30"/>
            <p:cNvGrpSpPr/>
            <p:nvPr/>
          </p:nvGrpSpPr>
          <p:grpSpPr>
            <a:xfrm>
              <a:off x="7697801" y="5514114"/>
              <a:ext cx="402303" cy="349046"/>
              <a:chOff x="408858" y="3791168"/>
              <a:chExt cx="228244" cy="198029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420103" y="3798565"/>
                <a:ext cx="34532" cy="34524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8"/>
                      <a:pt x="33731" y="6421"/>
                      <a:pt x="34479" y="15922"/>
                    </a:cubicBezTo>
                    <a:cubicBezTo>
                      <a:pt x="35220" y="25431"/>
                      <a:pt x="28119" y="33739"/>
                      <a:pt x="18611" y="34472"/>
                    </a:cubicBezTo>
                    <a:cubicBezTo>
                      <a:pt x="9102" y="35212"/>
                      <a:pt x="801" y="28112"/>
                      <a:pt x="53" y="18603"/>
                    </a:cubicBezTo>
                    <a:cubicBezTo>
                      <a:pt x="-687" y="9094"/>
                      <a:pt x="6413" y="786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600146" y="3791168"/>
                <a:ext cx="34533" cy="34524"/>
              </a:xfrm>
              <a:custGeom>
                <a:avLst/>
                <a:gdLst/>
                <a:ahLst/>
                <a:cxnLst/>
                <a:rect l="l" t="t" r="r" b="b"/>
                <a:pathLst>
                  <a:path w="34533" h="34524" extrusionOk="0">
                    <a:moveTo>
                      <a:pt x="15922" y="53"/>
                    </a:moveTo>
                    <a:cubicBezTo>
                      <a:pt x="25431" y="-688"/>
                      <a:pt x="33731" y="6421"/>
                      <a:pt x="34479" y="15922"/>
                    </a:cubicBezTo>
                    <a:cubicBezTo>
                      <a:pt x="35228" y="25423"/>
                      <a:pt x="28119" y="33731"/>
                      <a:pt x="18611" y="34471"/>
                    </a:cubicBezTo>
                    <a:cubicBezTo>
                      <a:pt x="9102" y="35212"/>
                      <a:pt x="801" y="28112"/>
                      <a:pt x="53" y="18603"/>
                    </a:cubicBezTo>
                    <a:cubicBezTo>
                      <a:pt x="-687" y="9102"/>
                      <a:pt x="6413" y="793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408858" y="3871768"/>
                <a:ext cx="228244" cy="117429"/>
              </a:xfrm>
              <a:custGeom>
                <a:avLst/>
                <a:gdLst/>
                <a:ahLst/>
                <a:cxnLst/>
                <a:rect l="l" t="t" r="r" b="b"/>
                <a:pathLst>
                  <a:path w="228244" h="117429" extrusionOk="0">
                    <a:moveTo>
                      <a:pt x="113954" y="117430"/>
                    </a:moveTo>
                    <a:cubicBezTo>
                      <a:pt x="60503" y="117430"/>
                      <a:pt x="10246" y="76652"/>
                      <a:pt x="169" y="23862"/>
                    </a:cubicBezTo>
                    <a:cubicBezTo>
                      <a:pt x="-806" y="18749"/>
                      <a:pt x="2538" y="13823"/>
                      <a:pt x="7651" y="12841"/>
                    </a:cubicBezTo>
                    <a:cubicBezTo>
                      <a:pt x="12748" y="11867"/>
                      <a:pt x="17682" y="15211"/>
                      <a:pt x="18672" y="20324"/>
                    </a:cubicBezTo>
                    <a:cubicBezTo>
                      <a:pt x="27276" y="65443"/>
                      <a:pt x="73254" y="101016"/>
                      <a:pt x="119122" y="98436"/>
                    </a:cubicBezTo>
                    <a:cubicBezTo>
                      <a:pt x="164967" y="95661"/>
                      <a:pt x="206322" y="54602"/>
                      <a:pt x="209432" y="8788"/>
                    </a:cubicBezTo>
                    <a:cubicBezTo>
                      <a:pt x="209790" y="3621"/>
                      <a:pt x="214389" y="-424"/>
                      <a:pt x="219463" y="36"/>
                    </a:cubicBezTo>
                    <a:cubicBezTo>
                      <a:pt x="224661" y="387"/>
                      <a:pt x="228574" y="4891"/>
                      <a:pt x="228223" y="10074"/>
                    </a:cubicBezTo>
                    <a:cubicBezTo>
                      <a:pt x="224435" y="65787"/>
                      <a:pt x="175995" y="113868"/>
                      <a:pt x="120260" y="117235"/>
                    </a:cubicBezTo>
                    <a:cubicBezTo>
                      <a:pt x="118155" y="117368"/>
                      <a:pt x="116051" y="117422"/>
                      <a:pt x="113954" y="1174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2" name="Google Shape;862;p30"/>
          <p:cNvSpPr/>
          <p:nvPr/>
        </p:nvSpPr>
        <p:spPr>
          <a:xfrm>
            <a:off x="1189950" y="1889400"/>
            <a:ext cx="4177800" cy="1449600"/>
          </a:xfrm>
          <a:prstGeom prst="wedgeRoundRectCallout">
            <a:avLst>
              <a:gd name="adj1" fmla="val 2003"/>
              <a:gd name="adj2" fmla="val 81156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math, 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join, to add, to put together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... is represented with me (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+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). My name is 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plus</a:t>
            </a:r>
            <a:endParaRPr sz="18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63" name="Google Shape;863;p30"/>
          <p:cNvGrpSpPr/>
          <p:nvPr/>
        </p:nvGrpSpPr>
        <p:grpSpPr>
          <a:xfrm>
            <a:off x="8205394" y="5211988"/>
            <a:ext cx="1644968" cy="1391496"/>
            <a:chOff x="5469556" y="4773788"/>
            <a:chExt cx="1644968" cy="1391496"/>
          </a:xfrm>
        </p:grpSpPr>
        <p:sp>
          <p:nvSpPr>
            <p:cNvPr id="864" name="Google Shape;864;p30"/>
            <p:cNvSpPr/>
            <p:nvPr/>
          </p:nvSpPr>
          <p:spPr>
            <a:xfrm rot="-18">
              <a:off x="5469556" y="4773792"/>
              <a:ext cx="1644968" cy="139148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4"/>
                  </a:solidFill>
                  <a:latin typeface="Fredoka One"/>
                </a:rPr>
                <a:t>=</a:t>
              </a:r>
            </a:p>
          </p:txBody>
        </p:sp>
        <p:grpSp>
          <p:nvGrpSpPr>
            <p:cNvPr id="865" name="Google Shape;865;p30"/>
            <p:cNvGrpSpPr/>
            <p:nvPr/>
          </p:nvGrpSpPr>
          <p:grpSpPr>
            <a:xfrm>
              <a:off x="6090875" y="5209959"/>
              <a:ext cx="402329" cy="363532"/>
              <a:chOff x="2564001" y="4498249"/>
              <a:chExt cx="614618" cy="555435"/>
            </a:xfrm>
          </p:grpSpPr>
          <p:sp>
            <p:nvSpPr>
              <p:cNvPr id="866" name="Google Shape;866;p30"/>
              <p:cNvSpPr/>
              <p:nvPr/>
            </p:nvSpPr>
            <p:spPr>
              <a:xfrm>
                <a:off x="2679914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9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793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2951427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1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801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2564001" y="4764384"/>
                <a:ext cx="614618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209410" h="98569" extrusionOk="0">
                    <a:moveTo>
                      <a:pt x="0" y="12650"/>
                    </a:moveTo>
                    <a:cubicBezTo>
                      <a:pt x="9532" y="62610"/>
                      <a:pt x="59500" y="101463"/>
                      <a:pt x="110270" y="98400"/>
                    </a:cubicBezTo>
                    <a:cubicBezTo>
                      <a:pt x="161041" y="95329"/>
                      <a:pt x="205966" y="50739"/>
                      <a:pt x="209411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9" name="Google Shape;869;p30"/>
          <p:cNvSpPr/>
          <p:nvPr/>
        </p:nvSpPr>
        <p:spPr>
          <a:xfrm>
            <a:off x="4962700" y="3779988"/>
            <a:ext cx="3242700" cy="1449600"/>
          </a:xfrm>
          <a:prstGeom prst="wedgeRoundRectCallout">
            <a:avLst>
              <a:gd name="adj1" fmla="val 41492"/>
              <a:gd name="adj2" fmla="val 81984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 am the equal (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=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). After me, you will write the result of the addition</a:t>
            </a:r>
            <a:endParaRPr sz="18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70" name="Google Shape;870;p30"/>
          <p:cNvCxnSpPr>
            <a:stCxn id="862" idx="3"/>
            <a:endCxn id="849" idx="1"/>
          </p:cNvCxnSpPr>
          <p:nvPr/>
        </p:nvCxnSpPr>
        <p:spPr>
          <a:xfrm>
            <a:off x="5367750" y="2614200"/>
            <a:ext cx="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0"/>
          <p:cNvCxnSpPr/>
          <p:nvPr/>
        </p:nvCxnSpPr>
        <p:spPr>
          <a:xfrm>
            <a:off x="8160575" y="6603200"/>
            <a:ext cx="1734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30"/>
          <p:cNvCxnSpPr/>
          <p:nvPr/>
        </p:nvCxnSpPr>
        <p:spPr>
          <a:xfrm>
            <a:off x="1265974" y="6603200"/>
            <a:ext cx="267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3" name="Google Shape;873;p30"/>
          <p:cNvSpPr/>
          <p:nvPr/>
        </p:nvSpPr>
        <p:spPr>
          <a:xfrm>
            <a:off x="7742749" y="87375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0"/>
          <p:cNvSpPr/>
          <p:nvPr/>
        </p:nvSpPr>
        <p:spPr>
          <a:xfrm rot="5400000">
            <a:off x="9511976" y="3946357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0"/>
          <p:cNvSpPr/>
          <p:nvPr/>
        </p:nvSpPr>
        <p:spPr>
          <a:xfrm>
            <a:off x="5128974" y="6044920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1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addition?</a:t>
            </a:r>
            <a:endParaRPr/>
          </a:p>
        </p:txBody>
      </p:sp>
      <p:sp>
        <p:nvSpPr>
          <p:cNvPr id="881" name="Google Shape;881;p31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882" name="Google Shape;882;p31"/>
          <p:cNvSpPr/>
          <p:nvPr/>
        </p:nvSpPr>
        <p:spPr>
          <a:xfrm>
            <a:off x="1189950" y="1889300"/>
            <a:ext cx="6858600" cy="648600"/>
          </a:xfrm>
          <a:prstGeom prst="wedgeRoundRectCallout">
            <a:avLst>
              <a:gd name="adj1" fmla="val 55222"/>
              <a:gd name="adj2" fmla="val 11004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My goal is to unite. 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Look at this other example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83" name="Google Shape;883;p31"/>
          <p:cNvGrpSpPr/>
          <p:nvPr/>
        </p:nvGrpSpPr>
        <p:grpSpPr>
          <a:xfrm>
            <a:off x="8885960" y="1889291"/>
            <a:ext cx="963029" cy="961141"/>
            <a:chOff x="3686856" y="4773650"/>
            <a:chExt cx="1833293" cy="1829700"/>
          </a:xfrm>
        </p:grpSpPr>
        <p:sp>
          <p:nvSpPr>
            <p:cNvPr id="884" name="Google Shape;884;p31"/>
            <p:cNvSpPr/>
            <p:nvPr/>
          </p:nvSpPr>
          <p:spPr>
            <a:xfrm rot="-18">
              <a:off x="3686856" y="4773654"/>
              <a:ext cx="1833293" cy="182969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redoka One"/>
                </a:rPr>
                <a:t>+</a:t>
              </a:r>
            </a:p>
          </p:txBody>
        </p:sp>
        <p:grpSp>
          <p:nvGrpSpPr>
            <p:cNvPr id="885" name="Google Shape;885;p31"/>
            <p:cNvGrpSpPr/>
            <p:nvPr/>
          </p:nvGrpSpPr>
          <p:grpSpPr>
            <a:xfrm>
              <a:off x="4402338" y="5506734"/>
              <a:ext cx="402329" cy="363532"/>
              <a:chOff x="2564001" y="4498249"/>
              <a:chExt cx="614618" cy="555435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2679914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9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793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951427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1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801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2564001" y="4764384"/>
                <a:ext cx="614618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209410" h="98569" extrusionOk="0">
                    <a:moveTo>
                      <a:pt x="0" y="12650"/>
                    </a:moveTo>
                    <a:cubicBezTo>
                      <a:pt x="9532" y="62610"/>
                      <a:pt x="59500" y="101463"/>
                      <a:pt x="110270" y="98400"/>
                    </a:cubicBezTo>
                    <a:cubicBezTo>
                      <a:pt x="161041" y="95329"/>
                      <a:pt x="205966" y="50739"/>
                      <a:pt x="209411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9" name="Google Shape;889;p31"/>
          <p:cNvGrpSpPr/>
          <p:nvPr/>
        </p:nvGrpSpPr>
        <p:grpSpPr>
          <a:xfrm>
            <a:off x="1189957" y="3371754"/>
            <a:ext cx="3661998" cy="794277"/>
            <a:chOff x="1189950" y="4705500"/>
            <a:chExt cx="3298800" cy="715500"/>
          </a:xfrm>
        </p:grpSpPr>
        <p:sp>
          <p:nvSpPr>
            <p:cNvPr id="890" name="Google Shape;890;p31"/>
            <p:cNvSpPr/>
            <p:nvPr/>
          </p:nvSpPr>
          <p:spPr>
            <a:xfrm>
              <a:off x="1189950" y="4705500"/>
              <a:ext cx="3298800" cy="7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891" name="Google Shape;891;p31"/>
            <p:cNvGrpSpPr/>
            <p:nvPr/>
          </p:nvGrpSpPr>
          <p:grpSpPr>
            <a:xfrm>
              <a:off x="1330349" y="4851347"/>
              <a:ext cx="3018002" cy="423806"/>
              <a:chOff x="1330463" y="4851347"/>
              <a:chExt cx="3018002" cy="423806"/>
            </a:xfrm>
          </p:grpSpPr>
          <p:grpSp>
            <p:nvGrpSpPr>
              <p:cNvPr id="892" name="Google Shape;892;p31"/>
              <p:cNvGrpSpPr/>
              <p:nvPr/>
            </p:nvGrpSpPr>
            <p:grpSpPr>
              <a:xfrm>
                <a:off x="1330463" y="4851418"/>
                <a:ext cx="431204" cy="423665"/>
                <a:chOff x="5809201" y="3595407"/>
                <a:chExt cx="2459805" cy="2416797"/>
              </a:xfrm>
            </p:grpSpPr>
            <p:sp>
              <p:nvSpPr>
                <p:cNvPr id="893" name="Google Shape;893;p31"/>
                <p:cNvSpPr/>
                <p:nvPr/>
              </p:nvSpPr>
              <p:spPr>
                <a:xfrm>
                  <a:off x="6598887" y="3595407"/>
                  <a:ext cx="439284" cy="79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129" h="165643" extrusionOk="0">
                      <a:moveTo>
                        <a:pt x="916130" y="0"/>
                      </a:moveTo>
                      <a:cubicBezTo>
                        <a:pt x="915556" y="0"/>
                        <a:pt x="914887" y="0"/>
                        <a:pt x="914219" y="0"/>
                      </a:cubicBezTo>
                      <a:cubicBezTo>
                        <a:pt x="592172" y="0"/>
                        <a:pt x="283989" y="58323"/>
                        <a:pt x="0" y="164793"/>
                      </a:cubicBezTo>
                      <a:cubicBezTo>
                        <a:pt x="536" y="165079"/>
                        <a:pt x="1070" y="165356"/>
                        <a:pt x="1596" y="165643"/>
                      </a:cubicBezTo>
                      <a:cubicBezTo>
                        <a:pt x="285643" y="58848"/>
                        <a:pt x="593949" y="239"/>
                        <a:pt x="91613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31"/>
                <p:cNvSpPr/>
                <p:nvPr/>
              </p:nvSpPr>
              <p:spPr>
                <a:xfrm>
                  <a:off x="6052564" y="5526880"/>
                  <a:ext cx="985607" cy="48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89" h="1012146" extrusionOk="0">
                      <a:moveTo>
                        <a:pt x="2150" y="0"/>
                      </a:moveTo>
                      <a:cubicBezTo>
                        <a:pt x="1424" y="746"/>
                        <a:pt x="717" y="1491"/>
                        <a:pt x="0" y="2226"/>
                      </a:cubicBezTo>
                      <a:cubicBezTo>
                        <a:pt x="467873" y="615400"/>
                        <a:pt x="1213572" y="1012147"/>
                        <a:pt x="2053579" y="1012147"/>
                      </a:cubicBezTo>
                      <a:cubicBezTo>
                        <a:pt x="2054247" y="1012147"/>
                        <a:pt x="2054916" y="1012147"/>
                        <a:pt x="2055490" y="1012147"/>
                      </a:cubicBezTo>
                      <a:cubicBezTo>
                        <a:pt x="1215264" y="1011535"/>
                        <a:pt x="469555" y="613976"/>
                        <a:pt x="215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31"/>
                <p:cNvSpPr/>
                <p:nvPr/>
              </p:nvSpPr>
              <p:spPr>
                <a:xfrm>
                  <a:off x="6599652" y="3595407"/>
                  <a:ext cx="1273828" cy="37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575" h="786995" extrusionOk="0">
                      <a:moveTo>
                        <a:pt x="2653805" y="669576"/>
                      </a:moveTo>
                      <a:lnTo>
                        <a:pt x="2653805" y="669576"/>
                      </a:lnTo>
                      <a:cubicBezTo>
                        <a:pt x="2654761" y="669261"/>
                        <a:pt x="2655620" y="668945"/>
                        <a:pt x="2656576" y="668630"/>
                      </a:cubicBezTo>
                      <a:cubicBezTo>
                        <a:pt x="2199376" y="253596"/>
                        <a:pt x="1588056" y="0"/>
                        <a:pt x="916541" y="0"/>
                      </a:cubicBezTo>
                      <a:cubicBezTo>
                        <a:pt x="915872" y="0"/>
                        <a:pt x="915202" y="0"/>
                        <a:pt x="914630" y="0"/>
                      </a:cubicBezTo>
                      <a:lnTo>
                        <a:pt x="914534" y="0"/>
                      </a:lnTo>
                      <a:cubicBezTo>
                        <a:pt x="592354" y="229"/>
                        <a:pt x="284047" y="58848"/>
                        <a:pt x="0" y="165643"/>
                      </a:cubicBezTo>
                      <a:cubicBezTo>
                        <a:pt x="422622" y="390316"/>
                        <a:pt x="1096458" y="711187"/>
                        <a:pt x="1590731" y="767523"/>
                      </a:cubicBezTo>
                      <a:cubicBezTo>
                        <a:pt x="2078507" y="823113"/>
                        <a:pt x="2412640" y="750037"/>
                        <a:pt x="2653805" y="6695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31"/>
                <p:cNvSpPr/>
                <p:nvPr/>
              </p:nvSpPr>
              <p:spPr>
                <a:xfrm>
                  <a:off x="5809201" y="3762652"/>
                  <a:ext cx="2459805" cy="177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937" h="3710733" extrusionOk="0">
                      <a:moveTo>
                        <a:pt x="4564958" y="593338"/>
                      </a:moveTo>
                      <a:cubicBezTo>
                        <a:pt x="4564002" y="593710"/>
                        <a:pt x="4563047" y="594083"/>
                        <a:pt x="4561996" y="594465"/>
                      </a:cubicBezTo>
                      <a:cubicBezTo>
                        <a:pt x="4347298" y="676417"/>
                        <a:pt x="4030363" y="783690"/>
                        <a:pt x="3568864" y="783690"/>
                      </a:cubicBezTo>
                      <a:cubicBezTo>
                        <a:pt x="3454970" y="783690"/>
                        <a:pt x="3332286" y="777173"/>
                        <a:pt x="3200142" y="762096"/>
                      </a:cubicBezTo>
                      <a:cubicBezTo>
                        <a:pt x="2541621" y="687052"/>
                        <a:pt x="1649943" y="218930"/>
                        <a:pt x="1262244" y="0"/>
                      </a:cubicBezTo>
                      <a:cubicBezTo>
                        <a:pt x="506751" y="438501"/>
                        <a:pt x="0" y="1246785"/>
                        <a:pt x="0" y="2171351"/>
                      </a:cubicBezTo>
                      <a:cubicBezTo>
                        <a:pt x="0" y="2610875"/>
                        <a:pt x="114524" y="3024123"/>
                        <a:pt x="315845" y="3383853"/>
                      </a:cubicBezTo>
                      <a:cubicBezTo>
                        <a:pt x="426873" y="3275272"/>
                        <a:pt x="593681" y="3130669"/>
                        <a:pt x="802245" y="3005166"/>
                      </a:cubicBezTo>
                      <a:cubicBezTo>
                        <a:pt x="1332091" y="2686330"/>
                        <a:pt x="1875160" y="2643897"/>
                        <a:pt x="2372777" y="2882472"/>
                      </a:cubicBezTo>
                      <a:cubicBezTo>
                        <a:pt x="2463032" y="2925736"/>
                        <a:pt x="2569139" y="2999433"/>
                        <a:pt x="2703385" y="3092726"/>
                      </a:cubicBezTo>
                      <a:cubicBezTo>
                        <a:pt x="3179694" y="3423554"/>
                        <a:pt x="3899271" y="3923464"/>
                        <a:pt x="4665093" y="3613132"/>
                      </a:cubicBezTo>
                      <a:cubicBezTo>
                        <a:pt x="4665571" y="3612940"/>
                        <a:pt x="4666049" y="3612759"/>
                        <a:pt x="4666527" y="3612577"/>
                      </a:cubicBezTo>
                      <a:lnTo>
                        <a:pt x="4667577" y="3615148"/>
                      </a:lnTo>
                      <a:cubicBezTo>
                        <a:pt x="4959000" y="3206248"/>
                        <a:pt x="5129937" y="2708430"/>
                        <a:pt x="5129937" y="2171361"/>
                      </a:cubicBezTo>
                      <a:cubicBezTo>
                        <a:pt x="5129937" y="1574039"/>
                        <a:pt x="4918392" y="1025256"/>
                        <a:pt x="4564958" y="593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31"/>
                <p:cNvSpPr/>
                <p:nvPr/>
              </p:nvSpPr>
              <p:spPr>
                <a:xfrm>
                  <a:off x="6053595" y="5237275"/>
                  <a:ext cx="1803208" cy="77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601" h="1616119" extrusionOk="0">
                      <a:moveTo>
                        <a:pt x="3656549" y="981763"/>
                      </a:moveTo>
                      <a:cubicBezTo>
                        <a:pt x="2976339" y="981782"/>
                        <a:pt x="2385561" y="571382"/>
                        <a:pt x="1996583" y="301189"/>
                      </a:cubicBezTo>
                      <a:cubicBezTo>
                        <a:pt x="1879804" y="220069"/>
                        <a:pt x="1778962" y="150022"/>
                        <a:pt x="1713721" y="118739"/>
                      </a:cubicBezTo>
                      <a:cubicBezTo>
                        <a:pt x="1323023" y="-68565"/>
                        <a:pt x="907568" y="-34139"/>
                        <a:pt x="478880" y="221062"/>
                      </a:cubicBezTo>
                      <a:cubicBezTo>
                        <a:pt x="260829" y="350875"/>
                        <a:pt x="92338" y="508319"/>
                        <a:pt x="0" y="603973"/>
                      </a:cubicBezTo>
                      <a:cubicBezTo>
                        <a:pt x="467405" y="1217949"/>
                        <a:pt x="1213114" y="1615518"/>
                        <a:pt x="2053340" y="1616120"/>
                      </a:cubicBezTo>
                      <a:cubicBezTo>
                        <a:pt x="2054008" y="1616120"/>
                        <a:pt x="2054677" y="1616120"/>
                        <a:pt x="2055346" y="1616120"/>
                      </a:cubicBezTo>
                      <a:cubicBezTo>
                        <a:pt x="2709949" y="1616120"/>
                        <a:pt x="3307319" y="1375127"/>
                        <a:pt x="3760602" y="978523"/>
                      </a:cubicBezTo>
                      <a:cubicBezTo>
                        <a:pt x="3759169" y="978610"/>
                        <a:pt x="3757831" y="978696"/>
                        <a:pt x="3756397" y="978772"/>
                      </a:cubicBezTo>
                      <a:cubicBezTo>
                        <a:pt x="3722955" y="980779"/>
                        <a:pt x="3689705" y="981753"/>
                        <a:pt x="3656549" y="9817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31"/>
                <p:cNvSpPr/>
                <p:nvPr/>
              </p:nvSpPr>
              <p:spPr>
                <a:xfrm>
                  <a:off x="5959457" y="5071771"/>
                  <a:ext cx="2087846" cy="636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215" h="1326912" extrusionOk="0">
                      <a:moveTo>
                        <a:pt x="4353166" y="882372"/>
                      </a:moveTo>
                      <a:cubicBezTo>
                        <a:pt x="4352688" y="882563"/>
                        <a:pt x="4352210" y="882745"/>
                        <a:pt x="4351732" y="882927"/>
                      </a:cubicBezTo>
                      <a:cubicBezTo>
                        <a:pt x="3585910" y="1193259"/>
                        <a:pt x="2866333" y="693349"/>
                        <a:pt x="2390024" y="362521"/>
                      </a:cubicBezTo>
                      <a:cubicBezTo>
                        <a:pt x="2255778" y="269227"/>
                        <a:pt x="2149681" y="195531"/>
                        <a:pt x="2059425" y="152266"/>
                      </a:cubicBezTo>
                      <a:cubicBezTo>
                        <a:pt x="1561808" y="-86309"/>
                        <a:pt x="1018739" y="-43876"/>
                        <a:pt x="488893" y="274960"/>
                      </a:cubicBezTo>
                      <a:cubicBezTo>
                        <a:pt x="280330" y="400473"/>
                        <a:pt x="113531" y="545067"/>
                        <a:pt x="2494" y="653648"/>
                      </a:cubicBezTo>
                      <a:lnTo>
                        <a:pt x="2494" y="653648"/>
                      </a:lnTo>
                      <a:cubicBezTo>
                        <a:pt x="1653" y="654470"/>
                        <a:pt x="831" y="655282"/>
                        <a:pt x="0" y="656094"/>
                      </a:cubicBezTo>
                      <a:cubicBezTo>
                        <a:pt x="57816" y="759124"/>
                        <a:pt x="122761" y="857759"/>
                        <a:pt x="194174" y="951349"/>
                      </a:cubicBezTo>
                      <a:cubicBezTo>
                        <a:pt x="194890" y="950603"/>
                        <a:pt x="195597" y="949868"/>
                        <a:pt x="196323" y="949123"/>
                      </a:cubicBezTo>
                      <a:lnTo>
                        <a:pt x="196323" y="949123"/>
                      </a:lnTo>
                      <a:cubicBezTo>
                        <a:pt x="288662" y="853459"/>
                        <a:pt x="457152" y="696014"/>
                        <a:pt x="675203" y="566212"/>
                      </a:cubicBezTo>
                      <a:cubicBezTo>
                        <a:pt x="1103892" y="311011"/>
                        <a:pt x="1519346" y="276594"/>
                        <a:pt x="1910045" y="463888"/>
                      </a:cubicBezTo>
                      <a:cubicBezTo>
                        <a:pt x="1975286" y="495171"/>
                        <a:pt x="2076128" y="565218"/>
                        <a:pt x="2192907" y="646339"/>
                      </a:cubicBezTo>
                      <a:cubicBezTo>
                        <a:pt x="2581885" y="916531"/>
                        <a:pt x="3172663" y="1326931"/>
                        <a:pt x="3852872" y="1326912"/>
                      </a:cubicBezTo>
                      <a:cubicBezTo>
                        <a:pt x="3886028" y="1326912"/>
                        <a:pt x="3919279" y="1325938"/>
                        <a:pt x="3952721" y="1323931"/>
                      </a:cubicBezTo>
                      <a:cubicBezTo>
                        <a:pt x="3954154" y="1323845"/>
                        <a:pt x="3955492" y="1323769"/>
                        <a:pt x="3956925" y="1323682"/>
                      </a:cubicBezTo>
                      <a:cubicBezTo>
                        <a:pt x="4105981" y="1193249"/>
                        <a:pt x="4239463" y="1045990"/>
                        <a:pt x="4354216" y="884933"/>
                      </a:cubicBezTo>
                      <a:lnTo>
                        <a:pt x="4353166" y="8823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31"/>
                <p:cNvSpPr/>
                <p:nvPr/>
              </p:nvSpPr>
              <p:spPr>
                <a:xfrm>
                  <a:off x="6413517" y="3674429"/>
                  <a:ext cx="1584581" cy="46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652" h="967668" extrusionOk="0">
                      <a:moveTo>
                        <a:pt x="3044760" y="503828"/>
                      </a:moveTo>
                      <a:cubicBezTo>
                        <a:pt x="3043805" y="504143"/>
                        <a:pt x="3042946" y="504458"/>
                        <a:pt x="3041990" y="504774"/>
                      </a:cubicBezTo>
                      <a:cubicBezTo>
                        <a:pt x="2800825" y="585245"/>
                        <a:pt x="2466691" y="658320"/>
                        <a:pt x="1978916" y="602730"/>
                      </a:cubicBezTo>
                      <a:cubicBezTo>
                        <a:pt x="1484643" y="546385"/>
                        <a:pt x="810806" y="225514"/>
                        <a:pt x="388185" y="850"/>
                      </a:cubicBezTo>
                      <a:cubicBezTo>
                        <a:pt x="387650" y="564"/>
                        <a:pt x="387115" y="287"/>
                        <a:pt x="386589" y="0"/>
                      </a:cubicBezTo>
                      <a:cubicBezTo>
                        <a:pt x="251913" y="50488"/>
                        <a:pt x="122684" y="111811"/>
                        <a:pt x="0" y="182880"/>
                      </a:cubicBezTo>
                      <a:cubicBezTo>
                        <a:pt x="649" y="183243"/>
                        <a:pt x="1299" y="183616"/>
                        <a:pt x="1949" y="183979"/>
                      </a:cubicBezTo>
                      <a:cubicBezTo>
                        <a:pt x="389647" y="402909"/>
                        <a:pt x="1281316" y="871030"/>
                        <a:pt x="1939837" y="946074"/>
                      </a:cubicBezTo>
                      <a:cubicBezTo>
                        <a:pt x="2071981" y="961152"/>
                        <a:pt x="2194665" y="967668"/>
                        <a:pt x="2308559" y="967668"/>
                      </a:cubicBezTo>
                      <a:cubicBezTo>
                        <a:pt x="2770058" y="967668"/>
                        <a:pt x="3086993" y="860396"/>
                        <a:pt x="3301786" y="778444"/>
                      </a:cubicBezTo>
                      <a:cubicBezTo>
                        <a:pt x="3302742" y="778071"/>
                        <a:pt x="3303697" y="777699"/>
                        <a:pt x="3304653" y="777316"/>
                      </a:cubicBezTo>
                      <a:cubicBezTo>
                        <a:pt x="3224966" y="679952"/>
                        <a:pt x="3138112" y="588522"/>
                        <a:pt x="3044760" y="5038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0" name="Google Shape;900;p31"/>
              <p:cNvGrpSpPr/>
              <p:nvPr/>
            </p:nvGrpSpPr>
            <p:grpSpPr>
              <a:xfrm>
                <a:off x="1847471" y="4851347"/>
                <a:ext cx="431653" cy="423806"/>
                <a:chOff x="5809201" y="3595407"/>
                <a:chExt cx="2462370" cy="2417605"/>
              </a:xfrm>
            </p:grpSpPr>
            <p:sp>
              <p:nvSpPr>
                <p:cNvPr id="901" name="Google Shape;901;p31"/>
                <p:cNvSpPr/>
                <p:nvPr/>
              </p:nvSpPr>
              <p:spPr>
                <a:xfrm>
                  <a:off x="6598887" y="3595407"/>
                  <a:ext cx="439742" cy="7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129" h="165643" extrusionOk="0">
                      <a:moveTo>
                        <a:pt x="916130" y="0"/>
                      </a:moveTo>
                      <a:cubicBezTo>
                        <a:pt x="915556" y="0"/>
                        <a:pt x="914887" y="0"/>
                        <a:pt x="914219" y="0"/>
                      </a:cubicBezTo>
                      <a:cubicBezTo>
                        <a:pt x="592172" y="0"/>
                        <a:pt x="283989" y="58323"/>
                        <a:pt x="0" y="164793"/>
                      </a:cubicBezTo>
                      <a:cubicBezTo>
                        <a:pt x="536" y="165079"/>
                        <a:pt x="1070" y="165356"/>
                        <a:pt x="1596" y="165643"/>
                      </a:cubicBezTo>
                      <a:cubicBezTo>
                        <a:pt x="285643" y="58848"/>
                        <a:pt x="593949" y="239"/>
                        <a:pt x="91613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31"/>
                <p:cNvSpPr/>
                <p:nvPr/>
              </p:nvSpPr>
              <p:spPr>
                <a:xfrm>
                  <a:off x="6052564" y="5526880"/>
                  <a:ext cx="986635" cy="48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89" h="1012146" extrusionOk="0">
                      <a:moveTo>
                        <a:pt x="2150" y="0"/>
                      </a:moveTo>
                      <a:cubicBezTo>
                        <a:pt x="1424" y="746"/>
                        <a:pt x="717" y="1491"/>
                        <a:pt x="0" y="2226"/>
                      </a:cubicBezTo>
                      <a:cubicBezTo>
                        <a:pt x="467873" y="615400"/>
                        <a:pt x="1213572" y="1012147"/>
                        <a:pt x="2053579" y="1012147"/>
                      </a:cubicBezTo>
                      <a:cubicBezTo>
                        <a:pt x="2054247" y="1012147"/>
                        <a:pt x="2054916" y="1012147"/>
                        <a:pt x="2055490" y="1012147"/>
                      </a:cubicBezTo>
                      <a:cubicBezTo>
                        <a:pt x="1215264" y="1011535"/>
                        <a:pt x="469555" y="613976"/>
                        <a:pt x="215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31"/>
                <p:cNvSpPr/>
                <p:nvPr/>
              </p:nvSpPr>
              <p:spPr>
                <a:xfrm>
                  <a:off x="6599652" y="3595407"/>
                  <a:ext cx="1275156" cy="377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575" h="786995" extrusionOk="0">
                      <a:moveTo>
                        <a:pt x="2653805" y="669576"/>
                      </a:moveTo>
                      <a:lnTo>
                        <a:pt x="2653805" y="669576"/>
                      </a:lnTo>
                      <a:cubicBezTo>
                        <a:pt x="2654761" y="669261"/>
                        <a:pt x="2655620" y="668945"/>
                        <a:pt x="2656576" y="668630"/>
                      </a:cubicBezTo>
                      <a:cubicBezTo>
                        <a:pt x="2199376" y="253596"/>
                        <a:pt x="1588056" y="0"/>
                        <a:pt x="916541" y="0"/>
                      </a:cubicBezTo>
                      <a:cubicBezTo>
                        <a:pt x="915872" y="0"/>
                        <a:pt x="915202" y="0"/>
                        <a:pt x="914630" y="0"/>
                      </a:cubicBezTo>
                      <a:lnTo>
                        <a:pt x="914534" y="0"/>
                      </a:lnTo>
                      <a:cubicBezTo>
                        <a:pt x="592354" y="229"/>
                        <a:pt x="284047" y="58848"/>
                        <a:pt x="0" y="165643"/>
                      </a:cubicBezTo>
                      <a:cubicBezTo>
                        <a:pt x="422622" y="390316"/>
                        <a:pt x="1096458" y="711187"/>
                        <a:pt x="1590731" y="767523"/>
                      </a:cubicBezTo>
                      <a:cubicBezTo>
                        <a:pt x="2078507" y="823113"/>
                        <a:pt x="2412640" y="750037"/>
                        <a:pt x="2653805" y="6695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31"/>
                <p:cNvSpPr/>
                <p:nvPr/>
              </p:nvSpPr>
              <p:spPr>
                <a:xfrm>
                  <a:off x="5809201" y="3762652"/>
                  <a:ext cx="2462370" cy="178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937" h="3710733" extrusionOk="0">
                      <a:moveTo>
                        <a:pt x="4564958" y="593338"/>
                      </a:moveTo>
                      <a:cubicBezTo>
                        <a:pt x="4564002" y="593710"/>
                        <a:pt x="4563047" y="594083"/>
                        <a:pt x="4561996" y="594465"/>
                      </a:cubicBezTo>
                      <a:cubicBezTo>
                        <a:pt x="4347298" y="676417"/>
                        <a:pt x="4030363" y="783690"/>
                        <a:pt x="3568864" y="783690"/>
                      </a:cubicBezTo>
                      <a:cubicBezTo>
                        <a:pt x="3454970" y="783690"/>
                        <a:pt x="3332286" y="777173"/>
                        <a:pt x="3200142" y="762096"/>
                      </a:cubicBezTo>
                      <a:cubicBezTo>
                        <a:pt x="2541621" y="687052"/>
                        <a:pt x="1649943" y="218930"/>
                        <a:pt x="1262244" y="0"/>
                      </a:cubicBezTo>
                      <a:cubicBezTo>
                        <a:pt x="506751" y="438501"/>
                        <a:pt x="0" y="1246785"/>
                        <a:pt x="0" y="2171351"/>
                      </a:cubicBezTo>
                      <a:cubicBezTo>
                        <a:pt x="0" y="2610875"/>
                        <a:pt x="114524" y="3024123"/>
                        <a:pt x="315845" y="3383853"/>
                      </a:cubicBezTo>
                      <a:cubicBezTo>
                        <a:pt x="426873" y="3275272"/>
                        <a:pt x="593681" y="3130669"/>
                        <a:pt x="802245" y="3005166"/>
                      </a:cubicBezTo>
                      <a:cubicBezTo>
                        <a:pt x="1332091" y="2686330"/>
                        <a:pt x="1875160" y="2643897"/>
                        <a:pt x="2372777" y="2882472"/>
                      </a:cubicBezTo>
                      <a:cubicBezTo>
                        <a:pt x="2463032" y="2925736"/>
                        <a:pt x="2569139" y="2999433"/>
                        <a:pt x="2703385" y="3092726"/>
                      </a:cubicBezTo>
                      <a:cubicBezTo>
                        <a:pt x="3179694" y="3423554"/>
                        <a:pt x="3899271" y="3923464"/>
                        <a:pt x="4665093" y="3613132"/>
                      </a:cubicBezTo>
                      <a:cubicBezTo>
                        <a:pt x="4665571" y="3612940"/>
                        <a:pt x="4666049" y="3612759"/>
                        <a:pt x="4666527" y="3612577"/>
                      </a:cubicBezTo>
                      <a:lnTo>
                        <a:pt x="4667577" y="3615148"/>
                      </a:lnTo>
                      <a:cubicBezTo>
                        <a:pt x="4959000" y="3206248"/>
                        <a:pt x="5129937" y="2708430"/>
                        <a:pt x="5129937" y="2171361"/>
                      </a:cubicBezTo>
                      <a:cubicBezTo>
                        <a:pt x="5129937" y="1574039"/>
                        <a:pt x="4918392" y="1025256"/>
                        <a:pt x="4564958" y="593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31"/>
                <p:cNvSpPr/>
                <p:nvPr/>
              </p:nvSpPr>
              <p:spPr>
                <a:xfrm>
                  <a:off x="6053595" y="5237275"/>
                  <a:ext cx="1805088" cy="77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601" h="1616119" extrusionOk="0">
                      <a:moveTo>
                        <a:pt x="3656549" y="981763"/>
                      </a:moveTo>
                      <a:cubicBezTo>
                        <a:pt x="2976339" y="981782"/>
                        <a:pt x="2385561" y="571382"/>
                        <a:pt x="1996583" y="301189"/>
                      </a:cubicBezTo>
                      <a:cubicBezTo>
                        <a:pt x="1879804" y="220069"/>
                        <a:pt x="1778962" y="150022"/>
                        <a:pt x="1713721" y="118739"/>
                      </a:cubicBezTo>
                      <a:cubicBezTo>
                        <a:pt x="1323023" y="-68565"/>
                        <a:pt x="907568" y="-34139"/>
                        <a:pt x="478880" y="221062"/>
                      </a:cubicBezTo>
                      <a:cubicBezTo>
                        <a:pt x="260829" y="350875"/>
                        <a:pt x="92338" y="508319"/>
                        <a:pt x="0" y="603973"/>
                      </a:cubicBezTo>
                      <a:cubicBezTo>
                        <a:pt x="467405" y="1217949"/>
                        <a:pt x="1213114" y="1615518"/>
                        <a:pt x="2053340" y="1616120"/>
                      </a:cubicBezTo>
                      <a:cubicBezTo>
                        <a:pt x="2054008" y="1616120"/>
                        <a:pt x="2054677" y="1616120"/>
                        <a:pt x="2055346" y="1616120"/>
                      </a:cubicBezTo>
                      <a:cubicBezTo>
                        <a:pt x="2709949" y="1616120"/>
                        <a:pt x="3307319" y="1375127"/>
                        <a:pt x="3760602" y="978523"/>
                      </a:cubicBezTo>
                      <a:cubicBezTo>
                        <a:pt x="3759169" y="978610"/>
                        <a:pt x="3757831" y="978696"/>
                        <a:pt x="3756397" y="978772"/>
                      </a:cubicBezTo>
                      <a:cubicBezTo>
                        <a:pt x="3722955" y="980779"/>
                        <a:pt x="3689705" y="981753"/>
                        <a:pt x="3656549" y="9817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31"/>
                <p:cNvSpPr/>
                <p:nvPr/>
              </p:nvSpPr>
              <p:spPr>
                <a:xfrm>
                  <a:off x="5959457" y="5071771"/>
                  <a:ext cx="2090023" cy="6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215" h="1326912" extrusionOk="0">
                      <a:moveTo>
                        <a:pt x="4353166" y="882372"/>
                      </a:moveTo>
                      <a:cubicBezTo>
                        <a:pt x="4352688" y="882563"/>
                        <a:pt x="4352210" y="882745"/>
                        <a:pt x="4351732" y="882927"/>
                      </a:cubicBezTo>
                      <a:cubicBezTo>
                        <a:pt x="3585910" y="1193259"/>
                        <a:pt x="2866333" y="693349"/>
                        <a:pt x="2390024" y="362521"/>
                      </a:cubicBezTo>
                      <a:cubicBezTo>
                        <a:pt x="2255778" y="269227"/>
                        <a:pt x="2149681" y="195531"/>
                        <a:pt x="2059425" y="152266"/>
                      </a:cubicBezTo>
                      <a:cubicBezTo>
                        <a:pt x="1561808" y="-86309"/>
                        <a:pt x="1018739" y="-43876"/>
                        <a:pt x="488893" y="274960"/>
                      </a:cubicBezTo>
                      <a:cubicBezTo>
                        <a:pt x="280330" y="400473"/>
                        <a:pt x="113531" y="545067"/>
                        <a:pt x="2494" y="653648"/>
                      </a:cubicBezTo>
                      <a:lnTo>
                        <a:pt x="2494" y="653648"/>
                      </a:lnTo>
                      <a:cubicBezTo>
                        <a:pt x="1653" y="654470"/>
                        <a:pt x="831" y="655282"/>
                        <a:pt x="0" y="656094"/>
                      </a:cubicBezTo>
                      <a:cubicBezTo>
                        <a:pt x="57816" y="759124"/>
                        <a:pt x="122761" y="857759"/>
                        <a:pt x="194174" y="951349"/>
                      </a:cubicBezTo>
                      <a:cubicBezTo>
                        <a:pt x="194890" y="950603"/>
                        <a:pt x="195597" y="949868"/>
                        <a:pt x="196323" y="949123"/>
                      </a:cubicBezTo>
                      <a:lnTo>
                        <a:pt x="196323" y="949123"/>
                      </a:lnTo>
                      <a:cubicBezTo>
                        <a:pt x="288662" y="853459"/>
                        <a:pt x="457152" y="696014"/>
                        <a:pt x="675203" y="566212"/>
                      </a:cubicBezTo>
                      <a:cubicBezTo>
                        <a:pt x="1103892" y="311011"/>
                        <a:pt x="1519346" y="276594"/>
                        <a:pt x="1910045" y="463888"/>
                      </a:cubicBezTo>
                      <a:cubicBezTo>
                        <a:pt x="1975286" y="495171"/>
                        <a:pt x="2076128" y="565218"/>
                        <a:pt x="2192907" y="646339"/>
                      </a:cubicBezTo>
                      <a:cubicBezTo>
                        <a:pt x="2581885" y="916531"/>
                        <a:pt x="3172663" y="1326931"/>
                        <a:pt x="3852872" y="1326912"/>
                      </a:cubicBezTo>
                      <a:cubicBezTo>
                        <a:pt x="3886028" y="1326912"/>
                        <a:pt x="3919279" y="1325938"/>
                        <a:pt x="3952721" y="1323931"/>
                      </a:cubicBezTo>
                      <a:cubicBezTo>
                        <a:pt x="3954154" y="1323845"/>
                        <a:pt x="3955492" y="1323769"/>
                        <a:pt x="3956925" y="1323682"/>
                      </a:cubicBezTo>
                      <a:cubicBezTo>
                        <a:pt x="4105981" y="1193249"/>
                        <a:pt x="4239463" y="1045990"/>
                        <a:pt x="4354216" y="884933"/>
                      </a:cubicBezTo>
                      <a:lnTo>
                        <a:pt x="4353166" y="8823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31"/>
                <p:cNvSpPr/>
                <p:nvPr/>
              </p:nvSpPr>
              <p:spPr>
                <a:xfrm>
                  <a:off x="6413517" y="3674429"/>
                  <a:ext cx="1586233" cy="46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652" h="967668" extrusionOk="0">
                      <a:moveTo>
                        <a:pt x="3044760" y="503828"/>
                      </a:moveTo>
                      <a:cubicBezTo>
                        <a:pt x="3043805" y="504143"/>
                        <a:pt x="3042946" y="504458"/>
                        <a:pt x="3041990" y="504774"/>
                      </a:cubicBezTo>
                      <a:cubicBezTo>
                        <a:pt x="2800825" y="585245"/>
                        <a:pt x="2466691" y="658320"/>
                        <a:pt x="1978916" y="602730"/>
                      </a:cubicBezTo>
                      <a:cubicBezTo>
                        <a:pt x="1484643" y="546385"/>
                        <a:pt x="810806" y="225514"/>
                        <a:pt x="388185" y="850"/>
                      </a:cubicBezTo>
                      <a:cubicBezTo>
                        <a:pt x="387650" y="564"/>
                        <a:pt x="387115" y="287"/>
                        <a:pt x="386589" y="0"/>
                      </a:cubicBezTo>
                      <a:cubicBezTo>
                        <a:pt x="251913" y="50488"/>
                        <a:pt x="122684" y="111811"/>
                        <a:pt x="0" y="182880"/>
                      </a:cubicBezTo>
                      <a:cubicBezTo>
                        <a:pt x="649" y="183243"/>
                        <a:pt x="1299" y="183616"/>
                        <a:pt x="1949" y="183979"/>
                      </a:cubicBezTo>
                      <a:cubicBezTo>
                        <a:pt x="389647" y="402909"/>
                        <a:pt x="1281316" y="871030"/>
                        <a:pt x="1939837" y="946074"/>
                      </a:cubicBezTo>
                      <a:cubicBezTo>
                        <a:pt x="2071981" y="961152"/>
                        <a:pt x="2194665" y="967668"/>
                        <a:pt x="2308559" y="967668"/>
                      </a:cubicBezTo>
                      <a:cubicBezTo>
                        <a:pt x="2770058" y="967668"/>
                        <a:pt x="3086993" y="860396"/>
                        <a:pt x="3301786" y="778444"/>
                      </a:cubicBezTo>
                      <a:cubicBezTo>
                        <a:pt x="3302742" y="778071"/>
                        <a:pt x="3303697" y="777699"/>
                        <a:pt x="3304653" y="777316"/>
                      </a:cubicBezTo>
                      <a:cubicBezTo>
                        <a:pt x="3224966" y="679952"/>
                        <a:pt x="3138112" y="588522"/>
                        <a:pt x="3044760" y="5038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8" name="Google Shape;908;p31"/>
              <p:cNvGrpSpPr/>
              <p:nvPr/>
            </p:nvGrpSpPr>
            <p:grpSpPr>
              <a:xfrm>
                <a:off x="2364915" y="4851347"/>
                <a:ext cx="431653" cy="423806"/>
                <a:chOff x="5809201" y="3595407"/>
                <a:chExt cx="2462370" cy="2417605"/>
              </a:xfrm>
            </p:grpSpPr>
            <p:sp>
              <p:nvSpPr>
                <p:cNvPr id="909" name="Google Shape;909;p31"/>
                <p:cNvSpPr/>
                <p:nvPr/>
              </p:nvSpPr>
              <p:spPr>
                <a:xfrm>
                  <a:off x="6598887" y="3595407"/>
                  <a:ext cx="439742" cy="7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129" h="165643" extrusionOk="0">
                      <a:moveTo>
                        <a:pt x="916130" y="0"/>
                      </a:moveTo>
                      <a:cubicBezTo>
                        <a:pt x="915556" y="0"/>
                        <a:pt x="914887" y="0"/>
                        <a:pt x="914219" y="0"/>
                      </a:cubicBezTo>
                      <a:cubicBezTo>
                        <a:pt x="592172" y="0"/>
                        <a:pt x="283989" y="58323"/>
                        <a:pt x="0" y="164793"/>
                      </a:cubicBezTo>
                      <a:cubicBezTo>
                        <a:pt x="536" y="165079"/>
                        <a:pt x="1070" y="165356"/>
                        <a:pt x="1596" y="165643"/>
                      </a:cubicBezTo>
                      <a:cubicBezTo>
                        <a:pt x="285643" y="58848"/>
                        <a:pt x="593949" y="239"/>
                        <a:pt x="91613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31"/>
                <p:cNvSpPr/>
                <p:nvPr/>
              </p:nvSpPr>
              <p:spPr>
                <a:xfrm>
                  <a:off x="6052564" y="5526880"/>
                  <a:ext cx="986635" cy="48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89" h="1012146" extrusionOk="0">
                      <a:moveTo>
                        <a:pt x="2150" y="0"/>
                      </a:moveTo>
                      <a:cubicBezTo>
                        <a:pt x="1424" y="746"/>
                        <a:pt x="717" y="1491"/>
                        <a:pt x="0" y="2226"/>
                      </a:cubicBezTo>
                      <a:cubicBezTo>
                        <a:pt x="467873" y="615400"/>
                        <a:pt x="1213572" y="1012147"/>
                        <a:pt x="2053579" y="1012147"/>
                      </a:cubicBezTo>
                      <a:cubicBezTo>
                        <a:pt x="2054247" y="1012147"/>
                        <a:pt x="2054916" y="1012147"/>
                        <a:pt x="2055490" y="1012147"/>
                      </a:cubicBezTo>
                      <a:cubicBezTo>
                        <a:pt x="1215264" y="1011535"/>
                        <a:pt x="469555" y="613976"/>
                        <a:pt x="215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31"/>
                <p:cNvSpPr/>
                <p:nvPr/>
              </p:nvSpPr>
              <p:spPr>
                <a:xfrm>
                  <a:off x="6599652" y="3595407"/>
                  <a:ext cx="1275156" cy="377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575" h="786995" extrusionOk="0">
                      <a:moveTo>
                        <a:pt x="2653805" y="669576"/>
                      </a:moveTo>
                      <a:lnTo>
                        <a:pt x="2653805" y="669576"/>
                      </a:lnTo>
                      <a:cubicBezTo>
                        <a:pt x="2654761" y="669261"/>
                        <a:pt x="2655620" y="668945"/>
                        <a:pt x="2656576" y="668630"/>
                      </a:cubicBezTo>
                      <a:cubicBezTo>
                        <a:pt x="2199376" y="253596"/>
                        <a:pt x="1588056" y="0"/>
                        <a:pt x="916541" y="0"/>
                      </a:cubicBezTo>
                      <a:cubicBezTo>
                        <a:pt x="915872" y="0"/>
                        <a:pt x="915202" y="0"/>
                        <a:pt x="914630" y="0"/>
                      </a:cubicBezTo>
                      <a:lnTo>
                        <a:pt x="914534" y="0"/>
                      </a:lnTo>
                      <a:cubicBezTo>
                        <a:pt x="592354" y="229"/>
                        <a:pt x="284047" y="58848"/>
                        <a:pt x="0" y="165643"/>
                      </a:cubicBezTo>
                      <a:cubicBezTo>
                        <a:pt x="422622" y="390316"/>
                        <a:pt x="1096458" y="711187"/>
                        <a:pt x="1590731" y="767523"/>
                      </a:cubicBezTo>
                      <a:cubicBezTo>
                        <a:pt x="2078507" y="823113"/>
                        <a:pt x="2412640" y="750037"/>
                        <a:pt x="2653805" y="6695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31"/>
                <p:cNvSpPr/>
                <p:nvPr/>
              </p:nvSpPr>
              <p:spPr>
                <a:xfrm>
                  <a:off x="5809201" y="3762652"/>
                  <a:ext cx="2462370" cy="178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937" h="3710733" extrusionOk="0">
                      <a:moveTo>
                        <a:pt x="4564958" y="593338"/>
                      </a:moveTo>
                      <a:cubicBezTo>
                        <a:pt x="4564002" y="593710"/>
                        <a:pt x="4563047" y="594083"/>
                        <a:pt x="4561996" y="594465"/>
                      </a:cubicBezTo>
                      <a:cubicBezTo>
                        <a:pt x="4347298" y="676417"/>
                        <a:pt x="4030363" y="783690"/>
                        <a:pt x="3568864" y="783690"/>
                      </a:cubicBezTo>
                      <a:cubicBezTo>
                        <a:pt x="3454970" y="783690"/>
                        <a:pt x="3332286" y="777173"/>
                        <a:pt x="3200142" y="762096"/>
                      </a:cubicBezTo>
                      <a:cubicBezTo>
                        <a:pt x="2541621" y="687052"/>
                        <a:pt x="1649943" y="218930"/>
                        <a:pt x="1262244" y="0"/>
                      </a:cubicBezTo>
                      <a:cubicBezTo>
                        <a:pt x="506751" y="438501"/>
                        <a:pt x="0" y="1246785"/>
                        <a:pt x="0" y="2171351"/>
                      </a:cubicBezTo>
                      <a:cubicBezTo>
                        <a:pt x="0" y="2610875"/>
                        <a:pt x="114524" y="3024123"/>
                        <a:pt x="315845" y="3383853"/>
                      </a:cubicBezTo>
                      <a:cubicBezTo>
                        <a:pt x="426873" y="3275272"/>
                        <a:pt x="593681" y="3130669"/>
                        <a:pt x="802245" y="3005166"/>
                      </a:cubicBezTo>
                      <a:cubicBezTo>
                        <a:pt x="1332091" y="2686330"/>
                        <a:pt x="1875160" y="2643897"/>
                        <a:pt x="2372777" y="2882472"/>
                      </a:cubicBezTo>
                      <a:cubicBezTo>
                        <a:pt x="2463032" y="2925736"/>
                        <a:pt x="2569139" y="2999433"/>
                        <a:pt x="2703385" y="3092726"/>
                      </a:cubicBezTo>
                      <a:cubicBezTo>
                        <a:pt x="3179694" y="3423554"/>
                        <a:pt x="3899271" y="3923464"/>
                        <a:pt x="4665093" y="3613132"/>
                      </a:cubicBezTo>
                      <a:cubicBezTo>
                        <a:pt x="4665571" y="3612940"/>
                        <a:pt x="4666049" y="3612759"/>
                        <a:pt x="4666527" y="3612577"/>
                      </a:cubicBezTo>
                      <a:lnTo>
                        <a:pt x="4667577" y="3615148"/>
                      </a:lnTo>
                      <a:cubicBezTo>
                        <a:pt x="4959000" y="3206248"/>
                        <a:pt x="5129937" y="2708430"/>
                        <a:pt x="5129937" y="2171361"/>
                      </a:cubicBezTo>
                      <a:cubicBezTo>
                        <a:pt x="5129937" y="1574039"/>
                        <a:pt x="4918392" y="1025256"/>
                        <a:pt x="4564958" y="593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31"/>
                <p:cNvSpPr/>
                <p:nvPr/>
              </p:nvSpPr>
              <p:spPr>
                <a:xfrm>
                  <a:off x="6053595" y="5237275"/>
                  <a:ext cx="1805088" cy="77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601" h="1616119" extrusionOk="0">
                      <a:moveTo>
                        <a:pt x="3656549" y="981763"/>
                      </a:moveTo>
                      <a:cubicBezTo>
                        <a:pt x="2976339" y="981782"/>
                        <a:pt x="2385561" y="571382"/>
                        <a:pt x="1996583" y="301189"/>
                      </a:cubicBezTo>
                      <a:cubicBezTo>
                        <a:pt x="1879804" y="220069"/>
                        <a:pt x="1778962" y="150022"/>
                        <a:pt x="1713721" y="118739"/>
                      </a:cubicBezTo>
                      <a:cubicBezTo>
                        <a:pt x="1323023" y="-68565"/>
                        <a:pt x="907568" y="-34139"/>
                        <a:pt x="478880" y="221062"/>
                      </a:cubicBezTo>
                      <a:cubicBezTo>
                        <a:pt x="260829" y="350875"/>
                        <a:pt x="92338" y="508319"/>
                        <a:pt x="0" y="603973"/>
                      </a:cubicBezTo>
                      <a:cubicBezTo>
                        <a:pt x="467405" y="1217949"/>
                        <a:pt x="1213114" y="1615518"/>
                        <a:pt x="2053340" y="1616120"/>
                      </a:cubicBezTo>
                      <a:cubicBezTo>
                        <a:pt x="2054008" y="1616120"/>
                        <a:pt x="2054677" y="1616120"/>
                        <a:pt x="2055346" y="1616120"/>
                      </a:cubicBezTo>
                      <a:cubicBezTo>
                        <a:pt x="2709949" y="1616120"/>
                        <a:pt x="3307319" y="1375127"/>
                        <a:pt x="3760602" y="978523"/>
                      </a:cubicBezTo>
                      <a:cubicBezTo>
                        <a:pt x="3759169" y="978610"/>
                        <a:pt x="3757831" y="978696"/>
                        <a:pt x="3756397" y="978772"/>
                      </a:cubicBezTo>
                      <a:cubicBezTo>
                        <a:pt x="3722955" y="980779"/>
                        <a:pt x="3689705" y="981753"/>
                        <a:pt x="3656549" y="9817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31"/>
                <p:cNvSpPr/>
                <p:nvPr/>
              </p:nvSpPr>
              <p:spPr>
                <a:xfrm>
                  <a:off x="5959457" y="5071771"/>
                  <a:ext cx="2090023" cy="6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215" h="1326912" extrusionOk="0">
                      <a:moveTo>
                        <a:pt x="4353166" y="882372"/>
                      </a:moveTo>
                      <a:cubicBezTo>
                        <a:pt x="4352688" y="882563"/>
                        <a:pt x="4352210" y="882745"/>
                        <a:pt x="4351732" y="882927"/>
                      </a:cubicBezTo>
                      <a:cubicBezTo>
                        <a:pt x="3585910" y="1193259"/>
                        <a:pt x="2866333" y="693349"/>
                        <a:pt x="2390024" y="362521"/>
                      </a:cubicBezTo>
                      <a:cubicBezTo>
                        <a:pt x="2255778" y="269227"/>
                        <a:pt x="2149681" y="195531"/>
                        <a:pt x="2059425" y="152266"/>
                      </a:cubicBezTo>
                      <a:cubicBezTo>
                        <a:pt x="1561808" y="-86309"/>
                        <a:pt x="1018739" y="-43876"/>
                        <a:pt x="488893" y="274960"/>
                      </a:cubicBezTo>
                      <a:cubicBezTo>
                        <a:pt x="280330" y="400473"/>
                        <a:pt x="113531" y="545067"/>
                        <a:pt x="2494" y="653648"/>
                      </a:cubicBezTo>
                      <a:lnTo>
                        <a:pt x="2494" y="653648"/>
                      </a:lnTo>
                      <a:cubicBezTo>
                        <a:pt x="1653" y="654470"/>
                        <a:pt x="831" y="655282"/>
                        <a:pt x="0" y="656094"/>
                      </a:cubicBezTo>
                      <a:cubicBezTo>
                        <a:pt x="57816" y="759124"/>
                        <a:pt x="122761" y="857759"/>
                        <a:pt x="194174" y="951349"/>
                      </a:cubicBezTo>
                      <a:cubicBezTo>
                        <a:pt x="194890" y="950603"/>
                        <a:pt x="195597" y="949868"/>
                        <a:pt x="196323" y="949123"/>
                      </a:cubicBezTo>
                      <a:lnTo>
                        <a:pt x="196323" y="949123"/>
                      </a:lnTo>
                      <a:cubicBezTo>
                        <a:pt x="288662" y="853459"/>
                        <a:pt x="457152" y="696014"/>
                        <a:pt x="675203" y="566212"/>
                      </a:cubicBezTo>
                      <a:cubicBezTo>
                        <a:pt x="1103892" y="311011"/>
                        <a:pt x="1519346" y="276594"/>
                        <a:pt x="1910045" y="463888"/>
                      </a:cubicBezTo>
                      <a:cubicBezTo>
                        <a:pt x="1975286" y="495171"/>
                        <a:pt x="2076128" y="565218"/>
                        <a:pt x="2192907" y="646339"/>
                      </a:cubicBezTo>
                      <a:cubicBezTo>
                        <a:pt x="2581885" y="916531"/>
                        <a:pt x="3172663" y="1326931"/>
                        <a:pt x="3852872" y="1326912"/>
                      </a:cubicBezTo>
                      <a:cubicBezTo>
                        <a:pt x="3886028" y="1326912"/>
                        <a:pt x="3919279" y="1325938"/>
                        <a:pt x="3952721" y="1323931"/>
                      </a:cubicBezTo>
                      <a:cubicBezTo>
                        <a:pt x="3954154" y="1323845"/>
                        <a:pt x="3955492" y="1323769"/>
                        <a:pt x="3956925" y="1323682"/>
                      </a:cubicBezTo>
                      <a:cubicBezTo>
                        <a:pt x="4105981" y="1193249"/>
                        <a:pt x="4239463" y="1045990"/>
                        <a:pt x="4354216" y="884933"/>
                      </a:cubicBezTo>
                      <a:lnTo>
                        <a:pt x="4353166" y="8823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31"/>
                <p:cNvSpPr/>
                <p:nvPr/>
              </p:nvSpPr>
              <p:spPr>
                <a:xfrm>
                  <a:off x="6413517" y="3674429"/>
                  <a:ext cx="1586233" cy="46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652" h="967668" extrusionOk="0">
                      <a:moveTo>
                        <a:pt x="3044760" y="503828"/>
                      </a:moveTo>
                      <a:cubicBezTo>
                        <a:pt x="3043805" y="504143"/>
                        <a:pt x="3042946" y="504458"/>
                        <a:pt x="3041990" y="504774"/>
                      </a:cubicBezTo>
                      <a:cubicBezTo>
                        <a:pt x="2800825" y="585245"/>
                        <a:pt x="2466691" y="658320"/>
                        <a:pt x="1978916" y="602730"/>
                      </a:cubicBezTo>
                      <a:cubicBezTo>
                        <a:pt x="1484643" y="546385"/>
                        <a:pt x="810806" y="225514"/>
                        <a:pt x="388185" y="850"/>
                      </a:cubicBezTo>
                      <a:cubicBezTo>
                        <a:pt x="387650" y="564"/>
                        <a:pt x="387115" y="287"/>
                        <a:pt x="386589" y="0"/>
                      </a:cubicBezTo>
                      <a:cubicBezTo>
                        <a:pt x="251913" y="50488"/>
                        <a:pt x="122684" y="111811"/>
                        <a:pt x="0" y="182880"/>
                      </a:cubicBezTo>
                      <a:cubicBezTo>
                        <a:pt x="649" y="183243"/>
                        <a:pt x="1299" y="183616"/>
                        <a:pt x="1949" y="183979"/>
                      </a:cubicBezTo>
                      <a:cubicBezTo>
                        <a:pt x="389647" y="402909"/>
                        <a:pt x="1281316" y="871030"/>
                        <a:pt x="1939837" y="946074"/>
                      </a:cubicBezTo>
                      <a:cubicBezTo>
                        <a:pt x="2071981" y="961152"/>
                        <a:pt x="2194665" y="967668"/>
                        <a:pt x="2308559" y="967668"/>
                      </a:cubicBezTo>
                      <a:cubicBezTo>
                        <a:pt x="2770058" y="967668"/>
                        <a:pt x="3086993" y="860396"/>
                        <a:pt x="3301786" y="778444"/>
                      </a:cubicBezTo>
                      <a:cubicBezTo>
                        <a:pt x="3302742" y="778071"/>
                        <a:pt x="3303697" y="777699"/>
                        <a:pt x="3304653" y="777316"/>
                      </a:cubicBezTo>
                      <a:cubicBezTo>
                        <a:pt x="3224966" y="679952"/>
                        <a:pt x="3138112" y="588522"/>
                        <a:pt x="3044760" y="5038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6" name="Google Shape;916;p31"/>
              <p:cNvGrpSpPr/>
              <p:nvPr/>
            </p:nvGrpSpPr>
            <p:grpSpPr>
              <a:xfrm>
                <a:off x="2882360" y="4851347"/>
                <a:ext cx="431653" cy="423806"/>
                <a:chOff x="5809201" y="3595407"/>
                <a:chExt cx="2462370" cy="2417605"/>
              </a:xfrm>
            </p:grpSpPr>
            <p:sp>
              <p:nvSpPr>
                <p:cNvPr id="917" name="Google Shape;917;p31"/>
                <p:cNvSpPr/>
                <p:nvPr/>
              </p:nvSpPr>
              <p:spPr>
                <a:xfrm>
                  <a:off x="6598887" y="3595407"/>
                  <a:ext cx="439742" cy="7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129" h="165643" extrusionOk="0">
                      <a:moveTo>
                        <a:pt x="916130" y="0"/>
                      </a:moveTo>
                      <a:cubicBezTo>
                        <a:pt x="915556" y="0"/>
                        <a:pt x="914887" y="0"/>
                        <a:pt x="914219" y="0"/>
                      </a:cubicBezTo>
                      <a:cubicBezTo>
                        <a:pt x="592172" y="0"/>
                        <a:pt x="283989" y="58323"/>
                        <a:pt x="0" y="164793"/>
                      </a:cubicBezTo>
                      <a:cubicBezTo>
                        <a:pt x="536" y="165079"/>
                        <a:pt x="1070" y="165356"/>
                        <a:pt x="1596" y="165643"/>
                      </a:cubicBezTo>
                      <a:cubicBezTo>
                        <a:pt x="285643" y="58848"/>
                        <a:pt x="593949" y="239"/>
                        <a:pt x="91613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31"/>
                <p:cNvSpPr/>
                <p:nvPr/>
              </p:nvSpPr>
              <p:spPr>
                <a:xfrm>
                  <a:off x="6052564" y="5526880"/>
                  <a:ext cx="986635" cy="48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89" h="1012146" extrusionOk="0">
                      <a:moveTo>
                        <a:pt x="2150" y="0"/>
                      </a:moveTo>
                      <a:cubicBezTo>
                        <a:pt x="1424" y="746"/>
                        <a:pt x="717" y="1491"/>
                        <a:pt x="0" y="2226"/>
                      </a:cubicBezTo>
                      <a:cubicBezTo>
                        <a:pt x="467873" y="615400"/>
                        <a:pt x="1213572" y="1012147"/>
                        <a:pt x="2053579" y="1012147"/>
                      </a:cubicBezTo>
                      <a:cubicBezTo>
                        <a:pt x="2054247" y="1012147"/>
                        <a:pt x="2054916" y="1012147"/>
                        <a:pt x="2055490" y="1012147"/>
                      </a:cubicBezTo>
                      <a:cubicBezTo>
                        <a:pt x="1215264" y="1011535"/>
                        <a:pt x="469555" y="613976"/>
                        <a:pt x="215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31"/>
                <p:cNvSpPr/>
                <p:nvPr/>
              </p:nvSpPr>
              <p:spPr>
                <a:xfrm>
                  <a:off x="6599652" y="3595407"/>
                  <a:ext cx="1275156" cy="377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575" h="786995" extrusionOk="0">
                      <a:moveTo>
                        <a:pt x="2653805" y="669576"/>
                      </a:moveTo>
                      <a:lnTo>
                        <a:pt x="2653805" y="669576"/>
                      </a:lnTo>
                      <a:cubicBezTo>
                        <a:pt x="2654761" y="669261"/>
                        <a:pt x="2655620" y="668945"/>
                        <a:pt x="2656576" y="668630"/>
                      </a:cubicBezTo>
                      <a:cubicBezTo>
                        <a:pt x="2199376" y="253596"/>
                        <a:pt x="1588056" y="0"/>
                        <a:pt x="916541" y="0"/>
                      </a:cubicBezTo>
                      <a:cubicBezTo>
                        <a:pt x="915872" y="0"/>
                        <a:pt x="915202" y="0"/>
                        <a:pt x="914630" y="0"/>
                      </a:cubicBezTo>
                      <a:lnTo>
                        <a:pt x="914534" y="0"/>
                      </a:lnTo>
                      <a:cubicBezTo>
                        <a:pt x="592354" y="229"/>
                        <a:pt x="284047" y="58848"/>
                        <a:pt x="0" y="165643"/>
                      </a:cubicBezTo>
                      <a:cubicBezTo>
                        <a:pt x="422622" y="390316"/>
                        <a:pt x="1096458" y="711187"/>
                        <a:pt x="1590731" y="767523"/>
                      </a:cubicBezTo>
                      <a:cubicBezTo>
                        <a:pt x="2078507" y="823113"/>
                        <a:pt x="2412640" y="750037"/>
                        <a:pt x="2653805" y="6695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31"/>
                <p:cNvSpPr/>
                <p:nvPr/>
              </p:nvSpPr>
              <p:spPr>
                <a:xfrm>
                  <a:off x="5809201" y="3762652"/>
                  <a:ext cx="2462370" cy="178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937" h="3710733" extrusionOk="0">
                      <a:moveTo>
                        <a:pt x="4564958" y="593338"/>
                      </a:moveTo>
                      <a:cubicBezTo>
                        <a:pt x="4564002" y="593710"/>
                        <a:pt x="4563047" y="594083"/>
                        <a:pt x="4561996" y="594465"/>
                      </a:cubicBezTo>
                      <a:cubicBezTo>
                        <a:pt x="4347298" y="676417"/>
                        <a:pt x="4030363" y="783690"/>
                        <a:pt x="3568864" y="783690"/>
                      </a:cubicBezTo>
                      <a:cubicBezTo>
                        <a:pt x="3454970" y="783690"/>
                        <a:pt x="3332286" y="777173"/>
                        <a:pt x="3200142" y="762096"/>
                      </a:cubicBezTo>
                      <a:cubicBezTo>
                        <a:pt x="2541621" y="687052"/>
                        <a:pt x="1649943" y="218930"/>
                        <a:pt x="1262244" y="0"/>
                      </a:cubicBezTo>
                      <a:cubicBezTo>
                        <a:pt x="506751" y="438501"/>
                        <a:pt x="0" y="1246785"/>
                        <a:pt x="0" y="2171351"/>
                      </a:cubicBezTo>
                      <a:cubicBezTo>
                        <a:pt x="0" y="2610875"/>
                        <a:pt x="114524" y="3024123"/>
                        <a:pt x="315845" y="3383853"/>
                      </a:cubicBezTo>
                      <a:cubicBezTo>
                        <a:pt x="426873" y="3275272"/>
                        <a:pt x="593681" y="3130669"/>
                        <a:pt x="802245" y="3005166"/>
                      </a:cubicBezTo>
                      <a:cubicBezTo>
                        <a:pt x="1332091" y="2686330"/>
                        <a:pt x="1875160" y="2643897"/>
                        <a:pt x="2372777" y="2882472"/>
                      </a:cubicBezTo>
                      <a:cubicBezTo>
                        <a:pt x="2463032" y="2925736"/>
                        <a:pt x="2569139" y="2999433"/>
                        <a:pt x="2703385" y="3092726"/>
                      </a:cubicBezTo>
                      <a:cubicBezTo>
                        <a:pt x="3179694" y="3423554"/>
                        <a:pt x="3899271" y="3923464"/>
                        <a:pt x="4665093" y="3613132"/>
                      </a:cubicBezTo>
                      <a:cubicBezTo>
                        <a:pt x="4665571" y="3612940"/>
                        <a:pt x="4666049" y="3612759"/>
                        <a:pt x="4666527" y="3612577"/>
                      </a:cubicBezTo>
                      <a:lnTo>
                        <a:pt x="4667577" y="3615148"/>
                      </a:lnTo>
                      <a:cubicBezTo>
                        <a:pt x="4959000" y="3206248"/>
                        <a:pt x="5129937" y="2708430"/>
                        <a:pt x="5129937" y="2171361"/>
                      </a:cubicBezTo>
                      <a:cubicBezTo>
                        <a:pt x="5129937" y="1574039"/>
                        <a:pt x="4918392" y="1025256"/>
                        <a:pt x="4564958" y="593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31"/>
                <p:cNvSpPr/>
                <p:nvPr/>
              </p:nvSpPr>
              <p:spPr>
                <a:xfrm>
                  <a:off x="6053595" y="5237275"/>
                  <a:ext cx="1805088" cy="77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601" h="1616119" extrusionOk="0">
                      <a:moveTo>
                        <a:pt x="3656549" y="981763"/>
                      </a:moveTo>
                      <a:cubicBezTo>
                        <a:pt x="2976339" y="981782"/>
                        <a:pt x="2385561" y="571382"/>
                        <a:pt x="1996583" y="301189"/>
                      </a:cubicBezTo>
                      <a:cubicBezTo>
                        <a:pt x="1879804" y="220069"/>
                        <a:pt x="1778962" y="150022"/>
                        <a:pt x="1713721" y="118739"/>
                      </a:cubicBezTo>
                      <a:cubicBezTo>
                        <a:pt x="1323023" y="-68565"/>
                        <a:pt x="907568" y="-34139"/>
                        <a:pt x="478880" y="221062"/>
                      </a:cubicBezTo>
                      <a:cubicBezTo>
                        <a:pt x="260829" y="350875"/>
                        <a:pt x="92338" y="508319"/>
                        <a:pt x="0" y="603973"/>
                      </a:cubicBezTo>
                      <a:cubicBezTo>
                        <a:pt x="467405" y="1217949"/>
                        <a:pt x="1213114" y="1615518"/>
                        <a:pt x="2053340" y="1616120"/>
                      </a:cubicBezTo>
                      <a:cubicBezTo>
                        <a:pt x="2054008" y="1616120"/>
                        <a:pt x="2054677" y="1616120"/>
                        <a:pt x="2055346" y="1616120"/>
                      </a:cubicBezTo>
                      <a:cubicBezTo>
                        <a:pt x="2709949" y="1616120"/>
                        <a:pt x="3307319" y="1375127"/>
                        <a:pt x="3760602" y="978523"/>
                      </a:cubicBezTo>
                      <a:cubicBezTo>
                        <a:pt x="3759169" y="978610"/>
                        <a:pt x="3757831" y="978696"/>
                        <a:pt x="3756397" y="978772"/>
                      </a:cubicBezTo>
                      <a:cubicBezTo>
                        <a:pt x="3722955" y="980779"/>
                        <a:pt x="3689705" y="981753"/>
                        <a:pt x="3656549" y="9817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31"/>
                <p:cNvSpPr/>
                <p:nvPr/>
              </p:nvSpPr>
              <p:spPr>
                <a:xfrm>
                  <a:off x="5959457" y="5071771"/>
                  <a:ext cx="2090023" cy="6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215" h="1326912" extrusionOk="0">
                      <a:moveTo>
                        <a:pt x="4353166" y="882372"/>
                      </a:moveTo>
                      <a:cubicBezTo>
                        <a:pt x="4352688" y="882563"/>
                        <a:pt x="4352210" y="882745"/>
                        <a:pt x="4351732" y="882927"/>
                      </a:cubicBezTo>
                      <a:cubicBezTo>
                        <a:pt x="3585910" y="1193259"/>
                        <a:pt x="2866333" y="693349"/>
                        <a:pt x="2390024" y="362521"/>
                      </a:cubicBezTo>
                      <a:cubicBezTo>
                        <a:pt x="2255778" y="269227"/>
                        <a:pt x="2149681" y="195531"/>
                        <a:pt x="2059425" y="152266"/>
                      </a:cubicBezTo>
                      <a:cubicBezTo>
                        <a:pt x="1561808" y="-86309"/>
                        <a:pt x="1018739" y="-43876"/>
                        <a:pt x="488893" y="274960"/>
                      </a:cubicBezTo>
                      <a:cubicBezTo>
                        <a:pt x="280330" y="400473"/>
                        <a:pt x="113531" y="545067"/>
                        <a:pt x="2494" y="653648"/>
                      </a:cubicBezTo>
                      <a:lnTo>
                        <a:pt x="2494" y="653648"/>
                      </a:lnTo>
                      <a:cubicBezTo>
                        <a:pt x="1653" y="654470"/>
                        <a:pt x="831" y="655282"/>
                        <a:pt x="0" y="656094"/>
                      </a:cubicBezTo>
                      <a:cubicBezTo>
                        <a:pt x="57816" y="759124"/>
                        <a:pt x="122761" y="857759"/>
                        <a:pt x="194174" y="951349"/>
                      </a:cubicBezTo>
                      <a:cubicBezTo>
                        <a:pt x="194890" y="950603"/>
                        <a:pt x="195597" y="949868"/>
                        <a:pt x="196323" y="949123"/>
                      </a:cubicBezTo>
                      <a:lnTo>
                        <a:pt x="196323" y="949123"/>
                      </a:lnTo>
                      <a:cubicBezTo>
                        <a:pt x="288662" y="853459"/>
                        <a:pt x="457152" y="696014"/>
                        <a:pt x="675203" y="566212"/>
                      </a:cubicBezTo>
                      <a:cubicBezTo>
                        <a:pt x="1103892" y="311011"/>
                        <a:pt x="1519346" y="276594"/>
                        <a:pt x="1910045" y="463888"/>
                      </a:cubicBezTo>
                      <a:cubicBezTo>
                        <a:pt x="1975286" y="495171"/>
                        <a:pt x="2076128" y="565218"/>
                        <a:pt x="2192907" y="646339"/>
                      </a:cubicBezTo>
                      <a:cubicBezTo>
                        <a:pt x="2581885" y="916531"/>
                        <a:pt x="3172663" y="1326931"/>
                        <a:pt x="3852872" y="1326912"/>
                      </a:cubicBezTo>
                      <a:cubicBezTo>
                        <a:pt x="3886028" y="1326912"/>
                        <a:pt x="3919279" y="1325938"/>
                        <a:pt x="3952721" y="1323931"/>
                      </a:cubicBezTo>
                      <a:cubicBezTo>
                        <a:pt x="3954154" y="1323845"/>
                        <a:pt x="3955492" y="1323769"/>
                        <a:pt x="3956925" y="1323682"/>
                      </a:cubicBezTo>
                      <a:cubicBezTo>
                        <a:pt x="4105981" y="1193249"/>
                        <a:pt x="4239463" y="1045990"/>
                        <a:pt x="4354216" y="884933"/>
                      </a:cubicBezTo>
                      <a:lnTo>
                        <a:pt x="4353166" y="8823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31"/>
                <p:cNvSpPr/>
                <p:nvPr/>
              </p:nvSpPr>
              <p:spPr>
                <a:xfrm>
                  <a:off x="6413517" y="3674429"/>
                  <a:ext cx="1586233" cy="46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652" h="967668" extrusionOk="0">
                      <a:moveTo>
                        <a:pt x="3044760" y="503828"/>
                      </a:moveTo>
                      <a:cubicBezTo>
                        <a:pt x="3043805" y="504143"/>
                        <a:pt x="3042946" y="504458"/>
                        <a:pt x="3041990" y="504774"/>
                      </a:cubicBezTo>
                      <a:cubicBezTo>
                        <a:pt x="2800825" y="585245"/>
                        <a:pt x="2466691" y="658320"/>
                        <a:pt x="1978916" y="602730"/>
                      </a:cubicBezTo>
                      <a:cubicBezTo>
                        <a:pt x="1484643" y="546385"/>
                        <a:pt x="810806" y="225514"/>
                        <a:pt x="388185" y="850"/>
                      </a:cubicBezTo>
                      <a:cubicBezTo>
                        <a:pt x="387650" y="564"/>
                        <a:pt x="387115" y="287"/>
                        <a:pt x="386589" y="0"/>
                      </a:cubicBezTo>
                      <a:cubicBezTo>
                        <a:pt x="251913" y="50488"/>
                        <a:pt x="122684" y="111811"/>
                        <a:pt x="0" y="182880"/>
                      </a:cubicBezTo>
                      <a:cubicBezTo>
                        <a:pt x="649" y="183243"/>
                        <a:pt x="1299" y="183616"/>
                        <a:pt x="1949" y="183979"/>
                      </a:cubicBezTo>
                      <a:cubicBezTo>
                        <a:pt x="389647" y="402909"/>
                        <a:pt x="1281316" y="871030"/>
                        <a:pt x="1939837" y="946074"/>
                      </a:cubicBezTo>
                      <a:cubicBezTo>
                        <a:pt x="2071981" y="961152"/>
                        <a:pt x="2194665" y="967668"/>
                        <a:pt x="2308559" y="967668"/>
                      </a:cubicBezTo>
                      <a:cubicBezTo>
                        <a:pt x="2770058" y="967668"/>
                        <a:pt x="3086993" y="860396"/>
                        <a:pt x="3301786" y="778444"/>
                      </a:cubicBezTo>
                      <a:cubicBezTo>
                        <a:pt x="3302742" y="778071"/>
                        <a:pt x="3303697" y="777699"/>
                        <a:pt x="3304653" y="777316"/>
                      </a:cubicBezTo>
                      <a:cubicBezTo>
                        <a:pt x="3224966" y="679952"/>
                        <a:pt x="3138112" y="588522"/>
                        <a:pt x="3044760" y="5038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4" name="Google Shape;924;p31"/>
              <p:cNvGrpSpPr/>
              <p:nvPr/>
            </p:nvGrpSpPr>
            <p:grpSpPr>
              <a:xfrm>
                <a:off x="3399367" y="4851347"/>
                <a:ext cx="431653" cy="423806"/>
                <a:chOff x="5809201" y="3595407"/>
                <a:chExt cx="2462370" cy="2417605"/>
              </a:xfrm>
            </p:grpSpPr>
            <p:sp>
              <p:nvSpPr>
                <p:cNvPr id="925" name="Google Shape;925;p31"/>
                <p:cNvSpPr/>
                <p:nvPr/>
              </p:nvSpPr>
              <p:spPr>
                <a:xfrm>
                  <a:off x="6598887" y="3595407"/>
                  <a:ext cx="439742" cy="7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129" h="165643" extrusionOk="0">
                      <a:moveTo>
                        <a:pt x="916130" y="0"/>
                      </a:moveTo>
                      <a:cubicBezTo>
                        <a:pt x="915556" y="0"/>
                        <a:pt x="914887" y="0"/>
                        <a:pt x="914219" y="0"/>
                      </a:cubicBezTo>
                      <a:cubicBezTo>
                        <a:pt x="592172" y="0"/>
                        <a:pt x="283989" y="58323"/>
                        <a:pt x="0" y="164793"/>
                      </a:cubicBezTo>
                      <a:cubicBezTo>
                        <a:pt x="536" y="165079"/>
                        <a:pt x="1070" y="165356"/>
                        <a:pt x="1596" y="165643"/>
                      </a:cubicBezTo>
                      <a:cubicBezTo>
                        <a:pt x="285643" y="58848"/>
                        <a:pt x="593949" y="239"/>
                        <a:pt x="91613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31"/>
                <p:cNvSpPr/>
                <p:nvPr/>
              </p:nvSpPr>
              <p:spPr>
                <a:xfrm>
                  <a:off x="6052564" y="5526880"/>
                  <a:ext cx="986635" cy="48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89" h="1012146" extrusionOk="0">
                      <a:moveTo>
                        <a:pt x="2150" y="0"/>
                      </a:moveTo>
                      <a:cubicBezTo>
                        <a:pt x="1424" y="746"/>
                        <a:pt x="717" y="1491"/>
                        <a:pt x="0" y="2226"/>
                      </a:cubicBezTo>
                      <a:cubicBezTo>
                        <a:pt x="467873" y="615400"/>
                        <a:pt x="1213572" y="1012147"/>
                        <a:pt x="2053579" y="1012147"/>
                      </a:cubicBezTo>
                      <a:cubicBezTo>
                        <a:pt x="2054247" y="1012147"/>
                        <a:pt x="2054916" y="1012147"/>
                        <a:pt x="2055490" y="1012147"/>
                      </a:cubicBezTo>
                      <a:cubicBezTo>
                        <a:pt x="1215264" y="1011535"/>
                        <a:pt x="469555" y="613976"/>
                        <a:pt x="215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31"/>
                <p:cNvSpPr/>
                <p:nvPr/>
              </p:nvSpPr>
              <p:spPr>
                <a:xfrm>
                  <a:off x="6599652" y="3595407"/>
                  <a:ext cx="1275156" cy="377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575" h="786995" extrusionOk="0">
                      <a:moveTo>
                        <a:pt x="2653805" y="669576"/>
                      </a:moveTo>
                      <a:lnTo>
                        <a:pt x="2653805" y="669576"/>
                      </a:lnTo>
                      <a:cubicBezTo>
                        <a:pt x="2654761" y="669261"/>
                        <a:pt x="2655620" y="668945"/>
                        <a:pt x="2656576" y="668630"/>
                      </a:cubicBezTo>
                      <a:cubicBezTo>
                        <a:pt x="2199376" y="253596"/>
                        <a:pt x="1588056" y="0"/>
                        <a:pt x="916541" y="0"/>
                      </a:cubicBezTo>
                      <a:cubicBezTo>
                        <a:pt x="915872" y="0"/>
                        <a:pt x="915202" y="0"/>
                        <a:pt x="914630" y="0"/>
                      </a:cubicBezTo>
                      <a:lnTo>
                        <a:pt x="914534" y="0"/>
                      </a:lnTo>
                      <a:cubicBezTo>
                        <a:pt x="592354" y="229"/>
                        <a:pt x="284047" y="58848"/>
                        <a:pt x="0" y="165643"/>
                      </a:cubicBezTo>
                      <a:cubicBezTo>
                        <a:pt x="422622" y="390316"/>
                        <a:pt x="1096458" y="711187"/>
                        <a:pt x="1590731" y="767523"/>
                      </a:cubicBezTo>
                      <a:cubicBezTo>
                        <a:pt x="2078507" y="823113"/>
                        <a:pt x="2412640" y="750037"/>
                        <a:pt x="2653805" y="6695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31"/>
                <p:cNvSpPr/>
                <p:nvPr/>
              </p:nvSpPr>
              <p:spPr>
                <a:xfrm>
                  <a:off x="5809201" y="3762652"/>
                  <a:ext cx="2462370" cy="178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937" h="3710733" extrusionOk="0">
                      <a:moveTo>
                        <a:pt x="4564958" y="593338"/>
                      </a:moveTo>
                      <a:cubicBezTo>
                        <a:pt x="4564002" y="593710"/>
                        <a:pt x="4563047" y="594083"/>
                        <a:pt x="4561996" y="594465"/>
                      </a:cubicBezTo>
                      <a:cubicBezTo>
                        <a:pt x="4347298" y="676417"/>
                        <a:pt x="4030363" y="783690"/>
                        <a:pt x="3568864" y="783690"/>
                      </a:cubicBezTo>
                      <a:cubicBezTo>
                        <a:pt x="3454970" y="783690"/>
                        <a:pt x="3332286" y="777173"/>
                        <a:pt x="3200142" y="762096"/>
                      </a:cubicBezTo>
                      <a:cubicBezTo>
                        <a:pt x="2541621" y="687052"/>
                        <a:pt x="1649943" y="218930"/>
                        <a:pt x="1262244" y="0"/>
                      </a:cubicBezTo>
                      <a:cubicBezTo>
                        <a:pt x="506751" y="438501"/>
                        <a:pt x="0" y="1246785"/>
                        <a:pt x="0" y="2171351"/>
                      </a:cubicBezTo>
                      <a:cubicBezTo>
                        <a:pt x="0" y="2610875"/>
                        <a:pt x="114524" y="3024123"/>
                        <a:pt x="315845" y="3383853"/>
                      </a:cubicBezTo>
                      <a:cubicBezTo>
                        <a:pt x="426873" y="3275272"/>
                        <a:pt x="593681" y="3130669"/>
                        <a:pt x="802245" y="3005166"/>
                      </a:cubicBezTo>
                      <a:cubicBezTo>
                        <a:pt x="1332091" y="2686330"/>
                        <a:pt x="1875160" y="2643897"/>
                        <a:pt x="2372777" y="2882472"/>
                      </a:cubicBezTo>
                      <a:cubicBezTo>
                        <a:pt x="2463032" y="2925736"/>
                        <a:pt x="2569139" y="2999433"/>
                        <a:pt x="2703385" y="3092726"/>
                      </a:cubicBezTo>
                      <a:cubicBezTo>
                        <a:pt x="3179694" y="3423554"/>
                        <a:pt x="3899271" y="3923464"/>
                        <a:pt x="4665093" y="3613132"/>
                      </a:cubicBezTo>
                      <a:cubicBezTo>
                        <a:pt x="4665571" y="3612940"/>
                        <a:pt x="4666049" y="3612759"/>
                        <a:pt x="4666527" y="3612577"/>
                      </a:cubicBezTo>
                      <a:lnTo>
                        <a:pt x="4667577" y="3615148"/>
                      </a:lnTo>
                      <a:cubicBezTo>
                        <a:pt x="4959000" y="3206248"/>
                        <a:pt x="5129937" y="2708430"/>
                        <a:pt x="5129937" y="2171361"/>
                      </a:cubicBezTo>
                      <a:cubicBezTo>
                        <a:pt x="5129937" y="1574039"/>
                        <a:pt x="4918392" y="1025256"/>
                        <a:pt x="4564958" y="593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31"/>
                <p:cNvSpPr/>
                <p:nvPr/>
              </p:nvSpPr>
              <p:spPr>
                <a:xfrm>
                  <a:off x="6053595" y="5237275"/>
                  <a:ext cx="1805088" cy="77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601" h="1616119" extrusionOk="0">
                      <a:moveTo>
                        <a:pt x="3656549" y="981763"/>
                      </a:moveTo>
                      <a:cubicBezTo>
                        <a:pt x="2976339" y="981782"/>
                        <a:pt x="2385561" y="571382"/>
                        <a:pt x="1996583" y="301189"/>
                      </a:cubicBezTo>
                      <a:cubicBezTo>
                        <a:pt x="1879804" y="220069"/>
                        <a:pt x="1778962" y="150022"/>
                        <a:pt x="1713721" y="118739"/>
                      </a:cubicBezTo>
                      <a:cubicBezTo>
                        <a:pt x="1323023" y="-68565"/>
                        <a:pt x="907568" y="-34139"/>
                        <a:pt x="478880" y="221062"/>
                      </a:cubicBezTo>
                      <a:cubicBezTo>
                        <a:pt x="260829" y="350875"/>
                        <a:pt x="92338" y="508319"/>
                        <a:pt x="0" y="603973"/>
                      </a:cubicBezTo>
                      <a:cubicBezTo>
                        <a:pt x="467405" y="1217949"/>
                        <a:pt x="1213114" y="1615518"/>
                        <a:pt x="2053340" y="1616120"/>
                      </a:cubicBezTo>
                      <a:cubicBezTo>
                        <a:pt x="2054008" y="1616120"/>
                        <a:pt x="2054677" y="1616120"/>
                        <a:pt x="2055346" y="1616120"/>
                      </a:cubicBezTo>
                      <a:cubicBezTo>
                        <a:pt x="2709949" y="1616120"/>
                        <a:pt x="3307319" y="1375127"/>
                        <a:pt x="3760602" y="978523"/>
                      </a:cubicBezTo>
                      <a:cubicBezTo>
                        <a:pt x="3759169" y="978610"/>
                        <a:pt x="3757831" y="978696"/>
                        <a:pt x="3756397" y="978772"/>
                      </a:cubicBezTo>
                      <a:cubicBezTo>
                        <a:pt x="3722955" y="980779"/>
                        <a:pt x="3689705" y="981753"/>
                        <a:pt x="3656549" y="9817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5959457" y="5071771"/>
                  <a:ext cx="2090023" cy="6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215" h="1326912" extrusionOk="0">
                      <a:moveTo>
                        <a:pt x="4353166" y="882372"/>
                      </a:moveTo>
                      <a:cubicBezTo>
                        <a:pt x="4352688" y="882563"/>
                        <a:pt x="4352210" y="882745"/>
                        <a:pt x="4351732" y="882927"/>
                      </a:cubicBezTo>
                      <a:cubicBezTo>
                        <a:pt x="3585910" y="1193259"/>
                        <a:pt x="2866333" y="693349"/>
                        <a:pt x="2390024" y="362521"/>
                      </a:cubicBezTo>
                      <a:cubicBezTo>
                        <a:pt x="2255778" y="269227"/>
                        <a:pt x="2149681" y="195531"/>
                        <a:pt x="2059425" y="152266"/>
                      </a:cubicBezTo>
                      <a:cubicBezTo>
                        <a:pt x="1561808" y="-86309"/>
                        <a:pt x="1018739" y="-43876"/>
                        <a:pt x="488893" y="274960"/>
                      </a:cubicBezTo>
                      <a:cubicBezTo>
                        <a:pt x="280330" y="400473"/>
                        <a:pt x="113531" y="545067"/>
                        <a:pt x="2494" y="653648"/>
                      </a:cubicBezTo>
                      <a:lnTo>
                        <a:pt x="2494" y="653648"/>
                      </a:lnTo>
                      <a:cubicBezTo>
                        <a:pt x="1653" y="654470"/>
                        <a:pt x="831" y="655282"/>
                        <a:pt x="0" y="656094"/>
                      </a:cubicBezTo>
                      <a:cubicBezTo>
                        <a:pt x="57816" y="759124"/>
                        <a:pt x="122761" y="857759"/>
                        <a:pt x="194174" y="951349"/>
                      </a:cubicBezTo>
                      <a:cubicBezTo>
                        <a:pt x="194890" y="950603"/>
                        <a:pt x="195597" y="949868"/>
                        <a:pt x="196323" y="949123"/>
                      </a:cubicBezTo>
                      <a:lnTo>
                        <a:pt x="196323" y="949123"/>
                      </a:lnTo>
                      <a:cubicBezTo>
                        <a:pt x="288662" y="853459"/>
                        <a:pt x="457152" y="696014"/>
                        <a:pt x="675203" y="566212"/>
                      </a:cubicBezTo>
                      <a:cubicBezTo>
                        <a:pt x="1103892" y="311011"/>
                        <a:pt x="1519346" y="276594"/>
                        <a:pt x="1910045" y="463888"/>
                      </a:cubicBezTo>
                      <a:cubicBezTo>
                        <a:pt x="1975286" y="495171"/>
                        <a:pt x="2076128" y="565218"/>
                        <a:pt x="2192907" y="646339"/>
                      </a:cubicBezTo>
                      <a:cubicBezTo>
                        <a:pt x="2581885" y="916531"/>
                        <a:pt x="3172663" y="1326931"/>
                        <a:pt x="3852872" y="1326912"/>
                      </a:cubicBezTo>
                      <a:cubicBezTo>
                        <a:pt x="3886028" y="1326912"/>
                        <a:pt x="3919279" y="1325938"/>
                        <a:pt x="3952721" y="1323931"/>
                      </a:cubicBezTo>
                      <a:cubicBezTo>
                        <a:pt x="3954154" y="1323845"/>
                        <a:pt x="3955492" y="1323769"/>
                        <a:pt x="3956925" y="1323682"/>
                      </a:cubicBezTo>
                      <a:cubicBezTo>
                        <a:pt x="4105981" y="1193249"/>
                        <a:pt x="4239463" y="1045990"/>
                        <a:pt x="4354216" y="884933"/>
                      </a:cubicBezTo>
                      <a:lnTo>
                        <a:pt x="4353166" y="8823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31"/>
                <p:cNvSpPr/>
                <p:nvPr/>
              </p:nvSpPr>
              <p:spPr>
                <a:xfrm>
                  <a:off x="6413517" y="3674429"/>
                  <a:ext cx="1586233" cy="46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652" h="967668" extrusionOk="0">
                      <a:moveTo>
                        <a:pt x="3044760" y="503828"/>
                      </a:moveTo>
                      <a:cubicBezTo>
                        <a:pt x="3043805" y="504143"/>
                        <a:pt x="3042946" y="504458"/>
                        <a:pt x="3041990" y="504774"/>
                      </a:cubicBezTo>
                      <a:cubicBezTo>
                        <a:pt x="2800825" y="585245"/>
                        <a:pt x="2466691" y="658320"/>
                        <a:pt x="1978916" y="602730"/>
                      </a:cubicBezTo>
                      <a:cubicBezTo>
                        <a:pt x="1484643" y="546385"/>
                        <a:pt x="810806" y="225514"/>
                        <a:pt x="388185" y="850"/>
                      </a:cubicBezTo>
                      <a:cubicBezTo>
                        <a:pt x="387650" y="564"/>
                        <a:pt x="387115" y="287"/>
                        <a:pt x="386589" y="0"/>
                      </a:cubicBezTo>
                      <a:cubicBezTo>
                        <a:pt x="251913" y="50488"/>
                        <a:pt x="122684" y="111811"/>
                        <a:pt x="0" y="182880"/>
                      </a:cubicBezTo>
                      <a:cubicBezTo>
                        <a:pt x="649" y="183243"/>
                        <a:pt x="1299" y="183616"/>
                        <a:pt x="1949" y="183979"/>
                      </a:cubicBezTo>
                      <a:cubicBezTo>
                        <a:pt x="389647" y="402909"/>
                        <a:pt x="1281316" y="871030"/>
                        <a:pt x="1939837" y="946074"/>
                      </a:cubicBezTo>
                      <a:cubicBezTo>
                        <a:pt x="2071981" y="961152"/>
                        <a:pt x="2194665" y="967668"/>
                        <a:pt x="2308559" y="967668"/>
                      </a:cubicBezTo>
                      <a:cubicBezTo>
                        <a:pt x="2770058" y="967668"/>
                        <a:pt x="3086993" y="860396"/>
                        <a:pt x="3301786" y="778444"/>
                      </a:cubicBezTo>
                      <a:cubicBezTo>
                        <a:pt x="3302742" y="778071"/>
                        <a:pt x="3303697" y="777699"/>
                        <a:pt x="3304653" y="777316"/>
                      </a:cubicBezTo>
                      <a:cubicBezTo>
                        <a:pt x="3224966" y="679952"/>
                        <a:pt x="3138112" y="588522"/>
                        <a:pt x="3044760" y="5038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2" name="Google Shape;932;p31"/>
              <p:cNvGrpSpPr/>
              <p:nvPr/>
            </p:nvGrpSpPr>
            <p:grpSpPr>
              <a:xfrm>
                <a:off x="3916812" y="4851347"/>
                <a:ext cx="431653" cy="423806"/>
                <a:chOff x="5809201" y="3595407"/>
                <a:chExt cx="2462370" cy="2417605"/>
              </a:xfrm>
            </p:grpSpPr>
            <p:sp>
              <p:nvSpPr>
                <p:cNvPr id="933" name="Google Shape;933;p31"/>
                <p:cNvSpPr/>
                <p:nvPr/>
              </p:nvSpPr>
              <p:spPr>
                <a:xfrm>
                  <a:off x="6598887" y="3595407"/>
                  <a:ext cx="439742" cy="7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129" h="165643" extrusionOk="0">
                      <a:moveTo>
                        <a:pt x="916130" y="0"/>
                      </a:moveTo>
                      <a:cubicBezTo>
                        <a:pt x="915556" y="0"/>
                        <a:pt x="914887" y="0"/>
                        <a:pt x="914219" y="0"/>
                      </a:cubicBezTo>
                      <a:cubicBezTo>
                        <a:pt x="592172" y="0"/>
                        <a:pt x="283989" y="58323"/>
                        <a:pt x="0" y="164793"/>
                      </a:cubicBezTo>
                      <a:cubicBezTo>
                        <a:pt x="536" y="165079"/>
                        <a:pt x="1070" y="165356"/>
                        <a:pt x="1596" y="165643"/>
                      </a:cubicBezTo>
                      <a:cubicBezTo>
                        <a:pt x="285643" y="58848"/>
                        <a:pt x="593949" y="239"/>
                        <a:pt x="91613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31"/>
                <p:cNvSpPr/>
                <p:nvPr/>
              </p:nvSpPr>
              <p:spPr>
                <a:xfrm>
                  <a:off x="6052564" y="5526880"/>
                  <a:ext cx="986635" cy="48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89" h="1012146" extrusionOk="0">
                      <a:moveTo>
                        <a:pt x="2150" y="0"/>
                      </a:moveTo>
                      <a:cubicBezTo>
                        <a:pt x="1424" y="746"/>
                        <a:pt x="717" y="1491"/>
                        <a:pt x="0" y="2226"/>
                      </a:cubicBezTo>
                      <a:cubicBezTo>
                        <a:pt x="467873" y="615400"/>
                        <a:pt x="1213572" y="1012147"/>
                        <a:pt x="2053579" y="1012147"/>
                      </a:cubicBezTo>
                      <a:cubicBezTo>
                        <a:pt x="2054247" y="1012147"/>
                        <a:pt x="2054916" y="1012147"/>
                        <a:pt x="2055490" y="1012147"/>
                      </a:cubicBezTo>
                      <a:cubicBezTo>
                        <a:pt x="1215264" y="1011535"/>
                        <a:pt x="469555" y="613976"/>
                        <a:pt x="215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31"/>
                <p:cNvSpPr/>
                <p:nvPr/>
              </p:nvSpPr>
              <p:spPr>
                <a:xfrm>
                  <a:off x="6599652" y="3595407"/>
                  <a:ext cx="1275156" cy="377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575" h="786995" extrusionOk="0">
                      <a:moveTo>
                        <a:pt x="2653805" y="669576"/>
                      </a:moveTo>
                      <a:lnTo>
                        <a:pt x="2653805" y="669576"/>
                      </a:lnTo>
                      <a:cubicBezTo>
                        <a:pt x="2654761" y="669261"/>
                        <a:pt x="2655620" y="668945"/>
                        <a:pt x="2656576" y="668630"/>
                      </a:cubicBezTo>
                      <a:cubicBezTo>
                        <a:pt x="2199376" y="253596"/>
                        <a:pt x="1588056" y="0"/>
                        <a:pt x="916541" y="0"/>
                      </a:cubicBezTo>
                      <a:cubicBezTo>
                        <a:pt x="915872" y="0"/>
                        <a:pt x="915202" y="0"/>
                        <a:pt x="914630" y="0"/>
                      </a:cubicBezTo>
                      <a:lnTo>
                        <a:pt x="914534" y="0"/>
                      </a:lnTo>
                      <a:cubicBezTo>
                        <a:pt x="592354" y="229"/>
                        <a:pt x="284047" y="58848"/>
                        <a:pt x="0" y="165643"/>
                      </a:cubicBezTo>
                      <a:cubicBezTo>
                        <a:pt x="422622" y="390316"/>
                        <a:pt x="1096458" y="711187"/>
                        <a:pt x="1590731" y="767523"/>
                      </a:cubicBezTo>
                      <a:cubicBezTo>
                        <a:pt x="2078507" y="823113"/>
                        <a:pt x="2412640" y="750037"/>
                        <a:pt x="2653805" y="6695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31"/>
                <p:cNvSpPr/>
                <p:nvPr/>
              </p:nvSpPr>
              <p:spPr>
                <a:xfrm>
                  <a:off x="5809201" y="3762652"/>
                  <a:ext cx="2462370" cy="178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937" h="3710733" extrusionOk="0">
                      <a:moveTo>
                        <a:pt x="4564958" y="593338"/>
                      </a:moveTo>
                      <a:cubicBezTo>
                        <a:pt x="4564002" y="593710"/>
                        <a:pt x="4563047" y="594083"/>
                        <a:pt x="4561996" y="594465"/>
                      </a:cubicBezTo>
                      <a:cubicBezTo>
                        <a:pt x="4347298" y="676417"/>
                        <a:pt x="4030363" y="783690"/>
                        <a:pt x="3568864" y="783690"/>
                      </a:cubicBezTo>
                      <a:cubicBezTo>
                        <a:pt x="3454970" y="783690"/>
                        <a:pt x="3332286" y="777173"/>
                        <a:pt x="3200142" y="762096"/>
                      </a:cubicBezTo>
                      <a:cubicBezTo>
                        <a:pt x="2541621" y="687052"/>
                        <a:pt x="1649943" y="218930"/>
                        <a:pt x="1262244" y="0"/>
                      </a:cubicBezTo>
                      <a:cubicBezTo>
                        <a:pt x="506751" y="438501"/>
                        <a:pt x="0" y="1246785"/>
                        <a:pt x="0" y="2171351"/>
                      </a:cubicBezTo>
                      <a:cubicBezTo>
                        <a:pt x="0" y="2610875"/>
                        <a:pt x="114524" y="3024123"/>
                        <a:pt x="315845" y="3383853"/>
                      </a:cubicBezTo>
                      <a:cubicBezTo>
                        <a:pt x="426873" y="3275272"/>
                        <a:pt x="593681" y="3130669"/>
                        <a:pt x="802245" y="3005166"/>
                      </a:cubicBezTo>
                      <a:cubicBezTo>
                        <a:pt x="1332091" y="2686330"/>
                        <a:pt x="1875160" y="2643897"/>
                        <a:pt x="2372777" y="2882472"/>
                      </a:cubicBezTo>
                      <a:cubicBezTo>
                        <a:pt x="2463032" y="2925736"/>
                        <a:pt x="2569139" y="2999433"/>
                        <a:pt x="2703385" y="3092726"/>
                      </a:cubicBezTo>
                      <a:cubicBezTo>
                        <a:pt x="3179694" y="3423554"/>
                        <a:pt x="3899271" y="3923464"/>
                        <a:pt x="4665093" y="3613132"/>
                      </a:cubicBezTo>
                      <a:cubicBezTo>
                        <a:pt x="4665571" y="3612940"/>
                        <a:pt x="4666049" y="3612759"/>
                        <a:pt x="4666527" y="3612577"/>
                      </a:cubicBezTo>
                      <a:lnTo>
                        <a:pt x="4667577" y="3615148"/>
                      </a:lnTo>
                      <a:cubicBezTo>
                        <a:pt x="4959000" y="3206248"/>
                        <a:pt x="5129937" y="2708430"/>
                        <a:pt x="5129937" y="2171361"/>
                      </a:cubicBezTo>
                      <a:cubicBezTo>
                        <a:pt x="5129937" y="1574039"/>
                        <a:pt x="4918392" y="1025256"/>
                        <a:pt x="4564958" y="593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31"/>
                <p:cNvSpPr/>
                <p:nvPr/>
              </p:nvSpPr>
              <p:spPr>
                <a:xfrm>
                  <a:off x="6053595" y="5237275"/>
                  <a:ext cx="1805088" cy="77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601" h="1616119" extrusionOk="0">
                      <a:moveTo>
                        <a:pt x="3656549" y="981763"/>
                      </a:moveTo>
                      <a:cubicBezTo>
                        <a:pt x="2976339" y="981782"/>
                        <a:pt x="2385561" y="571382"/>
                        <a:pt x="1996583" y="301189"/>
                      </a:cubicBezTo>
                      <a:cubicBezTo>
                        <a:pt x="1879804" y="220069"/>
                        <a:pt x="1778962" y="150022"/>
                        <a:pt x="1713721" y="118739"/>
                      </a:cubicBezTo>
                      <a:cubicBezTo>
                        <a:pt x="1323023" y="-68565"/>
                        <a:pt x="907568" y="-34139"/>
                        <a:pt x="478880" y="221062"/>
                      </a:cubicBezTo>
                      <a:cubicBezTo>
                        <a:pt x="260829" y="350875"/>
                        <a:pt x="92338" y="508319"/>
                        <a:pt x="0" y="603973"/>
                      </a:cubicBezTo>
                      <a:cubicBezTo>
                        <a:pt x="467405" y="1217949"/>
                        <a:pt x="1213114" y="1615518"/>
                        <a:pt x="2053340" y="1616120"/>
                      </a:cubicBezTo>
                      <a:cubicBezTo>
                        <a:pt x="2054008" y="1616120"/>
                        <a:pt x="2054677" y="1616120"/>
                        <a:pt x="2055346" y="1616120"/>
                      </a:cubicBezTo>
                      <a:cubicBezTo>
                        <a:pt x="2709949" y="1616120"/>
                        <a:pt x="3307319" y="1375127"/>
                        <a:pt x="3760602" y="978523"/>
                      </a:cubicBezTo>
                      <a:cubicBezTo>
                        <a:pt x="3759169" y="978610"/>
                        <a:pt x="3757831" y="978696"/>
                        <a:pt x="3756397" y="978772"/>
                      </a:cubicBezTo>
                      <a:cubicBezTo>
                        <a:pt x="3722955" y="980779"/>
                        <a:pt x="3689705" y="981753"/>
                        <a:pt x="3656549" y="9817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5959457" y="5071771"/>
                  <a:ext cx="2090023" cy="6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215" h="1326912" extrusionOk="0">
                      <a:moveTo>
                        <a:pt x="4353166" y="882372"/>
                      </a:moveTo>
                      <a:cubicBezTo>
                        <a:pt x="4352688" y="882563"/>
                        <a:pt x="4352210" y="882745"/>
                        <a:pt x="4351732" y="882927"/>
                      </a:cubicBezTo>
                      <a:cubicBezTo>
                        <a:pt x="3585910" y="1193259"/>
                        <a:pt x="2866333" y="693349"/>
                        <a:pt x="2390024" y="362521"/>
                      </a:cubicBezTo>
                      <a:cubicBezTo>
                        <a:pt x="2255778" y="269227"/>
                        <a:pt x="2149681" y="195531"/>
                        <a:pt x="2059425" y="152266"/>
                      </a:cubicBezTo>
                      <a:cubicBezTo>
                        <a:pt x="1561808" y="-86309"/>
                        <a:pt x="1018739" y="-43876"/>
                        <a:pt x="488893" y="274960"/>
                      </a:cubicBezTo>
                      <a:cubicBezTo>
                        <a:pt x="280330" y="400473"/>
                        <a:pt x="113531" y="545067"/>
                        <a:pt x="2494" y="653648"/>
                      </a:cubicBezTo>
                      <a:lnTo>
                        <a:pt x="2494" y="653648"/>
                      </a:lnTo>
                      <a:cubicBezTo>
                        <a:pt x="1653" y="654470"/>
                        <a:pt x="831" y="655282"/>
                        <a:pt x="0" y="656094"/>
                      </a:cubicBezTo>
                      <a:cubicBezTo>
                        <a:pt x="57816" y="759124"/>
                        <a:pt x="122761" y="857759"/>
                        <a:pt x="194174" y="951349"/>
                      </a:cubicBezTo>
                      <a:cubicBezTo>
                        <a:pt x="194890" y="950603"/>
                        <a:pt x="195597" y="949868"/>
                        <a:pt x="196323" y="949123"/>
                      </a:cubicBezTo>
                      <a:lnTo>
                        <a:pt x="196323" y="949123"/>
                      </a:lnTo>
                      <a:cubicBezTo>
                        <a:pt x="288662" y="853459"/>
                        <a:pt x="457152" y="696014"/>
                        <a:pt x="675203" y="566212"/>
                      </a:cubicBezTo>
                      <a:cubicBezTo>
                        <a:pt x="1103892" y="311011"/>
                        <a:pt x="1519346" y="276594"/>
                        <a:pt x="1910045" y="463888"/>
                      </a:cubicBezTo>
                      <a:cubicBezTo>
                        <a:pt x="1975286" y="495171"/>
                        <a:pt x="2076128" y="565218"/>
                        <a:pt x="2192907" y="646339"/>
                      </a:cubicBezTo>
                      <a:cubicBezTo>
                        <a:pt x="2581885" y="916531"/>
                        <a:pt x="3172663" y="1326931"/>
                        <a:pt x="3852872" y="1326912"/>
                      </a:cubicBezTo>
                      <a:cubicBezTo>
                        <a:pt x="3886028" y="1326912"/>
                        <a:pt x="3919279" y="1325938"/>
                        <a:pt x="3952721" y="1323931"/>
                      </a:cubicBezTo>
                      <a:cubicBezTo>
                        <a:pt x="3954154" y="1323845"/>
                        <a:pt x="3955492" y="1323769"/>
                        <a:pt x="3956925" y="1323682"/>
                      </a:cubicBezTo>
                      <a:cubicBezTo>
                        <a:pt x="4105981" y="1193249"/>
                        <a:pt x="4239463" y="1045990"/>
                        <a:pt x="4354216" y="884933"/>
                      </a:cubicBezTo>
                      <a:lnTo>
                        <a:pt x="4353166" y="8823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6413517" y="3674429"/>
                  <a:ext cx="1586233" cy="46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652" h="967668" extrusionOk="0">
                      <a:moveTo>
                        <a:pt x="3044760" y="503828"/>
                      </a:moveTo>
                      <a:cubicBezTo>
                        <a:pt x="3043805" y="504143"/>
                        <a:pt x="3042946" y="504458"/>
                        <a:pt x="3041990" y="504774"/>
                      </a:cubicBezTo>
                      <a:cubicBezTo>
                        <a:pt x="2800825" y="585245"/>
                        <a:pt x="2466691" y="658320"/>
                        <a:pt x="1978916" y="602730"/>
                      </a:cubicBezTo>
                      <a:cubicBezTo>
                        <a:pt x="1484643" y="546385"/>
                        <a:pt x="810806" y="225514"/>
                        <a:pt x="388185" y="850"/>
                      </a:cubicBezTo>
                      <a:cubicBezTo>
                        <a:pt x="387650" y="564"/>
                        <a:pt x="387115" y="287"/>
                        <a:pt x="386589" y="0"/>
                      </a:cubicBezTo>
                      <a:cubicBezTo>
                        <a:pt x="251913" y="50488"/>
                        <a:pt x="122684" y="111811"/>
                        <a:pt x="0" y="182880"/>
                      </a:cubicBezTo>
                      <a:cubicBezTo>
                        <a:pt x="649" y="183243"/>
                        <a:pt x="1299" y="183616"/>
                        <a:pt x="1949" y="183979"/>
                      </a:cubicBezTo>
                      <a:cubicBezTo>
                        <a:pt x="389647" y="402909"/>
                        <a:pt x="1281316" y="871030"/>
                        <a:pt x="1939837" y="946074"/>
                      </a:cubicBezTo>
                      <a:cubicBezTo>
                        <a:pt x="2071981" y="961152"/>
                        <a:pt x="2194665" y="967668"/>
                        <a:pt x="2308559" y="967668"/>
                      </a:cubicBezTo>
                      <a:cubicBezTo>
                        <a:pt x="2770058" y="967668"/>
                        <a:pt x="3086993" y="860396"/>
                        <a:pt x="3301786" y="778444"/>
                      </a:cubicBezTo>
                      <a:cubicBezTo>
                        <a:pt x="3302742" y="778071"/>
                        <a:pt x="3303697" y="777699"/>
                        <a:pt x="3304653" y="777316"/>
                      </a:cubicBezTo>
                      <a:cubicBezTo>
                        <a:pt x="3224966" y="679952"/>
                        <a:pt x="3138112" y="588522"/>
                        <a:pt x="3044760" y="5038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40" name="Google Shape;940;p31"/>
          <p:cNvGrpSpPr/>
          <p:nvPr/>
        </p:nvGrpSpPr>
        <p:grpSpPr>
          <a:xfrm>
            <a:off x="5984593" y="3371754"/>
            <a:ext cx="1938901" cy="794277"/>
            <a:chOff x="5509052" y="4705500"/>
            <a:chExt cx="1746600" cy="715500"/>
          </a:xfrm>
        </p:grpSpPr>
        <p:sp>
          <p:nvSpPr>
            <p:cNvPr id="941" name="Google Shape;941;p31"/>
            <p:cNvSpPr/>
            <p:nvPr/>
          </p:nvSpPr>
          <p:spPr>
            <a:xfrm>
              <a:off x="5509052" y="4705500"/>
              <a:ext cx="1746600" cy="7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942" name="Google Shape;942;p31"/>
            <p:cNvGrpSpPr/>
            <p:nvPr/>
          </p:nvGrpSpPr>
          <p:grpSpPr>
            <a:xfrm>
              <a:off x="5649533" y="4851279"/>
              <a:ext cx="1465640" cy="423943"/>
              <a:chOff x="4900126" y="4851279"/>
              <a:chExt cx="1465640" cy="423943"/>
            </a:xfrm>
          </p:grpSpPr>
          <p:grpSp>
            <p:nvGrpSpPr>
              <p:cNvPr id="943" name="Google Shape;943;p31"/>
              <p:cNvGrpSpPr/>
              <p:nvPr/>
            </p:nvGrpSpPr>
            <p:grpSpPr>
              <a:xfrm>
                <a:off x="4900126" y="4851279"/>
                <a:ext cx="431343" cy="423943"/>
                <a:chOff x="2422988" y="3595407"/>
                <a:chExt cx="2460598" cy="2418384"/>
              </a:xfrm>
            </p:grpSpPr>
            <p:sp>
              <p:nvSpPr>
                <p:cNvPr id="944" name="Google Shape;944;p31"/>
                <p:cNvSpPr/>
                <p:nvPr/>
              </p:nvSpPr>
              <p:spPr>
                <a:xfrm>
                  <a:off x="3090575" y="3595407"/>
                  <a:ext cx="962166" cy="381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513" h="795556" extrusionOk="0">
                      <a:moveTo>
                        <a:pt x="670894" y="332910"/>
                      </a:moveTo>
                      <a:cubicBezTo>
                        <a:pt x="867094" y="392227"/>
                        <a:pt x="1085222" y="475746"/>
                        <a:pt x="1296155" y="556513"/>
                      </a:cubicBezTo>
                      <a:cubicBezTo>
                        <a:pt x="1565650" y="659696"/>
                        <a:pt x="1822226" y="757939"/>
                        <a:pt x="2004514" y="795557"/>
                      </a:cubicBezTo>
                      <a:cubicBezTo>
                        <a:pt x="1940611" y="474045"/>
                        <a:pt x="1839377" y="216914"/>
                        <a:pt x="1772427" y="69273"/>
                      </a:cubicBezTo>
                      <a:cubicBezTo>
                        <a:pt x="1580039" y="23992"/>
                        <a:pt x="1379235" y="0"/>
                        <a:pt x="1172716" y="0"/>
                      </a:cubicBezTo>
                      <a:cubicBezTo>
                        <a:pt x="750162" y="0"/>
                        <a:pt x="351475" y="100402"/>
                        <a:pt x="0" y="278238"/>
                      </a:cubicBezTo>
                      <a:cubicBezTo>
                        <a:pt x="168748" y="256596"/>
                        <a:pt x="407476" y="253271"/>
                        <a:pt x="670894" y="3329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1"/>
                <p:cNvSpPr/>
                <p:nvPr/>
              </p:nvSpPr>
              <p:spPr>
                <a:xfrm>
                  <a:off x="2442427" y="3775479"/>
                  <a:ext cx="1637160" cy="81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0750" h="1695865" extrusionOk="0">
                      <a:moveTo>
                        <a:pt x="3410750" y="839616"/>
                      </a:moveTo>
                      <a:cubicBezTo>
                        <a:pt x="3404454" y="734102"/>
                        <a:pt x="3392644" y="632410"/>
                        <a:pt x="3377041" y="535629"/>
                      </a:cubicBezTo>
                      <a:cubicBezTo>
                        <a:pt x="3180755" y="503008"/>
                        <a:pt x="2901085" y="395927"/>
                        <a:pt x="2606336" y="283075"/>
                      </a:cubicBezTo>
                      <a:cubicBezTo>
                        <a:pt x="2397295" y="203043"/>
                        <a:pt x="2181145" y="120279"/>
                        <a:pt x="1988940" y="62166"/>
                      </a:cubicBezTo>
                      <a:cubicBezTo>
                        <a:pt x="1530583" y="-76427"/>
                        <a:pt x="1143000" y="59787"/>
                        <a:pt x="1139140" y="61192"/>
                      </a:cubicBezTo>
                      <a:lnTo>
                        <a:pt x="1127387" y="30721"/>
                      </a:lnTo>
                      <a:cubicBezTo>
                        <a:pt x="545926" y="402443"/>
                        <a:pt x="127385" y="999498"/>
                        <a:pt x="0" y="1695866"/>
                      </a:cubicBezTo>
                      <a:cubicBezTo>
                        <a:pt x="269514" y="1513855"/>
                        <a:pt x="898854" y="1129167"/>
                        <a:pt x="1678703" y="919638"/>
                      </a:cubicBezTo>
                      <a:cubicBezTo>
                        <a:pt x="2288838" y="755696"/>
                        <a:pt x="2871522" y="728799"/>
                        <a:pt x="3410750" y="8396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2739179" y="4489267"/>
                  <a:ext cx="1330174" cy="152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195" h="3168984" extrusionOk="0">
                      <a:moveTo>
                        <a:pt x="2175517" y="2515786"/>
                      </a:moveTo>
                      <a:cubicBezTo>
                        <a:pt x="2312754" y="2220216"/>
                        <a:pt x="2434865" y="1850749"/>
                        <a:pt x="2538440" y="1417656"/>
                      </a:cubicBezTo>
                      <a:cubicBezTo>
                        <a:pt x="2657235" y="920927"/>
                        <a:pt x="2734305" y="411949"/>
                        <a:pt x="2771196" y="4033"/>
                      </a:cubicBezTo>
                      <a:cubicBezTo>
                        <a:pt x="1674470" y="-103583"/>
                        <a:pt x="244041" y="1974924"/>
                        <a:pt x="0" y="2342929"/>
                      </a:cubicBezTo>
                      <a:cubicBezTo>
                        <a:pt x="428927" y="2810343"/>
                        <a:pt x="1033454" y="3119147"/>
                        <a:pt x="1711457" y="3168985"/>
                      </a:cubicBezTo>
                      <a:cubicBezTo>
                        <a:pt x="1876632" y="3043090"/>
                        <a:pt x="2032519" y="2823758"/>
                        <a:pt x="2175517" y="251577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1"/>
                <p:cNvSpPr/>
                <p:nvPr/>
              </p:nvSpPr>
              <p:spPr>
                <a:xfrm>
                  <a:off x="2422988" y="4198619"/>
                  <a:ext cx="1658952" cy="137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150" h="2861697" extrusionOk="0">
                      <a:moveTo>
                        <a:pt x="2492672" y="796778"/>
                      </a:moveTo>
                      <a:cubicBezTo>
                        <a:pt x="2840211" y="573558"/>
                        <a:pt x="3158282" y="474226"/>
                        <a:pt x="3439730" y="500798"/>
                      </a:cubicBezTo>
                      <a:cubicBezTo>
                        <a:pt x="3452438" y="333702"/>
                        <a:pt x="3457732" y="187226"/>
                        <a:pt x="3455744" y="70389"/>
                      </a:cubicBezTo>
                      <a:cubicBezTo>
                        <a:pt x="3449256" y="68994"/>
                        <a:pt x="3442769" y="67609"/>
                        <a:pt x="3436271" y="66252"/>
                      </a:cubicBezTo>
                      <a:cubicBezTo>
                        <a:pt x="2912656" y="-42893"/>
                        <a:pt x="2345107" y="-17085"/>
                        <a:pt x="1749447" y="142958"/>
                      </a:cubicBezTo>
                      <a:cubicBezTo>
                        <a:pt x="878149" y="377062"/>
                        <a:pt x="200088" y="833536"/>
                        <a:pt x="17762" y="964094"/>
                      </a:cubicBezTo>
                      <a:cubicBezTo>
                        <a:pt x="6039" y="1061840"/>
                        <a:pt x="0" y="1161287"/>
                        <a:pt x="0" y="1262129"/>
                      </a:cubicBezTo>
                      <a:cubicBezTo>
                        <a:pt x="0" y="1869445"/>
                        <a:pt x="218653" y="2426570"/>
                        <a:pt x="582818" y="2861698"/>
                      </a:cubicBezTo>
                      <a:cubicBezTo>
                        <a:pt x="716309" y="2661992"/>
                        <a:pt x="1077100" y="2141768"/>
                        <a:pt x="1530688" y="1645326"/>
                      </a:cubicBezTo>
                      <a:cubicBezTo>
                        <a:pt x="1869188" y="1274846"/>
                        <a:pt x="2192850" y="989357"/>
                        <a:pt x="2492672" y="7967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1"/>
                <p:cNvSpPr/>
                <p:nvPr/>
              </p:nvSpPr>
              <p:spPr>
                <a:xfrm>
                  <a:off x="4126061" y="4245194"/>
                  <a:ext cx="757524" cy="127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176" h="2659384" extrusionOk="0">
                      <a:moveTo>
                        <a:pt x="17438" y="0"/>
                      </a:moveTo>
                      <a:cubicBezTo>
                        <a:pt x="18221" y="116627"/>
                        <a:pt x="12450" y="259223"/>
                        <a:pt x="0" y="420108"/>
                      </a:cubicBezTo>
                      <a:cubicBezTo>
                        <a:pt x="90551" y="437880"/>
                        <a:pt x="349975" y="510335"/>
                        <a:pt x="593777" y="782486"/>
                      </a:cubicBezTo>
                      <a:cubicBezTo>
                        <a:pt x="764475" y="973019"/>
                        <a:pt x="892538" y="1223070"/>
                        <a:pt x="974414" y="1525682"/>
                      </a:cubicBezTo>
                      <a:cubicBezTo>
                        <a:pt x="1061010" y="1845731"/>
                        <a:pt x="1095971" y="2226292"/>
                        <a:pt x="1078763" y="2659385"/>
                      </a:cubicBezTo>
                      <a:cubicBezTo>
                        <a:pt x="1392659" y="2241264"/>
                        <a:pt x="1578176" y="1724413"/>
                        <a:pt x="1578176" y="1164995"/>
                      </a:cubicBezTo>
                      <a:cubicBezTo>
                        <a:pt x="1578176" y="1087840"/>
                        <a:pt x="1574641" y="1011487"/>
                        <a:pt x="1567732" y="936099"/>
                      </a:cubicBezTo>
                      <a:cubicBezTo>
                        <a:pt x="1111192" y="461194"/>
                        <a:pt x="590605" y="146896"/>
                        <a:pt x="17438" y="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1"/>
                <p:cNvSpPr/>
                <p:nvPr/>
              </p:nvSpPr>
              <p:spPr>
                <a:xfrm>
                  <a:off x="4117686" y="3976835"/>
                  <a:ext cx="749668" cy="63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808" h="1314347" extrusionOk="0">
                      <a:moveTo>
                        <a:pt x="0" y="127863"/>
                      </a:moveTo>
                      <a:cubicBezTo>
                        <a:pt x="15192" y="228906"/>
                        <a:pt x="26333" y="335108"/>
                        <a:pt x="31713" y="445495"/>
                      </a:cubicBezTo>
                      <a:cubicBezTo>
                        <a:pt x="594236" y="583257"/>
                        <a:pt x="1107599" y="874843"/>
                        <a:pt x="1561808" y="1314347"/>
                      </a:cubicBezTo>
                      <a:cubicBezTo>
                        <a:pt x="1477793" y="810223"/>
                        <a:pt x="1241530" y="356415"/>
                        <a:pt x="900918" y="0"/>
                      </a:cubicBezTo>
                      <a:cubicBezTo>
                        <a:pt x="769921" y="67419"/>
                        <a:pt x="400339" y="130529"/>
                        <a:pt x="101196" y="130529"/>
                      </a:cubicBezTo>
                      <a:cubicBezTo>
                        <a:pt x="66330" y="130529"/>
                        <a:pt x="32448" y="129669"/>
                        <a:pt x="0" y="1278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1"/>
                <p:cNvSpPr/>
                <p:nvPr/>
              </p:nvSpPr>
              <p:spPr>
                <a:xfrm>
                  <a:off x="3637342" y="4499609"/>
                  <a:ext cx="954763" cy="1514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089" h="3154546" extrusionOk="0">
                      <a:moveTo>
                        <a:pt x="1886158" y="1030301"/>
                      </a:moveTo>
                      <a:cubicBezTo>
                        <a:pt x="1809796" y="744553"/>
                        <a:pt x="1691210" y="509207"/>
                        <a:pt x="1533698" y="330789"/>
                      </a:cubicBezTo>
                      <a:cubicBezTo>
                        <a:pt x="1394608" y="173239"/>
                        <a:pt x="1249957" y="89930"/>
                        <a:pt x="1153119" y="47784"/>
                      </a:cubicBezTo>
                      <a:cubicBezTo>
                        <a:pt x="1091910" y="21145"/>
                        <a:pt x="1041499" y="7109"/>
                        <a:pt x="1009882" y="0"/>
                      </a:cubicBezTo>
                      <a:cubicBezTo>
                        <a:pt x="972197" y="412082"/>
                        <a:pt x="894593" y="923057"/>
                        <a:pt x="775530" y="1420884"/>
                      </a:cubicBezTo>
                      <a:cubicBezTo>
                        <a:pt x="631041" y="2025047"/>
                        <a:pt x="383800" y="2782261"/>
                        <a:pt x="0" y="3154346"/>
                      </a:cubicBezTo>
                      <a:cubicBezTo>
                        <a:pt x="10787" y="3154479"/>
                        <a:pt x="21594" y="3154546"/>
                        <a:pt x="32420" y="3154546"/>
                      </a:cubicBezTo>
                      <a:cubicBezTo>
                        <a:pt x="809765" y="3154546"/>
                        <a:pt x="1506333" y="2814795"/>
                        <a:pt x="1976709" y="2278184"/>
                      </a:cubicBezTo>
                      <a:cubicBezTo>
                        <a:pt x="2008823" y="1795100"/>
                        <a:pt x="1978401" y="1375556"/>
                        <a:pt x="1886148" y="1030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1"/>
                <p:cNvSpPr/>
                <p:nvPr/>
              </p:nvSpPr>
              <p:spPr>
                <a:xfrm>
                  <a:off x="4007564" y="3646413"/>
                  <a:ext cx="502708" cy="34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308" h="709749" extrusionOk="0">
                      <a:moveTo>
                        <a:pt x="1047308" y="605883"/>
                      </a:moveTo>
                      <a:cubicBezTo>
                        <a:pt x="756353" y="328209"/>
                        <a:pt x="398600" y="117754"/>
                        <a:pt x="0" y="0"/>
                      </a:cubicBezTo>
                      <a:cubicBezTo>
                        <a:pt x="69359" y="164544"/>
                        <a:pt x="156059" y="409263"/>
                        <a:pt x="210990" y="705731"/>
                      </a:cubicBezTo>
                      <a:cubicBezTo>
                        <a:pt x="488626" y="726379"/>
                        <a:pt x="898615" y="663575"/>
                        <a:pt x="1047308" y="6058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1"/>
                <p:cNvSpPr/>
                <p:nvPr/>
              </p:nvSpPr>
              <p:spPr>
                <a:xfrm>
                  <a:off x="4072338" y="4232376"/>
                  <a:ext cx="62183" cy="214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8" h="446852" extrusionOk="0">
                      <a:moveTo>
                        <a:pt x="0" y="430408"/>
                      </a:moveTo>
                      <a:cubicBezTo>
                        <a:pt x="27595" y="433017"/>
                        <a:pt x="54835" y="436819"/>
                        <a:pt x="81713" y="441845"/>
                      </a:cubicBezTo>
                      <a:cubicBezTo>
                        <a:pt x="86577" y="442447"/>
                        <a:pt x="96982" y="443890"/>
                        <a:pt x="112040" y="446852"/>
                      </a:cubicBezTo>
                      <a:cubicBezTo>
                        <a:pt x="124481" y="285967"/>
                        <a:pt x="130261" y="143371"/>
                        <a:pt x="129478" y="26744"/>
                      </a:cubicBezTo>
                      <a:cubicBezTo>
                        <a:pt x="91879" y="17113"/>
                        <a:pt x="54061" y="8198"/>
                        <a:pt x="16014" y="0"/>
                      </a:cubicBezTo>
                      <a:cubicBezTo>
                        <a:pt x="18001" y="116837"/>
                        <a:pt x="12708" y="263313"/>
                        <a:pt x="0" y="4304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1"/>
                <p:cNvSpPr/>
                <p:nvPr/>
              </p:nvSpPr>
              <p:spPr>
                <a:xfrm>
                  <a:off x="4061718" y="4032313"/>
                  <a:ext cx="71244" cy="158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25" h="329795" extrusionOk="0">
                      <a:moveTo>
                        <a:pt x="47249" y="6564"/>
                      </a:moveTo>
                      <a:cubicBezTo>
                        <a:pt x="32104" y="4921"/>
                        <a:pt x="16339" y="2714"/>
                        <a:pt x="0" y="0"/>
                      </a:cubicBezTo>
                      <a:cubicBezTo>
                        <a:pt x="15603" y="96791"/>
                        <a:pt x="27413" y="198474"/>
                        <a:pt x="33710" y="303988"/>
                      </a:cubicBezTo>
                      <a:cubicBezTo>
                        <a:pt x="36624" y="304590"/>
                        <a:pt x="39547" y="305163"/>
                        <a:pt x="42462" y="305775"/>
                      </a:cubicBezTo>
                      <a:cubicBezTo>
                        <a:pt x="77977" y="313180"/>
                        <a:pt x="113292" y="321187"/>
                        <a:pt x="148425" y="329796"/>
                      </a:cubicBezTo>
                      <a:cubicBezTo>
                        <a:pt x="143046" y="219408"/>
                        <a:pt x="131905" y="113206"/>
                        <a:pt x="116713" y="12163"/>
                      </a:cubicBezTo>
                      <a:cubicBezTo>
                        <a:pt x="92711" y="10826"/>
                        <a:pt x="69483" y="8972"/>
                        <a:pt x="47249" y="65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1"/>
                <p:cNvSpPr/>
                <p:nvPr/>
              </p:nvSpPr>
              <p:spPr>
                <a:xfrm>
                  <a:off x="3559822" y="4491197"/>
                  <a:ext cx="562348" cy="1522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59" h="3171878" extrusionOk="0">
                      <a:moveTo>
                        <a:pt x="937207" y="1438427"/>
                      </a:moveTo>
                      <a:cubicBezTo>
                        <a:pt x="1056271" y="940599"/>
                        <a:pt x="1133875" y="429625"/>
                        <a:pt x="1171559" y="17543"/>
                      </a:cubicBezTo>
                      <a:cubicBezTo>
                        <a:pt x="1148838" y="12440"/>
                        <a:pt x="1135824" y="10912"/>
                        <a:pt x="1135519" y="10873"/>
                      </a:cubicBezTo>
                      <a:lnTo>
                        <a:pt x="1130951" y="10195"/>
                      </a:lnTo>
                      <a:cubicBezTo>
                        <a:pt x="1107380" y="5733"/>
                        <a:pt x="1083636" y="2351"/>
                        <a:pt x="1059739" y="0"/>
                      </a:cubicBezTo>
                      <a:cubicBezTo>
                        <a:pt x="1022848" y="407916"/>
                        <a:pt x="945778" y="916894"/>
                        <a:pt x="826983" y="1413622"/>
                      </a:cubicBezTo>
                      <a:cubicBezTo>
                        <a:pt x="723408" y="1846715"/>
                        <a:pt x="601297" y="2216183"/>
                        <a:pt x="464060" y="2511753"/>
                      </a:cubicBezTo>
                      <a:cubicBezTo>
                        <a:pt x="321062" y="2819735"/>
                        <a:pt x="165175" y="3039066"/>
                        <a:pt x="0" y="3164961"/>
                      </a:cubicBezTo>
                      <a:cubicBezTo>
                        <a:pt x="53450" y="3168888"/>
                        <a:pt x="107358" y="3171219"/>
                        <a:pt x="161678" y="3171879"/>
                      </a:cubicBezTo>
                      <a:cubicBezTo>
                        <a:pt x="545477" y="2799803"/>
                        <a:pt x="792719" y="2042590"/>
                        <a:pt x="937207" y="14384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1"/>
                <p:cNvSpPr/>
                <p:nvPr/>
              </p:nvSpPr>
              <p:spPr>
                <a:xfrm>
                  <a:off x="3940458" y="3628623"/>
                  <a:ext cx="168451" cy="35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940" h="742842" extrusionOk="0">
                      <a:moveTo>
                        <a:pt x="312721" y="739374"/>
                      </a:moveTo>
                      <a:cubicBezTo>
                        <a:pt x="325142" y="740721"/>
                        <a:pt x="337898" y="741877"/>
                        <a:pt x="350940" y="742843"/>
                      </a:cubicBezTo>
                      <a:cubicBezTo>
                        <a:pt x="296010" y="446374"/>
                        <a:pt x="209309" y="201646"/>
                        <a:pt x="139950" y="37111"/>
                      </a:cubicBezTo>
                      <a:cubicBezTo>
                        <a:pt x="93829" y="23486"/>
                        <a:pt x="47172" y="11103"/>
                        <a:pt x="0" y="0"/>
                      </a:cubicBezTo>
                      <a:cubicBezTo>
                        <a:pt x="66951" y="147642"/>
                        <a:pt x="168194" y="404773"/>
                        <a:pt x="232088" y="726284"/>
                      </a:cubicBezTo>
                      <a:cubicBezTo>
                        <a:pt x="260895" y="732227"/>
                        <a:pt x="287869" y="736680"/>
                        <a:pt x="312721" y="7393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1"/>
                <p:cNvSpPr/>
                <p:nvPr/>
              </p:nvSpPr>
              <p:spPr>
                <a:xfrm>
                  <a:off x="4121585" y="4446636"/>
                  <a:ext cx="524331" cy="114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357" h="2388638" extrusionOk="0">
                      <a:moveTo>
                        <a:pt x="983749" y="1105574"/>
                      </a:moveTo>
                      <a:cubicBezTo>
                        <a:pt x="901874" y="802962"/>
                        <a:pt x="773810" y="552921"/>
                        <a:pt x="603112" y="362378"/>
                      </a:cubicBezTo>
                      <a:cubicBezTo>
                        <a:pt x="359311" y="90227"/>
                        <a:pt x="99887" y="17772"/>
                        <a:pt x="9335" y="0"/>
                      </a:cubicBezTo>
                      <a:cubicBezTo>
                        <a:pt x="6555" y="35936"/>
                        <a:pt x="3440" y="72789"/>
                        <a:pt x="0" y="110464"/>
                      </a:cubicBezTo>
                      <a:cubicBezTo>
                        <a:pt x="31608" y="117573"/>
                        <a:pt x="82019" y="131609"/>
                        <a:pt x="143237" y="158248"/>
                      </a:cubicBezTo>
                      <a:cubicBezTo>
                        <a:pt x="240075" y="200394"/>
                        <a:pt x="384727" y="283712"/>
                        <a:pt x="523816" y="441253"/>
                      </a:cubicBezTo>
                      <a:cubicBezTo>
                        <a:pt x="681328" y="619671"/>
                        <a:pt x="799914" y="855017"/>
                        <a:pt x="876276" y="1140764"/>
                      </a:cubicBezTo>
                      <a:cubicBezTo>
                        <a:pt x="968528" y="1486010"/>
                        <a:pt x="998951" y="1905554"/>
                        <a:pt x="966837" y="2388639"/>
                      </a:cubicBezTo>
                      <a:cubicBezTo>
                        <a:pt x="1009117" y="2340406"/>
                        <a:pt x="1049582" y="2290586"/>
                        <a:pt x="1088098" y="2239267"/>
                      </a:cubicBezTo>
                      <a:cubicBezTo>
                        <a:pt x="1105306" y="1806174"/>
                        <a:pt x="1070354" y="1425623"/>
                        <a:pt x="983749" y="11055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1"/>
                <p:cNvSpPr/>
                <p:nvPr/>
              </p:nvSpPr>
              <p:spPr>
                <a:xfrm>
                  <a:off x="2702448" y="4436734"/>
                  <a:ext cx="1371318" cy="117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912" h="2452488" extrusionOk="0">
                      <a:moveTo>
                        <a:pt x="2847797" y="113583"/>
                      </a:moveTo>
                      <a:cubicBezTo>
                        <a:pt x="2851170" y="76252"/>
                        <a:pt x="2854208" y="39772"/>
                        <a:pt x="2856913" y="4209"/>
                      </a:cubicBezTo>
                      <a:cubicBezTo>
                        <a:pt x="2575465" y="-22363"/>
                        <a:pt x="2257402" y="76959"/>
                        <a:pt x="1909854" y="300190"/>
                      </a:cubicBezTo>
                      <a:cubicBezTo>
                        <a:pt x="1610022" y="492758"/>
                        <a:pt x="1286371" y="778248"/>
                        <a:pt x="947871" y="1148728"/>
                      </a:cubicBezTo>
                      <a:cubicBezTo>
                        <a:pt x="494282" y="1645170"/>
                        <a:pt x="133501" y="2165394"/>
                        <a:pt x="0" y="2365100"/>
                      </a:cubicBezTo>
                      <a:cubicBezTo>
                        <a:pt x="24862" y="2394806"/>
                        <a:pt x="50402" y="2423939"/>
                        <a:pt x="76592" y="2452489"/>
                      </a:cubicBezTo>
                      <a:cubicBezTo>
                        <a:pt x="320642" y="2084473"/>
                        <a:pt x="1751071" y="5967"/>
                        <a:pt x="2847788" y="1135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1"/>
                <p:cNvSpPr/>
                <p:nvPr/>
              </p:nvSpPr>
              <p:spPr>
                <a:xfrm>
                  <a:off x="4067967" y="4438756"/>
                  <a:ext cx="58154" cy="6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55" h="126917" extrusionOk="0">
                      <a:moveTo>
                        <a:pt x="9115" y="0"/>
                      </a:moveTo>
                      <a:cubicBezTo>
                        <a:pt x="6411" y="35554"/>
                        <a:pt x="3373" y="72034"/>
                        <a:pt x="0" y="109374"/>
                      </a:cubicBezTo>
                      <a:cubicBezTo>
                        <a:pt x="23906" y="111725"/>
                        <a:pt x="47650" y="115107"/>
                        <a:pt x="71212" y="119570"/>
                      </a:cubicBezTo>
                      <a:lnTo>
                        <a:pt x="75780" y="120248"/>
                      </a:lnTo>
                      <a:cubicBezTo>
                        <a:pt x="76085" y="120286"/>
                        <a:pt x="89099" y="121805"/>
                        <a:pt x="111821" y="126917"/>
                      </a:cubicBezTo>
                      <a:cubicBezTo>
                        <a:pt x="115270" y="89242"/>
                        <a:pt x="118375" y="52389"/>
                        <a:pt x="121156" y="16453"/>
                      </a:cubicBezTo>
                      <a:cubicBezTo>
                        <a:pt x="106088" y="13501"/>
                        <a:pt x="95692" y="12049"/>
                        <a:pt x="90829" y="11447"/>
                      </a:cubicBezTo>
                      <a:cubicBezTo>
                        <a:pt x="63951" y="6421"/>
                        <a:pt x="36710" y="2608"/>
                        <a:pt x="9115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2431500" y="4145988"/>
                  <a:ext cx="1650236" cy="5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991" h="1073855" extrusionOk="0">
                      <a:moveTo>
                        <a:pt x="3418519" y="176024"/>
                      </a:moveTo>
                      <a:cubicBezTo>
                        <a:pt x="3425016" y="177381"/>
                        <a:pt x="3431503" y="178766"/>
                        <a:pt x="3437991" y="180161"/>
                      </a:cubicBezTo>
                      <a:cubicBezTo>
                        <a:pt x="3437724" y="164730"/>
                        <a:pt x="3437342" y="149805"/>
                        <a:pt x="3436826" y="135425"/>
                      </a:cubicBezTo>
                      <a:cubicBezTo>
                        <a:pt x="3435994" y="112417"/>
                        <a:pt x="3434895" y="89581"/>
                        <a:pt x="3433539" y="66917"/>
                      </a:cubicBezTo>
                      <a:cubicBezTo>
                        <a:pt x="2894310" y="-43891"/>
                        <a:pt x="2311626" y="-16994"/>
                        <a:pt x="1701491" y="146939"/>
                      </a:cubicBezTo>
                      <a:cubicBezTo>
                        <a:pt x="921643" y="356467"/>
                        <a:pt x="292302" y="741156"/>
                        <a:pt x="22788" y="923166"/>
                      </a:cubicBezTo>
                      <a:cubicBezTo>
                        <a:pt x="13692" y="972899"/>
                        <a:pt x="6086" y="1023148"/>
                        <a:pt x="0" y="1073856"/>
                      </a:cubicBezTo>
                      <a:cubicBezTo>
                        <a:pt x="182326" y="943298"/>
                        <a:pt x="860386" y="486824"/>
                        <a:pt x="1731684" y="252730"/>
                      </a:cubicBezTo>
                      <a:cubicBezTo>
                        <a:pt x="2327335" y="92686"/>
                        <a:pt x="2894884" y="66888"/>
                        <a:pt x="3418509" y="1760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4132888" y="4190449"/>
                  <a:ext cx="745673" cy="5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486" h="1050260" extrusionOk="0">
                      <a:moveTo>
                        <a:pt x="0" y="0"/>
                      </a:moveTo>
                      <a:cubicBezTo>
                        <a:pt x="631" y="12909"/>
                        <a:pt x="1185" y="25865"/>
                        <a:pt x="1653" y="38879"/>
                      </a:cubicBezTo>
                      <a:cubicBezTo>
                        <a:pt x="2503" y="62575"/>
                        <a:pt x="3019" y="87714"/>
                        <a:pt x="3191" y="114171"/>
                      </a:cubicBezTo>
                      <a:cubicBezTo>
                        <a:pt x="576359" y="261058"/>
                        <a:pt x="1096946" y="575355"/>
                        <a:pt x="1553486" y="1050261"/>
                      </a:cubicBezTo>
                      <a:cubicBezTo>
                        <a:pt x="1547887" y="989138"/>
                        <a:pt x="1540062" y="928637"/>
                        <a:pt x="1530096" y="868852"/>
                      </a:cubicBezTo>
                      <a:cubicBezTo>
                        <a:pt x="1075887" y="429348"/>
                        <a:pt x="562523" y="137762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31"/>
                <p:cNvSpPr/>
                <p:nvPr/>
              </p:nvSpPr>
              <p:spPr>
                <a:xfrm>
                  <a:off x="4077882" y="4178075"/>
                  <a:ext cx="56600" cy="6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16" h="139988" extrusionOk="0">
                      <a:moveTo>
                        <a:pt x="0" y="0"/>
                      </a:moveTo>
                      <a:cubicBezTo>
                        <a:pt x="1357" y="22664"/>
                        <a:pt x="2455" y="45500"/>
                        <a:pt x="3287" y="68508"/>
                      </a:cubicBezTo>
                      <a:cubicBezTo>
                        <a:pt x="3803" y="82879"/>
                        <a:pt x="4185" y="97813"/>
                        <a:pt x="4452" y="113244"/>
                      </a:cubicBezTo>
                      <a:cubicBezTo>
                        <a:pt x="42500" y="121433"/>
                        <a:pt x="80318" y="130347"/>
                        <a:pt x="117916" y="139988"/>
                      </a:cubicBezTo>
                      <a:cubicBezTo>
                        <a:pt x="117735" y="113531"/>
                        <a:pt x="117229" y="88392"/>
                        <a:pt x="116378" y="64696"/>
                      </a:cubicBezTo>
                      <a:cubicBezTo>
                        <a:pt x="115910" y="51682"/>
                        <a:pt x="115356" y="38716"/>
                        <a:pt x="114725" y="25817"/>
                      </a:cubicBezTo>
                      <a:cubicBezTo>
                        <a:pt x="79592" y="17218"/>
                        <a:pt x="44268" y="9201"/>
                        <a:pt x="8762" y="1796"/>
                      </a:cubicBezTo>
                      <a:cubicBezTo>
                        <a:pt x="5847" y="1185"/>
                        <a:pt x="2924" y="612"/>
                        <a:pt x="10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2983014" y="3722470"/>
                  <a:ext cx="1079833" cy="31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53" h="646168" extrusionOk="0">
                      <a:moveTo>
                        <a:pt x="861552" y="172706"/>
                      </a:moveTo>
                      <a:cubicBezTo>
                        <a:pt x="1053758" y="230819"/>
                        <a:pt x="1269908" y="313583"/>
                        <a:pt x="1478949" y="393614"/>
                      </a:cubicBezTo>
                      <a:cubicBezTo>
                        <a:pt x="1773697" y="506476"/>
                        <a:pt x="2053368" y="613548"/>
                        <a:pt x="2249654" y="646168"/>
                      </a:cubicBezTo>
                      <a:cubicBezTo>
                        <a:pt x="2243309" y="606793"/>
                        <a:pt x="2236334" y="568229"/>
                        <a:pt x="2228843" y="530555"/>
                      </a:cubicBezTo>
                      <a:cubicBezTo>
                        <a:pt x="2046565" y="492928"/>
                        <a:pt x="1789979" y="394694"/>
                        <a:pt x="1520484" y="291511"/>
                      </a:cubicBezTo>
                      <a:cubicBezTo>
                        <a:pt x="1309541" y="210744"/>
                        <a:pt x="1091414" y="127234"/>
                        <a:pt x="895223" y="67908"/>
                      </a:cubicBezTo>
                      <a:cubicBezTo>
                        <a:pt x="631806" y="-11731"/>
                        <a:pt x="393077" y="-8406"/>
                        <a:pt x="224329" y="13235"/>
                      </a:cubicBezTo>
                      <a:cubicBezTo>
                        <a:pt x="147202" y="52257"/>
                        <a:pt x="72340" y="95015"/>
                        <a:pt x="0" y="141261"/>
                      </a:cubicBezTo>
                      <a:lnTo>
                        <a:pt x="11753" y="171731"/>
                      </a:lnTo>
                      <a:cubicBezTo>
                        <a:pt x="15613" y="170336"/>
                        <a:pt x="403196" y="34122"/>
                        <a:pt x="861552" y="17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4108734" y="3936938"/>
                  <a:ext cx="441402" cy="1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588" h="213732" extrusionOk="0">
                      <a:moveTo>
                        <a:pt x="0" y="99848"/>
                      </a:moveTo>
                      <a:cubicBezTo>
                        <a:pt x="6727" y="136166"/>
                        <a:pt x="12985" y="173258"/>
                        <a:pt x="18670" y="211067"/>
                      </a:cubicBezTo>
                      <a:cubicBezTo>
                        <a:pt x="51118" y="212873"/>
                        <a:pt x="85000" y="213733"/>
                        <a:pt x="119866" y="213733"/>
                      </a:cubicBezTo>
                      <a:cubicBezTo>
                        <a:pt x="419010" y="213733"/>
                        <a:pt x="788601" y="150623"/>
                        <a:pt x="919588" y="83204"/>
                      </a:cubicBezTo>
                      <a:cubicBezTo>
                        <a:pt x="892481" y="54845"/>
                        <a:pt x="864725" y="27098"/>
                        <a:pt x="836318" y="0"/>
                      </a:cubicBezTo>
                      <a:cubicBezTo>
                        <a:pt x="687615" y="57702"/>
                        <a:pt x="277636" y="120506"/>
                        <a:pt x="0" y="998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31"/>
                <p:cNvSpPr/>
                <p:nvPr/>
              </p:nvSpPr>
              <p:spPr>
                <a:xfrm>
                  <a:off x="4051744" y="3976876"/>
                  <a:ext cx="66011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3" h="127777" extrusionOk="0">
                      <a:moveTo>
                        <a:pt x="137523" y="127777"/>
                      </a:moveTo>
                      <a:cubicBezTo>
                        <a:pt x="131838" y="89959"/>
                        <a:pt x="125589" y="52867"/>
                        <a:pt x="118853" y="16559"/>
                      </a:cubicBezTo>
                      <a:cubicBezTo>
                        <a:pt x="105811" y="15584"/>
                        <a:pt x="93055" y="14437"/>
                        <a:pt x="80633" y="13090"/>
                      </a:cubicBezTo>
                      <a:cubicBezTo>
                        <a:pt x="55781" y="10396"/>
                        <a:pt x="28808" y="5943"/>
                        <a:pt x="0" y="0"/>
                      </a:cubicBezTo>
                      <a:cubicBezTo>
                        <a:pt x="7491" y="37675"/>
                        <a:pt x="14456" y="76238"/>
                        <a:pt x="20811" y="115614"/>
                      </a:cubicBezTo>
                      <a:cubicBezTo>
                        <a:pt x="37149" y="118327"/>
                        <a:pt x="52915" y="120535"/>
                        <a:pt x="68059" y="122178"/>
                      </a:cubicBezTo>
                      <a:cubicBezTo>
                        <a:pt x="90293" y="124595"/>
                        <a:pt x="113521" y="126439"/>
                        <a:pt x="137523" y="1277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5" name="Google Shape;965;p31"/>
              <p:cNvGrpSpPr/>
              <p:nvPr/>
            </p:nvGrpSpPr>
            <p:grpSpPr>
              <a:xfrm>
                <a:off x="5417274" y="4851279"/>
                <a:ext cx="431343" cy="423943"/>
                <a:chOff x="2422988" y="3595407"/>
                <a:chExt cx="2460598" cy="2418384"/>
              </a:xfrm>
            </p:grpSpPr>
            <p:sp>
              <p:nvSpPr>
                <p:cNvPr id="966" name="Google Shape;966;p31"/>
                <p:cNvSpPr/>
                <p:nvPr/>
              </p:nvSpPr>
              <p:spPr>
                <a:xfrm>
                  <a:off x="3090575" y="3595407"/>
                  <a:ext cx="962166" cy="381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513" h="795556" extrusionOk="0">
                      <a:moveTo>
                        <a:pt x="670894" y="332910"/>
                      </a:moveTo>
                      <a:cubicBezTo>
                        <a:pt x="867094" y="392227"/>
                        <a:pt x="1085222" y="475746"/>
                        <a:pt x="1296155" y="556513"/>
                      </a:cubicBezTo>
                      <a:cubicBezTo>
                        <a:pt x="1565650" y="659696"/>
                        <a:pt x="1822226" y="757939"/>
                        <a:pt x="2004514" y="795557"/>
                      </a:cubicBezTo>
                      <a:cubicBezTo>
                        <a:pt x="1940611" y="474045"/>
                        <a:pt x="1839377" y="216914"/>
                        <a:pt x="1772427" y="69273"/>
                      </a:cubicBezTo>
                      <a:cubicBezTo>
                        <a:pt x="1580039" y="23992"/>
                        <a:pt x="1379235" y="0"/>
                        <a:pt x="1172716" y="0"/>
                      </a:cubicBezTo>
                      <a:cubicBezTo>
                        <a:pt x="750162" y="0"/>
                        <a:pt x="351475" y="100402"/>
                        <a:pt x="0" y="278238"/>
                      </a:cubicBezTo>
                      <a:cubicBezTo>
                        <a:pt x="168748" y="256596"/>
                        <a:pt x="407476" y="253271"/>
                        <a:pt x="670894" y="3329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2442427" y="3775479"/>
                  <a:ext cx="1637160" cy="81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0750" h="1695865" extrusionOk="0">
                      <a:moveTo>
                        <a:pt x="3410750" y="839616"/>
                      </a:moveTo>
                      <a:cubicBezTo>
                        <a:pt x="3404454" y="734102"/>
                        <a:pt x="3392644" y="632410"/>
                        <a:pt x="3377041" y="535629"/>
                      </a:cubicBezTo>
                      <a:cubicBezTo>
                        <a:pt x="3180755" y="503008"/>
                        <a:pt x="2901085" y="395927"/>
                        <a:pt x="2606336" y="283075"/>
                      </a:cubicBezTo>
                      <a:cubicBezTo>
                        <a:pt x="2397295" y="203043"/>
                        <a:pt x="2181145" y="120279"/>
                        <a:pt x="1988940" y="62166"/>
                      </a:cubicBezTo>
                      <a:cubicBezTo>
                        <a:pt x="1530583" y="-76427"/>
                        <a:pt x="1143000" y="59787"/>
                        <a:pt x="1139140" y="61192"/>
                      </a:cubicBezTo>
                      <a:lnTo>
                        <a:pt x="1127387" y="30721"/>
                      </a:lnTo>
                      <a:cubicBezTo>
                        <a:pt x="545926" y="402443"/>
                        <a:pt x="127385" y="999498"/>
                        <a:pt x="0" y="1695866"/>
                      </a:cubicBezTo>
                      <a:cubicBezTo>
                        <a:pt x="269514" y="1513855"/>
                        <a:pt x="898854" y="1129167"/>
                        <a:pt x="1678703" y="919638"/>
                      </a:cubicBezTo>
                      <a:cubicBezTo>
                        <a:pt x="2288838" y="755696"/>
                        <a:pt x="2871522" y="728799"/>
                        <a:pt x="3410750" y="8396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2739179" y="4489267"/>
                  <a:ext cx="1330174" cy="152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195" h="3168984" extrusionOk="0">
                      <a:moveTo>
                        <a:pt x="2175517" y="2515786"/>
                      </a:moveTo>
                      <a:cubicBezTo>
                        <a:pt x="2312754" y="2220216"/>
                        <a:pt x="2434865" y="1850749"/>
                        <a:pt x="2538440" y="1417656"/>
                      </a:cubicBezTo>
                      <a:cubicBezTo>
                        <a:pt x="2657235" y="920927"/>
                        <a:pt x="2734305" y="411949"/>
                        <a:pt x="2771196" y="4033"/>
                      </a:cubicBezTo>
                      <a:cubicBezTo>
                        <a:pt x="1674470" y="-103583"/>
                        <a:pt x="244041" y="1974924"/>
                        <a:pt x="0" y="2342929"/>
                      </a:cubicBezTo>
                      <a:cubicBezTo>
                        <a:pt x="428927" y="2810343"/>
                        <a:pt x="1033454" y="3119147"/>
                        <a:pt x="1711457" y="3168985"/>
                      </a:cubicBezTo>
                      <a:cubicBezTo>
                        <a:pt x="1876632" y="3043090"/>
                        <a:pt x="2032519" y="2823758"/>
                        <a:pt x="2175517" y="251577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31"/>
                <p:cNvSpPr/>
                <p:nvPr/>
              </p:nvSpPr>
              <p:spPr>
                <a:xfrm>
                  <a:off x="2422988" y="4198619"/>
                  <a:ext cx="1658952" cy="137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150" h="2861697" extrusionOk="0">
                      <a:moveTo>
                        <a:pt x="2492672" y="796778"/>
                      </a:moveTo>
                      <a:cubicBezTo>
                        <a:pt x="2840211" y="573558"/>
                        <a:pt x="3158282" y="474226"/>
                        <a:pt x="3439730" y="500798"/>
                      </a:cubicBezTo>
                      <a:cubicBezTo>
                        <a:pt x="3452438" y="333702"/>
                        <a:pt x="3457732" y="187226"/>
                        <a:pt x="3455744" y="70389"/>
                      </a:cubicBezTo>
                      <a:cubicBezTo>
                        <a:pt x="3449256" y="68994"/>
                        <a:pt x="3442769" y="67609"/>
                        <a:pt x="3436271" y="66252"/>
                      </a:cubicBezTo>
                      <a:cubicBezTo>
                        <a:pt x="2912656" y="-42893"/>
                        <a:pt x="2345107" y="-17085"/>
                        <a:pt x="1749447" y="142958"/>
                      </a:cubicBezTo>
                      <a:cubicBezTo>
                        <a:pt x="878149" y="377062"/>
                        <a:pt x="200088" y="833536"/>
                        <a:pt x="17762" y="964094"/>
                      </a:cubicBezTo>
                      <a:cubicBezTo>
                        <a:pt x="6039" y="1061840"/>
                        <a:pt x="0" y="1161287"/>
                        <a:pt x="0" y="1262129"/>
                      </a:cubicBezTo>
                      <a:cubicBezTo>
                        <a:pt x="0" y="1869445"/>
                        <a:pt x="218653" y="2426570"/>
                        <a:pt x="582818" y="2861698"/>
                      </a:cubicBezTo>
                      <a:cubicBezTo>
                        <a:pt x="716309" y="2661992"/>
                        <a:pt x="1077100" y="2141768"/>
                        <a:pt x="1530688" y="1645326"/>
                      </a:cubicBezTo>
                      <a:cubicBezTo>
                        <a:pt x="1869188" y="1274846"/>
                        <a:pt x="2192850" y="989357"/>
                        <a:pt x="2492672" y="7967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31"/>
                <p:cNvSpPr/>
                <p:nvPr/>
              </p:nvSpPr>
              <p:spPr>
                <a:xfrm>
                  <a:off x="4126061" y="4245194"/>
                  <a:ext cx="757524" cy="127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176" h="2659384" extrusionOk="0">
                      <a:moveTo>
                        <a:pt x="17438" y="0"/>
                      </a:moveTo>
                      <a:cubicBezTo>
                        <a:pt x="18221" y="116627"/>
                        <a:pt x="12450" y="259223"/>
                        <a:pt x="0" y="420108"/>
                      </a:cubicBezTo>
                      <a:cubicBezTo>
                        <a:pt x="90551" y="437880"/>
                        <a:pt x="349975" y="510335"/>
                        <a:pt x="593777" y="782486"/>
                      </a:cubicBezTo>
                      <a:cubicBezTo>
                        <a:pt x="764475" y="973019"/>
                        <a:pt x="892538" y="1223070"/>
                        <a:pt x="974414" y="1525682"/>
                      </a:cubicBezTo>
                      <a:cubicBezTo>
                        <a:pt x="1061010" y="1845731"/>
                        <a:pt x="1095971" y="2226292"/>
                        <a:pt x="1078763" y="2659385"/>
                      </a:cubicBezTo>
                      <a:cubicBezTo>
                        <a:pt x="1392659" y="2241264"/>
                        <a:pt x="1578176" y="1724413"/>
                        <a:pt x="1578176" y="1164995"/>
                      </a:cubicBezTo>
                      <a:cubicBezTo>
                        <a:pt x="1578176" y="1087840"/>
                        <a:pt x="1574641" y="1011487"/>
                        <a:pt x="1567732" y="936099"/>
                      </a:cubicBezTo>
                      <a:cubicBezTo>
                        <a:pt x="1111192" y="461194"/>
                        <a:pt x="590605" y="146896"/>
                        <a:pt x="17438" y="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31"/>
                <p:cNvSpPr/>
                <p:nvPr/>
              </p:nvSpPr>
              <p:spPr>
                <a:xfrm>
                  <a:off x="4117686" y="3976835"/>
                  <a:ext cx="749668" cy="63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808" h="1314347" extrusionOk="0">
                      <a:moveTo>
                        <a:pt x="0" y="127863"/>
                      </a:moveTo>
                      <a:cubicBezTo>
                        <a:pt x="15192" y="228906"/>
                        <a:pt x="26333" y="335108"/>
                        <a:pt x="31713" y="445495"/>
                      </a:cubicBezTo>
                      <a:cubicBezTo>
                        <a:pt x="594236" y="583257"/>
                        <a:pt x="1107599" y="874843"/>
                        <a:pt x="1561808" y="1314347"/>
                      </a:cubicBezTo>
                      <a:cubicBezTo>
                        <a:pt x="1477793" y="810223"/>
                        <a:pt x="1241530" y="356415"/>
                        <a:pt x="900918" y="0"/>
                      </a:cubicBezTo>
                      <a:cubicBezTo>
                        <a:pt x="769921" y="67419"/>
                        <a:pt x="400339" y="130529"/>
                        <a:pt x="101196" y="130529"/>
                      </a:cubicBezTo>
                      <a:cubicBezTo>
                        <a:pt x="66330" y="130529"/>
                        <a:pt x="32448" y="129669"/>
                        <a:pt x="0" y="1278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1"/>
                <p:cNvSpPr/>
                <p:nvPr/>
              </p:nvSpPr>
              <p:spPr>
                <a:xfrm>
                  <a:off x="3637342" y="4499609"/>
                  <a:ext cx="954763" cy="1514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089" h="3154546" extrusionOk="0">
                      <a:moveTo>
                        <a:pt x="1886158" y="1030301"/>
                      </a:moveTo>
                      <a:cubicBezTo>
                        <a:pt x="1809796" y="744553"/>
                        <a:pt x="1691210" y="509207"/>
                        <a:pt x="1533698" y="330789"/>
                      </a:cubicBezTo>
                      <a:cubicBezTo>
                        <a:pt x="1394608" y="173239"/>
                        <a:pt x="1249957" y="89930"/>
                        <a:pt x="1153119" y="47784"/>
                      </a:cubicBezTo>
                      <a:cubicBezTo>
                        <a:pt x="1091910" y="21145"/>
                        <a:pt x="1041499" y="7109"/>
                        <a:pt x="1009882" y="0"/>
                      </a:cubicBezTo>
                      <a:cubicBezTo>
                        <a:pt x="972197" y="412082"/>
                        <a:pt x="894593" y="923057"/>
                        <a:pt x="775530" y="1420884"/>
                      </a:cubicBezTo>
                      <a:cubicBezTo>
                        <a:pt x="631041" y="2025047"/>
                        <a:pt x="383800" y="2782261"/>
                        <a:pt x="0" y="3154346"/>
                      </a:cubicBezTo>
                      <a:cubicBezTo>
                        <a:pt x="10787" y="3154479"/>
                        <a:pt x="21594" y="3154546"/>
                        <a:pt x="32420" y="3154546"/>
                      </a:cubicBezTo>
                      <a:cubicBezTo>
                        <a:pt x="809765" y="3154546"/>
                        <a:pt x="1506333" y="2814795"/>
                        <a:pt x="1976709" y="2278184"/>
                      </a:cubicBezTo>
                      <a:cubicBezTo>
                        <a:pt x="2008823" y="1795100"/>
                        <a:pt x="1978401" y="1375556"/>
                        <a:pt x="1886148" y="1030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1"/>
                <p:cNvSpPr/>
                <p:nvPr/>
              </p:nvSpPr>
              <p:spPr>
                <a:xfrm>
                  <a:off x="4007564" y="3646413"/>
                  <a:ext cx="502708" cy="34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308" h="709749" extrusionOk="0">
                      <a:moveTo>
                        <a:pt x="1047308" y="605883"/>
                      </a:moveTo>
                      <a:cubicBezTo>
                        <a:pt x="756353" y="328209"/>
                        <a:pt x="398600" y="117754"/>
                        <a:pt x="0" y="0"/>
                      </a:cubicBezTo>
                      <a:cubicBezTo>
                        <a:pt x="69359" y="164544"/>
                        <a:pt x="156059" y="409263"/>
                        <a:pt x="210990" y="705731"/>
                      </a:cubicBezTo>
                      <a:cubicBezTo>
                        <a:pt x="488626" y="726379"/>
                        <a:pt x="898615" y="663575"/>
                        <a:pt x="1047308" y="6058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1"/>
                <p:cNvSpPr/>
                <p:nvPr/>
              </p:nvSpPr>
              <p:spPr>
                <a:xfrm>
                  <a:off x="4072338" y="4232376"/>
                  <a:ext cx="62183" cy="214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8" h="446852" extrusionOk="0">
                      <a:moveTo>
                        <a:pt x="0" y="430408"/>
                      </a:moveTo>
                      <a:cubicBezTo>
                        <a:pt x="27595" y="433017"/>
                        <a:pt x="54835" y="436819"/>
                        <a:pt x="81713" y="441845"/>
                      </a:cubicBezTo>
                      <a:cubicBezTo>
                        <a:pt x="86577" y="442447"/>
                        <a:pt x="96982" y="443890"/>
                        <a:pt x="112040" y="446852"/>
                      </a:cubicBezTo>
                      <a:cubicBezTo>
                        <a:pt x="124481" y="285967"/>
                        <a:pt x="130261" y="143371"/>
                        <a:pt x="129478" y="26744"/>
                      </a:cubicBezTo>
                      <a:cubicBezTo>
                        <a:pt x="91879" y="17113"/>
                        <a:pt x="54061" y="8198"/>
                        <a:pt x="16014" y="0"/>
                      </a:cubicBezTo>
                      <a:cubicBezTo>
                        <a:pt x="18001" y="116837"/>
                        <a:pt x="12708" y="263313"/>
                        <a:pt x="0" y="4304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1"/>
                <p:cNvSpPr/>
                <p:nvPr/>
              </p:nvSpPr>
              <p:spPr>
                <a:xfrm>
                  <a:off x="4061718" y="4032313"/>
                  <a:ext cx="71244" cy="158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25" h="329795" extrusionOk="0">
                      <a:moveTo>
                        <a:pt x="47249" y="6564"/>
                      </a:moveTo>
                      <a:cubicBezTo>
                        <a:pt x="32104" y="4921"/>
                        <a:pt x="16339" y="2714"/>
                        <a:pt x="0" y="0"/>
                      </a:cubicBezTo>
                      <a:cubicBezTo>
                        <a:pt x="15603" y="96791"/>
                        <a:pt x="27413" y="198474"/>
                        <a:pt x="33710" y="303988"/>
                      </a:cubicBezTo>
                      <a:cubicBezTo>
                        <a:pt x="36624" y="304590"/>
                        <a:pt x="39547" y="305163"/>
                        <a:pt x="42462" y="305775"/>
                      </a:cubicBezTo>
                      <a:cubicBezTo>
                        <a:pt x="77977" y="313180"/>
                        <a:pt x="113292" y="321187"/>
                        <a:pt x="148425" y="329796"/>
                      </a:cubicBezTo>
                      <a:cubicBezTo>
                        <a:pt x="143046" y="219408"/>
                        <a:pt x="131905" y="113206"/>
                        <a:pt x="116713" y="12163"/>
                      </a:cubicBezTo>
                      <a:cubicBezTo>
                        <a:pt x="92711" y="10826"/>
                        <a:pt x="69483" y="8972"/>
                        <a:pt x="47249" y="65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1"/>
                <p:cNvSpPr/>
                <p:nvPr/>
              </p:nvSpPr>
              <p:spPr>
                <a:xfrm>
                  <a:off x="3559822" y="4491197"/>
                  <a:ext cx="562348" cy="1522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59" h="3171878" extrusionOk="0">
                      <a:moveTo>
                        <a:pt x="937207" y="1438427"/>
                      </a:moveTo>
                      <a:cubicBezTo>
                        <a:pt x="1056271" y="940599"/>
                        <a:pt x="1133875" y="429625"/>
                        <a:pt x="1171559" y="17543"/>
                      </a:cubicBezTo>
                      <a:cubicBezTo>
                        <a:pt x="1148838" y="12440"/>
                        <a:pt x="1135824" y="10912"/>
                        <a:pt x="1135519" y="10873"/>
                      </a:cubicBezTo>
                      <a:lnTo>
                        <a:pt x="1130951" y="10195"/>
                      </a:lnTo>
                      <a:cubicBezTo>
                        <a:pt x="1107380" y="5733"/>
                        <a:pt x="1083636" y="2351"/>
                        <a:pt x="1059739" y="0"/>
                      </a:cubicBezTo>
                      <a:cubicBezTo>
                        <a:pt x="1022848" y="407916"/>
                        <a:pt x="945778" y="916894"/>
                        <a:pt x="826983" y="1413622"/>
                      </a:cubicBezTo>
                      <a:cubicBezTo>
                        <a:pt x="723408" y="1846715"/>
                        <a:pt x="601297" y="2216183"/>
                        <a:pt x="464060" y="2511753"/>
                      </a:cubicBezTo>
                      <a:cubicBezTo>
                        <a:pt x="321062" y="2819735"/>
                        <a:pt x="165175" y="3039066"/>
                        <a:pt x="0" y="3164961"/>
                      </a:cubicBezTo>
                      <a:cubicBezTo>
                        <a:pt x="53450" y="3168888"/>
                        <a:pt x="107358" y="3171219"/>
                        <a:pt x="161678" y="3171879"/>
                      </a:cubicBezTo>
                      <a:cubicBezTo>
                        <a:pt x="545477" y="2799803"/>
                        <a:pt x="792719" y="2042590"/>
                        <a:pt x="937207" y="14384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1"/>
                <p:cNvSpPr/>
                <p:nvPr/>
              </p:nvSpPr>
              <p:spPr>
                <a:xfrm>
                  <a:off x="3940458" y="3628623"/>
                  <a:ext cx="168451" cy="35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940" h="742842" extrusionOk="0">
                      <a:moveTo>
                        <a:pt x="312721" y="739374"/>
                      </a:moveTo>
                      <a:cubicBezTo>
                        <a:pt x="325142" y="740721"/>
                        <a:pt x="337898" y="741877"/>
                        <a:pt x="350940" y="742843"/>
                      </a:cubicBezTo>
                      <a:cubicBezTo>
                        <a:pt x="296010" y="446374"/>
                        <a:pt x="209309" y="201646"/>
                        <a:pt x="139950" y="37111"/>
                      </a:cubicBezTo>
                      <a:cubicBezTo>
                        <a:pt x="93829" y="23486"/>
                        <a:pt x="47172" y="11103"/>
                        <a:pt x="0" y="0"/>
                      </a:cubicBezTo>
                      <a:cubicBezTo>
                        <a:pt x="66951" y="147642"/>
                        <a:pt x="168194" y="404773"/>
                        <a:pt x="232088" y="726284"/>
                      </a:cubicBezTo>
                      <a:cubicBezTo>
                        <a:pt x="260895" y="732227"/>
                        <a:pt x="287869" y="736680"/>
                        <a:pt x="312721" y="7393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1"/>
                <p:cNvSpPr/>
                <p:nvPr/>
              </p:nvSpPr>
              <p:spPr>
                <a:xfrm>
                  <a:off x="4121585" y="4446636"/>
                  <a:ext cx="524331" cy="114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357" h="2388638" extrusionOk="0">
                      <a:moveTo>
                        <a:pt x="983749" y="1105574"/>
                      </a:moveTo>
                      <a:cubicBezTo>
                        <a:pt x="901874" y="802962"/>
                        <a:pt x="773810" y="552921"/>
                        <a:pt x="603112" y="362378"/>
                      </a:cubicBezTo>
                      <a:cubicBezTo>
                        <a:pt x="359311" y="90227"/>
                        <a:pt x="99887" y="17772"/>
                        <a:pt x="9335" y="0"/>
                      </a:cubicBezTo>
                      <a:cubicBezTo>
                        <a:pt x="6555" y="35936"/>
                        <a:pt x="3440" y="72789"/>
                        <a:pt x="0" y="110464"/>
                      </a:cubicBezTo>
                      <a:cubicBezTo>
                        <a:pt x="31608" y="117573"/>
                        <a:pt x="82019" y="131609"/>
                        <a:pt x="143237" y="158248"/>
                      </a:cubicBezTo>
                      <a:cubicBezTo>
                        <a:pt x="240075" y="200394"/>
                        <a:pt x="384727" y="283712"/>
                        <a:pt x="523816" y="441253"/>
                      </a:cubicBezTo>
                      <a:cubicBezTo>
                        <a:pt x="681328" y="619671"/>
                        <a:pt x="799914" y="855017"/>
                        <a:pt x="876276" y="1140764"/>
                      </a:cubicBezTo>
                      <a:cubicBezTo>
                        <a:pt x="968528" y="1486010"/>
                        <a:pt x="998951" y="1905554"/>
                        <a:pt x="966837" y="2388639"/>
                      </a:cubicBezTo>
                      <a:cubicBezTo>
                        <a:pt x="1009117" y="2340406"/>
                        <a:pt x="1049582" y="2290586"/>
                        <a:pt x="1088098" y="2239267"/>
                      </a:cubicBezTo>
                      <a:cubicBezTo>
                        <a:pt x="1105306" y="1806174"/>
                        <a:pt x="1070354" y="1425623"/>
                        <a:pt x="983749" y="11055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31"/>
                <p:cNvSpPr/>
                <p:nvPr/>
              </p:nvSpPr>
              <p:spPr>
                <a:xfrm>
                  <a:off x="2702448" y="4436734"/>
                  <a:ext cx="1371318" cy="117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912" h="2452488" extrusionOk="0">
                      <a:moveTo>
                        <a:pt x="2847797" y="113583"/>
                      </a:moveTo>
                      <a:cubicBezTo>
                        <a:pt x="2851170" y="76252"/>
                        <a:pt x="2854208" y="39772"/>
                        <a:pt x="2856913" y="4209"/>
                      </a:cubicBezTo>
                      <a:cubicBezTo>
                        <a:pt x="2575465" y="-22363"/>
                        <a:pt x="2257402" y="76959"/>
                        <a:pt x="1909854" y="300190"/>
                      </a:cubicBezTo>
                      <a:cubicBezTo>
                        <a:pt x="1610022" y="492758"/>
                        <a:pt x="1286371" y="778248"/>
                        <a:pt x="947871" y="1148728"/>
                      </a:cubicBezTo>
                      <a:cubicBezTo>
                        <a:pt x="494282" y="1645170"/>
                        <a:pt x="133501" y="2165394"/>
                        <a:pt x="0" y="2365100"/>
                      </a:cubicBezTo>
                      <a:cubicBezTo>
                        <a:pt x="24862" y="2394806"/>
                        <a:pt x="50402" y="2423939"/>
                        <a:pt x="76592" y="2452489"/>
                      </a:cubicBezTo>
                      <a:cubicBezTo>
                        <a:pt x="320642" y="2084473"/>
                        <a:pt x="1751071" y="5967"/>
                        <a:pt x="2847788" y="1135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31"/>
                <p:cNvSpPr/>
                <p:nvPr/>
              </p:nvSpPr>
              <p:spPr>
                <a:xfrm>
                  <a:off x="4067967" y="4438756"/>
                  <a:ext cx="58154" cy="6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55" h="126917" extrusionOk="0">
                      <a:moveTo>
                        <a:pt x="9115" y="0"/>
                      </a:moveTo>
                      <a:cubicBezTo>
                        <a:pt x="6411" y="35554"/>
                        <a:pt x="3373" y="72034"/>
                        <a:pt x="0" y="109374"/>
                      </a:cubicBezTo>
                      <a:cubicBezTo>
                        <a:pt x="23906" y="111725"/>
                        <a:pt x="47650" y="115107"/>
                        <a:pt x="71212" y="119570"/>
                      </a:cubicBezTo>
                      <a:lnTo>
                        <a:pt x="75780" y="120248"/>
                      </a:lnTo>
                      <a:cubicBezTo>
                        <a:pt x="76085" y="120286"/>
                        <a:pt x="89099" y="121805"/>
                        <a:pt x="111821" y="126917"/>
                      </a:cubicBezTo>
                      <a:cubicBezTo>
                        <a:pt x="115270" y="89242"/>
                        <a:pt x="118375" y="52389"/>
                        <a:pt x="121156" y="16453"/>
                      </a:cubicBezTo>
                      <a:cubicBezTo>
                        <a:pt x="106088" y="13501"/>
                        <a:pt x="95692" y="12049"/>
                        <a:pt x="90829" y="11447"/>
                      </a:cubicBezTo>
                      <a:cubicBezTo>
                        <a:pt x="63951" y="6421"/>
                        <a:pt x="36710" y="2608"/>
                        <a:pt x="9115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31"/>
                <p:cNvSpPr/>
                <p:nvPr/>
              </p:nvSpPr>
              <p:spPr>
                <a:xfrm>
                  <a:off x="2431500" y="4145988"/>
                  <a:ext cx="1650236" cy="5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991" h="1073855" extrusionOk="0">
                      <a:moveTo>
                        <a:pt x="3418519" y="176024"/>
                      </a:moveTo>
                      <a:cubicBezTo>
                        <a:pt x="3425016" y="177381"/>
                        <a:pt x="3431503" y="178766"/>
                        <a:pt x="3437991" y="180161"/>
                      </a:cubicBezTo>
                      <a:cubicBezTo>
                        <a:pt x="3437724" y="164730"/>
                        <a:pt x="3437342" y="149805"/>
                        <a:pt x="3436826" y="135425"/>
                      </a:cubicBezTo>
                      <a:cubicBezTo>
                        <a:pt x="3435994" y="112417"/>
                        <a:pt x="3434895" y="89581"/>
                        <a:pt x="3433539" y="66917"/>
                      </a:cubicBezTo>
                      <a:cubicBezTo>
                        <a:pt x="2894310" y="-43891"/>
                        <a:pt x="2311626" y="-16994"/>
                        <a:pt x="1701491" y="146939"/>
                      </a:cubicBezTo>
                      <a:cubicBezTo>
                        <a:pt x="921643" y="356467"/>
                        <a:pt x="292302" y="741156"/>
                        <a:pt x="22788" y="923166"/>
                      </a:cubicBezTo>
                      <a:cubicBezTo>
                        <a:pt x="13692" y="972899"/>
                        <a:pt x="6086" y="1023148"/>
                        <a:pt x="0" y="1073856"/>
                      </a:cubicBezTo>
                      <a:cubicBezTo>
                        <a:pt x="182326" y="943298"/>
                        <a:pt x="860386" y="486824"/>
                        <a:pt x="1731684" y="252730"/>
                      </a:cubicBezTo>
                      <a:cubicBezTo>
                        <a:pt x="2327335" y="92686"/>
                        <a:pt x="2894884" y="66888"/>
                        <a:pt x="3418509" y="1760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1"/>
                <p:cNvSpPr/>
                <p:nvPr/>
              </p:nvSpPr>
              <p:spPr>
                <a:xfrm>
                  <a:off x="4132888" y="4190449"/>
                  <a:ext cx="745673" cy="5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486" h="1050260" extrusionOk="0">
                      <a:moveTo>
                        <a:pt x="0" y="0"/>
                      </a:moveTo>
                      <a:cubicBezTo>
                        <a:pt x="631" y="12909"/>
                        <a:pt x="1185" y="25865"/>
                        <a:pt x="1653" y="38879"/>
                      </a:cubicBezTo>
                      <a:cubicBezTo>
                        <a:pt x="2503" y="62575"/>
                        <a:pt x="3019" y="87714"/>
                        <a:pt x="3191" y="114171"/>
                      </a:cubicBezTo>
                      <a:cubicBezTo>
                        <a:pt x="576359" y="261058"/>
                        <a:pt x="1096946" y="575355"/>
                        <a:pt x="1553486" y="1050261"/>
                      </a:cubicBezTo>
                      <a:cubicBezTo>
                        <a:pt x="1547887" y="989138"/>
                        <a:pt x="1540062" y="928637"/>
                        <a:pt x="1530096" y="868852"/>
                      </a:cubicBezTo>
                      <a:cubicBezTo>
                        <a:pt x="1075887" y="429348"/>
                        <a:pt x="562523" y="137762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1"/>
                <p:cNvSpPr/>
                <p:nvPr/>
              </p:nvSpPr>
              <p:spPr>
                <a:xfrm>
                  <a:off x="4077882" y="4178075"/>
                  <a:ext cx="56600" cy="6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16" h="139988" extrusionOk="0">
                      <a:moveTo>
                        <a:pt x="0" y="0"/>
                      </a:moveTo>
                      <a:cubicBezTo>
                        <a:pt x="1357" y="22664"/>
                        <a:pt x="2455" y="45500"/>
                        <a:pt x="3287" y="68508"/>
                      </a:cubicBezTo>
                      <a:cubicBezTo>
                        <a:pt x="3803" y="82879"/>
                        <a:pt x="4185" y="97813"/>
                        <a:pt x="4452" y="113244"/>
                      </a:cubicBezTo>
                      <a:cubicBezTo>
                        <a:pt x="42500" y="121433"/>
                        <a:pt x="80318" y="130347"/>
                        <a:pt x="117916" y="139988"/>
                      </a:cubicBezTo>
                      <a:cubicBezTo>
                        <a:pt x="117735" y="113531"/>
                        <a:pt x="117229" y="88392"/>
                        <a:pt x="116378" y="64696"/>
                      </a:cubicBezTo>
                      <a:cubicBezTo>
                        <a:pt x="115910" y="51682"/>
                        <a:pt x="115356" y="38716"/>
                        <a:pt x="114725" y="25817"/>
                      </a:cubicBezTo>
                      <a:cubicBezTo>
                        <a:pt x="79592" y="17218"/>
                        <a:pt x="44268" y="9201"/>
                        <a:pt x="8762" y="1796"/>
                      </a:cubicBezTo>
                      <a:cubicBezTo>
                        <a:pt x="5847" y="1185"/>
                        <a:pt x="2924" y="612"/>
                        <a:pt x="10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1"/>
                <p:cNvSpPr/>
                <p:nvPr/>
              </p:nvSpPr>
              <p:spPr>
                <a:xfrm>
                  <a:off x="2983014" y="3722470"/>
                  <a:ext cx="1079833" cy="31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53" h="646168" extrusionOk="0">
                      <a:moveTo>
                        <a:pt x="861552" y="172706"/>
                      </a:moveTo>
                      <a:cubicBezTo>
                        <a:pt x="1053758" y="230819"/>
                        <a:pt x="1269908" y="313583"/>
                        <a:pt x="1478949" y="393614"/>
                      </a:cubicBezTo>
                      <a:cubicBezTo>
                        <a:pt x="1773697" y="506476"/>
                        <a:pt x="2053368" y="613548"/>
                        <a:pt x="2249654" y="646168"/>
                      </a:cubicBezTo>
                      <a:cubicBezTo>
                        <a:pt x="2243309" y="606793"/>
                        <a:pt x="2236334" y="568229"/>
                        <a:pt x="2228843" y="530555"/>
                      </a:cubicBezTo>
                      <a:cubicBezTo>
                        <a:pt x="2046565" y="492928"/>
                        <a:pt x="1789979" y="394694"/>
                        <a:pt x="1520484" y="291511"/>
                      </a:cubicBezTo>
                      <a:cubicBezTo>
                        <a:pt x="1309541" y="210744"/>
                        <a:pt x="1091414" y="127234"/>
                        <a:pt x="895223" y="67908"/>
                      </a:cubicBezTo>
                      <a:cubicBezTo>
                        <a:pt x="631806" y="-11731"/>
                        <a:pt x="393077" y="-8406"/>
                        <a:pt x="224329" y="13235"/>
                      </a:cubicBezTo>
                      <a:cubicBezTo>
                        <a:pt x="147202" y="52257"/>
                        <a:pt x="72340" y="95015"/>
                        <a:pt x="0" y="141261"/>
                      </a:cubicBezTo>
                      <a:lnTo>
                        <a:pt x="11753" y="171731"/>
                      </a:lnTo>
                      <a:cubicBezTo>
                        <a:pt x="15613" y="170336"/>
                        <a:pt x="403196" y="34122"/>
                        <a:pt x="861552" y="17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1"/>
                <p:cNvSpPr/>
                <p:nvPr/>
              </p:nvSpPr>
              <p:spPr>
                <a:xfrm>
                  <a:off x="4108734" y="3936938"/>
                  <a:ext cx="441402" cy="1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588" h="213732" extrusionOk="0">
                      <a:moveTo>
                        <a:pt x="0" y="99848"/>
                      </a:moveTo>
                      <a:cubicBezTo>
                        <a:pt x="6727" y="136166"/>
                        <a:pt x="12985" y="173258"/>
                        <a:pt x="18670" y="211067"/>
                      </a:cubicBezTo>
                      <a:cubicBezTo>
                        <a:pt x="51118" y="212873"/>
                        <a:pt x="85000" y="213733"/>
                        <a:pt x="119866" y="213733"/>
                      </a:cubicBezTo>
                      <a:cubicBezTo>
                        <a:pt x="419010" y="213733"/>
                        <a:pt x="788601" y="150623"/>
                        <a:pt x="919588" y="83204"/>
                      </a:cubicBezTo>
                      <a:cubicBezTo>
                        <a:pt x="892481" y="54845"/>
                        <a:pt x="864725" y="27098"/>
                        <a:pt x="836318" y="0"/>
                      </a:cubicBezTo>
                      <a:cubicBezTo>
                        <a:pt x="687615" y="57702"/>
                        <a:pt x="277636" y="120506"/>
                        <a:pt x="0" y="998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1"/>
                <p:cNvSpPr/>
                <p:nvPr/>
              </p:nvSpPr>
              <p:spPr>
                <a:xfrm>
                  <a:off x="4051744" y="3976876"/>
                  <a:ext cx="66011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3" h="127777" extrusionOk="0">
                      <a:moveTo>
                        <a:pt x="137523" y="127777"/>
                      </a:moveTo>
                      <a:cubicBezTo>
                        <a:pt x="131838" y="89959"/>
                        <a:pt x="125589" y="52867"/>
                        <a:pt x="118853" y="16559"/>
                      </a:cubicBezTo>
                      <a:cubicBezTo>
                        <a:pt x="105811" y="15584"/>
                        <a:pt x="93055" y="14437"/>
                        <a:pt x="80633" y="13090"/>
                      </a:cubicBezTo>
                      <a:cubicBezTo>
                        <a:pt x="55781" y="10396"/>
                        <a:pt x="28808" y="5943"/>
                        <a:pt x="0" y="0"/>
                      </a:cubicBezTo>
                      <a:cubicBezTo>
                        <a:pt x="7491" y="37675"/>
                        <a:pt x="14456" y="76238"/>
                        <a:pt x="20811" y="115614"/>
                      </a:cubicBezTo>
                      <a:cubicBezTo>
                        <a:pt x="37149" y="118327"/>
                        <a:pt x="52915" y="120535"/>
                        <a:pt x="68059" y="122178"/>
                      </a:cubicBezTo>
                      <a:cubicBezTo>
                        <a:pt x="90293" y="124595"/>
                        <a:pt x="113521" y="126439"/>
                        <a:pt x="137523" y="1277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7" name="Google Shape;987;p31"/>
              <p:cNvGrpSpPr/>
              <p:nvPr/>
            </p:nvGrpSpPr>
            <p:grpSpPr>
              <a:xfrm>
                <a:off x="5934423" y="4851279"/>
                <a:ext cx="431343" cy="423943"/>
                <a:chOff x="2422988" y="3595407"/>
                <a:chExt cx="2460598" cy="2418384"/>
              </a:xfrm>
            </p:grpSpPr>
            <p:sp>
              <p:nvSpPr>
                <p:cNvPr id="988" name="Google Shape;988;p31"/>
                <p:cNvSpPr/>
                <p:nvPr/>
              </p:nvSpPr>
              <p:spPr>
                <a:xfrm>
                  <a:off x="3090575" y="3595407"/>
                  <a:ext cx="962166" cy="381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513" h="795556" extrusionOk="0">
                      <a:moveTo>
                        <a:pt x="670894" y="332910"/>
                      </a:moveTo>
                      <a:cubicBezTo>
                        <a:pt x="867094" y="392227"/>
                        <a:pt x="1085222" y="475746"/>
                        <a:pt x="1296155" y="556513"/>
                      </a:cubicBezTo>
                      <a:cubicBezTo>
                        <a:pt x="1565650" y="659696"/>
                        <a:pt x="1822226" y="757939"/>
                        <a:pt x="2004514" y="795557"/>
                      </a:cubicBezTo>
                      <a:cubicBezTo>
                        <a:pt x="1940611" y="474045"/>
                        <a:pt x="1839377" y="216914"/>
                        <a:pt x="1772427" y="69273"/>
                      </a:cubicBezTo>
                      <a:cubicBezTo>
                        <a:pt x="1580039" y="23992"/>
                        <a:pt x="1379235" y="0"/>
                        <a:pt x="1172716" y="0"/>
                      </a:cubicBezTo>
                      <a:cubicBezTo>
                        <a:pt x="750162" y="0"/>
                        <a:pt x="351475" y="100402"/>
                        <a:pt x="0" y="278238"/>
                      </a:cubicBezTo>
                      <a:cubicBezTo>
                        <a:pt x="168748" y="256596"/>
                        <a:pt x="407476" y="253271"/>
                        <a:pt x="670894" y="3329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1"/>
                <p:cNvSpPr/>
                <p:nvPr/>
              </p:nvSpPr>
              <p:spPr>
                <a:xfrm>
                  <a:off x="2442427" y="3775479"/>
                  <a:ext cx="1637160" cy="81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0750" h="1695865" extrusionOk="0">
                      <a:moveTo>
                        <a:pt x="3410750" y="839616"/>
                      </a:moveTo>
                      <a:cubicBezTo>
                        <a:pt x="3404454" y="734102"/>
                        <a:pt x="3392644" y="632410"/>
                        <a:pt x="3377041" y="535629"/>
                      </a:cubicBezTo>
                      <a:cubicBezTo>
                        <a:pt x="3180755" y="503008"/>
                        <a:pt x="2901085" y="395927"/>
                        <a:pt x="2606336" y="283075"/>
                      </a:cubicBezTo>
                      <a:cubicBezTo>
                        <a:pt x="2397295" y="203043"/>
                        <a:pt x="2181145" y="120279"/>
                        <a:pt x="1988940" y="62166"/>
                      </a:cubicBezTo>
                      <a:cubicBezTo>
                        <a:pt x="1530583" y="-76427"/>
                        <a:pt x="1143000" y="59787"/>
                        <a:pt x="1139140" y="61192"/>
                      </a:cubicBezTo>
                      <a:lnTo>
                        <a:pt x="1127387" y="30721"/>
                      </a:lnTo>
                      <a:cubicBezTo>
                        <a:pt x="545926" y="402443"/>
                        <a:pt x="127385" y="999498"/>
                        <a:pt x="0" y="1695866"/>
                      </a:cubicBezTo>
                      <a:cubicBezTo>
                        <a:pt x="269514" y="1513855"/>
                        <a:pt x="898854" y="1129167"/>
                        <a:pt x="1678703" y="919638"/>
                      </a:cubicBezTo>
                      <a:cubicBezTo>
                        <a:pt x="2288838" y="755696"/>
                        <a:pt x="2871522" y="728799"/>
                        <a:pt x="3410750" y="8396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1"/>
                <p:cNvSpPr/>
                <p:nvPr/>
              </p:nvSpPr>
              <p:spPr>
                <a:xfrm>
                  <a:off x="2739179" y="4489267"/>
                  <a:ext cx="1330174" cy="152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195" h="3168984" extrusionOk="0">
                      <a:moveTo>
                        <a:pt x="2175517" y="2515786"/>
                      </a:moveTo>
                      <a:cubicBezTo>
                        <a:pt x="2312754" y="2220216"/>
                        <a:pt x="2434865" y="1850749"/>
                        <a:pt x="2538440" y="1417656"/>
                      </a:cubicBezTo>
                      <a:cubicBezTo>
                        <a:pt x="2657235" y="920927"/>
                        <a:pt x="2734305" y="411949"/>
                        <a:pt x="2771196" y="4033"/>
                      </a:cubicBezTo>
                      <a:cubicBezTo>
                        <a:pt x="1674470" y="-103583"/>
                        <a:pt x="244041" y="1974924"/>
                        <a:pt x="0" y="2342929"/>
                      </a:cubicBezTo>
                      <a:cubicBezTo>
                        <a:pt x="428927" y="2810343"/>
                        <a:pt x="1033454" y="3119147"/>
                        <a:pt x="1711457" y="3168985"/>
                      </a:cubicBezTo>
                      <a:cubicBezTo>
                        <a:pt x="1876632" y="3043090"/>
                        <a:pt x="2032519" y="2823758"/>
                        <a:pt x="2175517" y="251577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31"/>
                <p:cNvSpPr/>
                <p:nvPr/>
              </p:nvSpPr>
              <p:spPr>
                <a:xfrm>
                  <a:off x="2422988" y="4198619"/>
                  <a:ext cx="1658952" cy="137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150" h="2861697" extrusionOk="0">
                      <a:moveTo>
                        <a:pt x="2492672" y="796778"/>
                      </a:moveTo>
                      <a:cubicBezTo>
                        <a:pt x="2840211" y="573558"/>
                        <a:pt x="3158282" y="474226"/>
                        <a:pt x="3439730" y="500798"/>
                      </a:cubicBezTo>
                      <a:cubicBezTo>
                        <a:pt x="3452438" y="333702"/>
                        <a:pt x="3457732" y="187226"/>
                        <a:pt x="3455744" y="70389"/>
                      </a:cubicBezTo>
                      <a:cubicBezTo>
                        <a:pt x="3449256" y="68994"/>
                        <a:pt x="3442769" y="67609"/>
                        <a:pt x="3436271" y="66252"/>
                      </a:cubicBezTo>
                      <a:cubicBezTo>
                        <a:pt x="2912656" y="-42893"/>
                        <a:pt x="2345107" y="-17085"/>
                        <a:pt x="1749447" y="142958"/>
                      </a:cubicBezTo>
                      <a:cubicBezTo>
                        <a:pt x="878149" y="377062"/>
                        <a:pt x="200088" y="833536"/>
                        <a:pt x="17762" y="964094"/>
                      </a:cubicBezTo>
                      <a:cubicBezTo>
                        <a:pt x="6039" y="1061840"/>
                        <a:pt x="0" y="1161287"/>
                        <a:pt x="0" y="1262129"/>
                      </a:cubicBezTo>
                      <a:cubicBezTo>
                        <a:pt x="0" y="1869445"/>
                        <a:pt x="218653" y="2426570"/>
                        <a:pt x="582818" y="2861698"/>
                      </a:cubicBezTo>
                      <a:cubicBezTo>
                        <a:pt x="716309" y="2661992"/>
                        <a:pt x="1077100" y="2141768"/>
                        <a:pt x="1530688" y="1645326"/>
                      </a:cubicBezTo>
                      <a:cubicBezTo>
                        <a:pt x="1869188" y="1274846"/>
                        <a:pt x="2192850" y="989357"/>
                        <a:pt x="2492672" y="7967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1"/>
                <p:cNvSpPr/>
                <p:nvPr/>
              </p:nvSpPr>
              <p:spPr>
                <a:xfrm>
                  <a:off x="4126061" y="4245194"/>
                  <a:ext cx="757524" cy="127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176" h="2659384" extrusionOk="0">
                      <a:moveTo>
                        <a:pt x="17438" y="0"/>
                      </a:moveTo>
                      <a:cubicBezTo>
                        <a:pt x="18221" y="116627"/>
                        <a:pt x="12450" y="259223"/>
                        <a:pt x="0" y="420108"/>
                      </a:cubicBezTo>
                      <a:cubicBezTo>
                        <a:pt x="90551" y="437880"/>
                        <a:pt x="349975" y="510335"/>
                        <a:pt x="593777" y="782486"/>
                      </a:cubicBezTo>
                      <a:cubicBezTo>
                        <a:pt x="764475" y="973019"/>
                        <a:pt x="892538" y="1223070"/>
                        <a:pt x="974414" y="1525682"/>
                      </a:cubicBezTo>
                      <a:cubicBezTo>
                        <a:pt x="1061010" y="1845731"/>
                        <a:pt x="1095971" y="2226292"/>
                        <a:pt x="1078763" y="2659385"/>
                      </a:cubicBezTo>
                      <a:cubicBezTo>
                        <a:pt x="1392659" y="2241264"/>
                        <a:pt x="1578176" y="1724413"/>
                        <a:pt x="1578176" y="1164995"/>
                      </a:cubicBezTo>
                      <a:cubicBezTo>
                        <a:pt x="1578176" y="1087840"/>
                        <a:pt x="1574641" y="1011487"/>
                        <a:pt x="1567732" y="936099"/>
                      </a:cubicBezTo>
                      <a:cubicBezTo>
                        <a:pt x="1111192" y="461194"/>
                        <a:pt x="590605" y="146896"/>
                        <a:pt x="17438" y="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1"/>
                <p:cNvSpPr/>
                <p:nvPr/>
              </p:nvSpPr>
              <p:spPr>
                <a:xfrm>
                  <a:off x="4117686" y="3976835"/>
                  <a:ext cx="749668" cy="63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808" h="1314347" extrusionOk="0">
                      <a:moveTo>
                        <a:pt x="0" y="127863"/>
                      </a:moveTo>
                      <a:cubicBezTo>
                        <a:pt x="15192" y="228906"/>
                        <a:pt x="26333" y="335108"/>
                        <a:pt x="31713" y="445495"/>
                      </a:cubicBezTo>
                      <a:cubicBezTo>
                        <a:pt x="594236" y="583257"/>
                        <a:pt x="1107599" y="874843"/>
                        <a:pt x="1561808" y="1314347"/>
                      </a:cubicBezTo>
                      <a:cubicBezTo>
                        <a:pt x="1477793" y="810223"/>
                        <a:pt x="1241530" y="356415"/>
                        <a:pt x="900918" y="0"/>
                      </a:cubicBezTo>
                      <a:cubicBezTo>
                        <a:pt x="769921" y="67419"/>
                        <a:pt x="400339" y="130529"/>
                        <a:pt x="101196" y="130529"/>
                      </a:cubicBezTo>
                      <a:cubicBezTo>
                        <a:pt x="66330" y="130529"/>
                        <a:pt x="32448" y="129669"/>
                        <a:pt x="0" y="1278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1"/>
                <p:cNvSpPr/>
                <p:nvPr/>
              </p:nvSpPr>
              <p:spPr>
                <a:xfrm>
                  <a:off x="3637342" y="4499609"/>
                  <a:ext cx="954763" cy="1514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089" h="3154546" extrusionOk="0">
                      <a:moveTo>
                        <a:pt x="1886158" y="1030301"/>
                      </a:moveTo>
                      <a:cubicBezTo>
                        <a:pt x="1809796" y="744553"/>
                        <a:pt x="1691210" y="509207"/>
                        <a:pt x="1533698" y="330789"/>
                      </a:cubicBezTo>
                      <a:cubicBezTo>
                        <a:pt x="1394608" y="173239"/>
                        <a:pt x="1249957" y="89930"/>
                        <a:pt x="1153119" y="47784"/>
                      </a:cubicBezTo>
                      <a:cubicBezTo>
                        <a:pt x="1091910" y="21145"/>
                        <a:pt x="1041499" y="7109"/>
                        <a:pt x="1009882" y="0"/>
                      </a:cubicBezTo>
                      <a:cubicBezTo>
                        <a:pt x="972197" y="412082"/>
                        <a:pt x="894593" y="923057"/>
                        <a:pt x="775530" y="1420884"/>
                      </a:cubicBezTo>
                      <a:cubicBezTo>
                        <a:pt x="631041" y="2025047"/>
                        <a:pt x="383800" y="2782261"/>
                        <a:pt x="0" y="3154346"/>
                      </a:cubicBezTo>
                      <a:cubicBezTo>
                        <a:pt x="10787" y="3154479"/>
                        <a:pt x="21594" y="3154546"/>
                        <a:pt x="32420" y="3154546"/>
                      </a:cubicBezTo>
                      <a:cubicBezTo>
                        <a:pt x="809765" y="3154546"/>
                        <a:pt x="1506333" y="2814795"/>
                        <a:pt x="1976709" y="2278184"/>
                      </a:cubicBezTo>
                      <a:cubicBezTo>
                        <a:pt x="2008823" y="1795100"/>
                        <a:pt x="1978401" y="1375556"/>
                        <a:pt x="1886148" y="1030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1"/>
                <p:cNvSpPr/>
                <p:nvPr/>
              </p:nvSpPr>
              <p:spPr>
                <a:xfrm>
                  <a:off x="4007564" y="3646413"/>
                  <a:ext cx="502708" cy="34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308" h="709749" extrusionOk="0">
                      <a:moveTo>
                        <a:pt x="1047308" y="605883"/>
                      </a:moveTo>
                      <a:cubicBezTo>
                        <a:pt x="756353" y="328209"/>
                        <a:pt x="398600" y="117754"/>
                        <a:pt x="0" y="0"/>
                      </a:cubicBezTo>
                      <a:cubicBezTo>
                        <a:pt x="69359" y="164544"/>
                        <a:pt x="156059" y="409263"/>
                        <a:pt x="210990" y="705731"/>
                      </a:cubicBezTo>
                      <a:cubicBezTo>
                        <a:pt x="488626" y="726379"/>
                        <a:pt x="898615" y="663575"/>
                        <a:pt x="1047308" y="6058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1"/>
                <p:cNvSpPr/>
                <p:nvPr/>
              </p:nvSpPr>
              <p:spPr>
                <a:xfrm>
                  <a:off x="4072338" y="4232376"/>
                  <a:ext cx="62183" cy="214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8" h="446852" extrusionOk="0">
                      <a:moveTo>
                        <a:pt x="0" y="430408"/>
                      </a:moveTo>
                      <a:cubicBezTo>
                        <a:pt x="27595" y="433017"/>
                        <a:pt x="54835" y="436819"/>
                        <a:pt x="81713" y="441845"/>
                      </a:cubicBezTo>
                      <a:cubicBezTo>
                        <a:pt x="86577" y="442447"/>
                        <a:pt x="96982" y="443890"/>
                        <a:pt x="112040" y="446852"/>
                      </a:cubicBezTo>
                      <a:cubicBezTo>
                        <a:pt x="124481" y="285967"/>
                        <a:pt x="130261" y="143371"/>
                        <a:pt x="129478" y="26744"/>
                      </a:cubicBezTo>
                      <a:cubicBezTo>
                        <a:pt x="91879" y="17113"/>
                        <a:pt x="54061" y="8198"/>
                        <a:pt x="16014" y="0"/>
                      </a:cubicBezTo>
                      <a:cubicBezTo>
                        <a:pt x="18001" y="116837"/>
                        <a:pt x="12708" y="263313"/>
                        <a:pt x="0" y="4304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1"/>
                <p:cNvSpPr/>
                <p:nvPr/>
              </p:nvSpPr>
              <p:spPr>
                <a:xfrm>
                  <a:off x="4061718" y="4032313"/>
                  <a:ext cx="71244" cy="158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25" h="329795" extrusionOk="0">
                      <a:moveTo>
                        <a:pt x="47249" y="6564"/>
                      </a:moveTo>
                      <a:cubicBezTo>
                        <a:pt x="32104" y="4921"/>
                        <a:pt x="16339" y="2714"/>
                        <a:pt x="0" y="0"/>
                      </a:cubicBezTo>
                      <a:cubicBezTo>
                        <a:pt x="15603" y="96791"/>
                        <a:pt x="27413" y="198474"/>
                        <a:pt x="33710" y="303988"/>
                      </a:cubicBezTo>
                      <a:cubicBezTo>
                        <a:pt x="36624" y="304590"/>
                        <a:pt x="39547" y="305163"/>
                        <a:pt x="42462" y="305775"/>
                      </a:cubicBezTo>
                      <a:cubicBezTo>
                        <a:pt x="77977" y="313180"/>
                        <a:pt x="113292" y="321187"/>
                        <a:pt x="148425" y="329796"/>
                      </a:cubicBezTo>
                      <a:cubicBezTo>
                        <a:pt x="143046" y="219408"/>
                        <a:pt x="131905" y="113206"/>
                        <a:pt x="116713" y="12163"/>
                      </a:cubicBezTo>
                      <a:cubicBezTo>
                        <a:pt x="92711" y="10826"/>
                        <a:pt x="69483" y="8972"/>
                        <a:pt x="47249" y="65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1"/>
                <p:cNvSpPr/>
                <p:nvPr/>
              </p:nvSpPr>
              <p:spPr>
                <a:xfrm>
                  <a:off x="3559822" y="4491197"/>
                  <a:ext cx="562348" cy="1522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59" h="3171878" extrusionOk="0">
                      <a:moveTo>
                        <a:pt x="937207" y="1438427"/>
                      </a:moveTo>
                      <a:cubicBezTo>
                        <a:pt x="1056271" y="940599"/>
                        <a:pt x="1133875" y="429625"/>
                        <a:pt x="1171559" y="17543"/>
                      </a:cubicBezTo>
                      <a:cubicBezTo>
                        <a:pt x="1148838" y="12440"/>
                        <a:pt x="1135824" y="10912"/>
                        <a:pt x="1135519" y="10873"/>
                      </a:cubicBezTo>
                      <a:lnTo>
                        <a:pt x="1130951" y="10195"/>
                      </a:lnTo>
                      <a:cubicBezTo>
                        <a:pt x="1107380" y="5733"/>
                        <a:pt x="1083636" y="2351"/>
                        <a:pt x="1059739" y="0"/>
                      </a:cubicBezTo>
                      <a:cubicBezTo>
                        <a:pt x="1022848" y="407916"/>
                        <a:pt x="945778" y="916894"/>
                        <a:pt x="826983" y="1413622"/>
                      </a:cubicBezTo>
                      <a:cubicBezTo>
                        <a:pt x="723408" y="1846715"/>
                        <a:pt x="601297" y="2216183"/>
                        <a:pt x="464060" y="2511753"/>
                      </a:cubicBezTo>
                      <a:cubicBezTo>
                        <a:pt x="321062" y="2819735"/>
                        <a:pt x="165175" y="3039066"/>
                        <a:pt x="0" y="3164961"/>
                      </a:cubicBezTo>
                      <a:cubicBezTo>
                        <a:pt x="53450" y="3168888"/>
                        <a:pt x="107358" y="3171219"/>
                        <a:pt x="161678" y="3171879"/>
                      </a:cubicBezTo>
                      <a:cubicBezTo>
                        <a:pt x="545477" y="2799803"/>
                        <a:pt x="792719" y="2042590"/>
                        <a:pt x="937207" y="14384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1"/>
                <p:cNvSpPr/>
                <p:nvPr/>
              </p:nvSpPr>
              <p:spPr>
                <a:xfrm>
                  <a:off x="3940458" y="3628623"/>
                  <a:ext cx="168451" cy="35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940" h="742842" extrusionOk="0">
                      <a:moveTo>
                        <a:pt x="312721" y="739374"/>
                      </a:moveTo>
                      <a:cubicBezTo>
                        <a:pt x="325142" y="740721"/>
                        <a:pt x="337898" y="741877"/>
                        <a:pt x="350940" y="742843"/>
                      </a:cubicBezTo>
                      <a:cubicBezTo>
                        <a:pt x="296010" y="446374"/>
                        <a:pt x="209309" y="201646"/>
                        <a:pt x="139950" y="37111"/>
                      </a:cubicBezTo>
                      <a:cubicBezTo>
                        <a:pt x="93829" y="23486"/>
                        <a:pt x="47172" y="11103"/>
                        <a:pt x="0" y="0"/>
                      </a:cubicBezTo>
                      <a:cubicBezTo>
                        <a:pt x="66951" y="147642"/>
                        <a:pt x="168194" y="404773"/>
                        <a:pt x="232088" y="726284"/>
                      </a:cubicBezTo>
                      <a:cubicBezTo>
                        <a:pt x="260895" y="732227"/>
                        <a:pt x="287869" y="736680"/>
                        <a:pt x="312721" y="7393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1"/>
                <p:cNvSpPr/>
                <p:nvPr/>
              </p:nvSpPr>
              <p:spPr>
                <a:xfrm>
                  <a:off x="4121585" y="4446636"/>
                  <a:ext cx="524331" cy="114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357" h="2388638" extrusionOk="0">
                      <a:moveTo>
                        <a:pt x="983749" y="1105574"/>
                      </a:moveTo>
                      <a:cubicBezTo>
                        <a:pt x="901874" y="802962"/>
                        <a:pt x="773810" y="552921"/>
                        <a:pt x="603112" y="362378"/>
                      </a:cubicBezTo>
                      <a:cubicBezTo>
                        <a:pt x="359311" y="90227"/>
                        <a:pt x="99887" y="17772"/>
                        <a:pt x="9335" y="0"/>
                      </a:cubicBezTo>
                      <a:cubicBezTo>
                        <a:pt x="6555" y="35936"/>
                        <a:pt x="3440" y="72789"/>
                        <a:pt x="0" y="110464"/>
                      </a:cubicBezTo>
                      <a:cubicBezTo>
                        <a:pt x="31608" y="117573"/>
                        <a:pt x="82019" y="131609"/>
                        <a:pt x="143237" y="158248"/>
                      </a:cubicBezTo>
                      <a:cubicBezTo>
                        <a:pt x="240075" y="200394"/>
                        <a:pt x="384727" y="283712"/>
                        <a:pt x="523816" y="441253"/>
                      </a:cubicBezTo>
                      <a:cubicBezTo>
                        <a:pt x="681328" y="619671"/>
                        <a:pt x="799914" y="855017"/>
                        <a:pt x="876276" y="1140764"/>
                      </a:cubicBezTo>
                      <a:cubicBezTo>
                        <a:pt x="968528" y="1486010"/>
                        <a:pt x="998951" y="1905554"/>
                        <a:pt x="966837" y="2388639"/>
                      </a:cubicBezTo>
                      <a:cubicBezTo>
                        <a:pt x="1009117" y="2340406"/>
                        <a:pt x="1049582" y="2290586"/>
                        <a:pt x="1088098" y="2239267"/>
                      </a:cubicBezTo>
                      <a:cubicBezTo>
                        <a:pt x="1105306" y="1806174"/>
                        <a:pt x="1070354" y="1425623"/>
                        <a:pt x="983749" y="11055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1"/>
                <p:cNvSpPr/>
                <p:nvPr/>
              </p:nvSpPr>
              <p:spPr>
                <a:xfrm>
                  <a:off x="2702448" y="4436734"/>
                  <a:ext cx="1371318" cy="117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912" h="2452488" extrusionOk="0">
                      <a:moveTo>
                        <a:pt x="2847797" y="113583"/>
                      </a:moveTo>
                      <a:cubicBezTo>
                        <a:pt x="2851170" y="76252"/>
                        <a:pt x="2854208" y="39772"/>
                        <a:pt x="2856913" y="4209"/>
                      </a:cubicBezTo>
                      <a:cubicBezTo>
                        <a:pt x="2575465" y="-22363"/>
                        <a:pt x="2257402" y="76959"/>
                        <a:pt x="1909854" y="300190"/>
                      </a:cubicBezTo>
                      <a:cubicBezTo>
                        <a:pt x="1610022" y="492758"/>
                        <a:pt x="1286371" y="778248"/>
                        <a:pt x="947871" y="1148728"/>
                      </a:cubicBezTo>
                      <a:cubicBezTo>
                        <a:pt x="494282" y="1645170"/>
                        <a:pt x="133501" y="2165394"/>
                        <a:pt x="0" y="2365100"/>
                      </a:cubicBezTo>
                      <a:cubicBezTo>
                        <a:pt x="24862" y="2394806"/>
                        <a:pt x="50402" y="2423939"/>
                        <a:pt x="76592" y="2452489"/>
                      </a:cubicBezTo>
                      <a:cubicBezTo>
                        <a:pt x="320642" y="2084473"/>
                        <a:pt x="1751071" y="5967"/>
                        <a:pt x="2847788" y="1135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31"/>
                <p:cNvSpPr/>
                <p:nvPr/>
              </p:nvSpPr>
              <p:spPr>
                <a:xfrm>
                  <a:off x="4067967" y="4438756"/>
                  <a:ext cx="58154" cy="6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55" h="126917" extrusionOk="0">
                      <a:moveTo>
                        <a:pt x="9115" y="0"/>
                      </a:moveTo>
                      <a:cubicBezTo>
                        <a:pt x="6411" y="35554"/>
                        <a:pt x="3373" y="72034"/>
                        <a:pt x="0" y="109374"/>
                      </a:cubicBezTo>
                      <a:cubicBezTo>
                        <a:pt x="23906" y="111725"/>
                        <a:pt x="47650" y="115107"/>
                        <a:pt x="71212" y="119570"/>
                      </a:cubicBezTo>
                      <a:lnTo>
                        <a:pt x="75780" y="120248"/>
                      </a:lnTo>
                      <a:cubicBezTo>
                        <a:pt x="76085" y="120286"/>
                        <a:pt x="89099" y="121805"/>
                        <a:pt x="111821" y="126917"/>
                      </a:cubicBezTo>
                      <a:cubicBezTo>
                        <a:pt x="115270" y="89242"/>
                        <a:pt x="118375" y="52389"/>
                        <a:pt x="121156" y="16453"/>
                      </a:cubicBezTo>
                      <a:cubicBezTo>
                        <a:pt x="106088" y="13501"/>
                        <a:pt x="95692" y="12049"/>
                        <a:pt x="90829" y="11447"/>
                      </a:cubicBezTo>
                      <a:cubicBezTo>
                        <a:pt x="63951" y="6421"/>
                        <a:pt x="36710" y="2608"/>
                        <a:pt x="9115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31"/>
                <p:cNvSpPr/>
                <p:nvPr/>
              </p:nvSpPr>
              <p:spPr>
                <a:xfrm>
                  <a:off x="2431500" y="4145988"/>
                  <a:ext cx="1650236" cy="5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991" h="1073855" extrusionOk="0">
                      <a:moveTo>
                        <a:pt x="3418519" y="176024"/>
                      </a:moveTo>
                      <a:cubicBezTo>
                        <a:pt x="3425016" y="177381"/>
                        <a:pt x="3431503" y="178766"/>
                        <a:pt x="3437991" y="180161"/>
                      </a:cubicBezTo>
                      <a:cubicBezTo>
                        <a:pt x="3437724" y="164730"/>
                        <a:pt x="3437342" y="149805"/>
                        <a:pt x="3436826" y="135425"/>
                      </a:cubicBezTo>
                      <a:cubicBezTo>
                        <a:pt x="3435994" y="112417"/>
                        <a:pt x="3434895" y="89581"/>
                        <a:pt x="3433539" y="66917"/>
                      </a:cubicBezTo>
                      <a:cubicBezTo>
                        <a:pt x="2894310" y="-43891"/>
                        <a:pt x="2311626" y="-16994"/>
                        <a:pt x="1701491" y="146939"/>
                      </a:cubicBezTo>
                      <a:cubicBezTo>
                        <a:pt x="921643" y="356467"/>
                        <a:pt x="292302" y="741156"/>
                        <a:pt x="22788" y="923166"/>
                      </a:cubicBezTo>
                      <a:cubicBezTo>
                        <a:pt x="13692" y="972899"/>
                        <a:pt x="6086" y="1023148"/>
                        <a:pt x="0" y="1073856"/>
                      </a:cubicBezTo>
                      <a:cubicBezTo>
                        <a:pt x="182326" y="943298"/>
                        <a:pt x="860386" y="486824"/>
                        <a:pt x="1731684" y="252730"/>
                      </a:cubicBezTo>
                      <a:cubicBezTo>
                        <a:pt x="2327335" y="92686"/>
                        <a:pt x="2894884" y="66888"/>
                        <a:pt x="3418509" y="1760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1"/>
                <p:cNvSpPr/>
                <p:nvPr/>
              </p:nvSpPr>
              <p:spPr>
                <a:xfrm>
                  <a:off x="4132888" y="4190449"/>
                  <a:ext cx="745673" cy="5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486" h="1050260" extrusionOk="0">
                      <a:moveTo>
                        <a:pt x="0" y="0"/>
                      </a:moveTo>
                      <a:cubicBezTo>
                        <a:pt x="631" y="12909"/>
                        <a:pt x="1185" y="25865"/>
                        <a:pt x="1653" y="38879"/>
                      </a:cubicBezTo>
                      <a:cubicBezTo>
                        <a:pt x="2503" y="62575"/>
                        <a:pt x="3019" y="87714"/>
                        <a:pt x="3191" y="114171"/>
                      </a:cubicBezTo>
                      <a:cubicBezTo>
                        <a:pt x="576359" y="261058"/>
                        <a:pt x="1096946" y="575355"/>
                        <a:pt x="1553486" y="1050261"/>
                      </a:cubicBezTo>
                      <a:cubicBezTo>
                        <a:pt x="1547887" y="989138"/>
                        <a:pt x="1540062" y="928637"/>
                        <a:pt x="1530096" y="868852"/>
                      </a:cubicBezTo>
                      <a:cubicBezTo>
                        <a:pt x="1075887" y="429348"/>
                        <a:pt x="562523" y="137762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1"/>
                <p:cNvSpPr/>
                <p:nvPr/>
              </p:nvSpPr>
              <p:spPr>
                <a:xfrm>
                  <a:off x="4077882" y="4178075"/>
                  <a:ext cx="56600" cy="6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16" h="139988" extrusionOk="0">
                      <a:moveTo>
                        <a:pt x="0" y="0"/>
                      </a:moveTo>
                      <a:cubicBezTo>
                        <a:pt x="1357" y="22664"/>
                        <a:pt x="2455" y="45500"/>
                        <a:pt x="3287" y="68508"/>
                      </a:cubicBezTo>
                      <a:cubicBezTo>
                        <a:pt x="3803" y="82879"/>
                        <a:pt x="4185" y="97813"/>
                        <a:pt x="4452" y="113244"/>
                      </a:cubicBezTo>
                      <a:cubicBezTo>
                        <a:pt x="42500" y="121433"/>
                        <a:pt x="80318" y="130347"/>
                        <a:pt x="117916" y="139988"/>
                      </a:cubicBezTo>
                      <a:cubicBezTo>
                        <a:pt x="117735" y="113531"/>
                        <a:pt x="117229" y="88392"/>
                        <a:pt x="116378" y="64696"/>
                      </a:cubicBezTo>
                      <a:cubicBezTo>
                        <a:pt x="115910" y="51682"/>
                        <a:pt x="115356" y="38716"/>
                        <a:pt x="114725" y="25817"/>
                      </a:cubicBezTo>
                      <a:cubicBezTo>
                        <a:pt x="79592" y="17218"/>
                        <a:pt x="44268" y="9201"/>
                        <a:pt x="8762" y="1796"/>
                      </a:cubicBezTo>
                      <a:cubicBezTo>
                        <a:pt x="5847" y="1185"/>
                        <a:pt x="2924" y="612"/>
                        <a:pt x="10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1"/>
                <p:cNvSpPr/>
                <p:nvPr/>
              </p:nvSpPr>
              <p:spPr>
                <a:xfrm>
                  <a:off x="2983014" y="3722470"/>
                  <a:ext cx="1079833" cy="31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53" h="646168" extrusionOk="0">
                      <a:moveTo>
                        <a:pt x="861552" y="172706"/>
                      </a:moveTo>
                      <a:cubicBezTo>
                        <a:pt x="1053758" y="230819"/>
                        <a:pt x="1269908" y="313583"/>
                        <a:pt x="1478949" y="393614"/>
                      </a:cubicBezTo>
                      <a:cubicBezTo>
                        <a:pt x="1773697" y="506476"/>
                        <a:pt x="2053368" y="613548"/>
                        <a:pt x="2249654" y="646168"/>
                      </a:cubicBezTo>
                      <a:cubicBezTo>
                        <a:pt x="2243309" y="606793"/>
                        <a:pt x="2236334" y="568229"/>
                        <a:pt x="2228843" y="530555"/>
                      </a:cubicBezTo>
                      <a:cubicBezTo>
                        <a:pt x="2046565" y="492928"/>
                        <a:pt x="1789979" y="394694"/>
                        <a:pt x="1520484" y="291511"/>
                      </a:cubicBezTo>
                      <a:cubicBezTo>
                        <a:pt x="1309541" y="210744"/>
                        <a:pt x="1091414" y="127234"/>
                        <a:pt x="895223" y="67908"/>
                      </a:cubicBezTo>
                      <a:cubicBezTo>
                        <a:pt x="631806" y="-11731"/>
                        <a:pt x="393077" y="-8406"/>
                        <a:pt x="224329" y="13235"/>
                      </a:cubicBezTo>
                      <a:cubicBezTo>
                        <a:pt x="147202" y="52257"/>
                        <a:pt x="72340" y="95015"/>
                        <a:pt x="0" y="141261"/>
                      </a:cubicBezTo>
                      <a:lnTo>
                        <a:pt x="11753" y="171731"/>
                      </a:lnTo>
                      <a:cubicBezTo>
                        <a:pt x="15613" y="170336"/>
                        <a:pt x="403196" y="34122"/>
                        <a:pt x="861552" y="17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1"/>
                <p:cNvSpPr/>
                <p:nvPr/>
              </p:nvSpPr>
              <p:spPr>
                <a:xfrm>
                  <a:off x="4108734" y="3936938"/>
                  <a:ext cx="441402" cy="1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588" h="213732" extrusionOk="0">
                      <a:moveTo>
                        <a:pt x="0" y="99848"/>
                      </a:moveTo>
                      <a:cubicBezTo>
                        <a:pt x="6727" y="136166"/>
                        <a:pt x="12985" y="173258"/>
                        <a:pt x="18670" y="211067"/>
                      </a:cubicBezTo>
                      <a:cubicBezTo>
                        <a:pt x="51118" y="212873"/>
                        <a:pt x="85000" y="213733"/>
                        <a:pt x="119866" y="213733"/>
                      </a:cubicBezTo>
                      <a:cubicBezTo>
                        <a:pt x="419010" y="213733"/>
                        <a:pt x="788601" y="150623"/>
                        <a:pt x="919588" y="83204"/>
                      </a:cubicBezTo>
                      <a:cubicBezTo>
                        <a:pt x="892481" y="54845"/>
                        <a:pt x="864725" y="27098"/>
                        <a:pt x="836318" y="0"/>
                      </a:cubicBezTo>
                      <a:cubicBezTo>
                        <a:pt x="687615" y="57702"/>
                        <a:pt x="277636" y="120506"/>
                        <a:pt x="0" y="998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1"/>
                <p:cNvSpPr/>
                <p:nvPr/>
              </p:nvSpPr>
              <p:spPr>
                <a:xfrm>
                  <a:off x="4051744" y="3976876"/>
                  <a:ext cx="66011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3" h="127777" extrusionOk="0">
                      <a:moveTo>
                        <a:pt x="137523" y="127777"/>
                      </a:moveTo>
                      <a:cubicBezTo>
                        <a:pt x="131838" y="89959"/>
                        <a:pt x="125589" y="52867"/>
                        <a:pt x="118853" y="16559"/>
                      </a:cubicBezTo>
                      <a:cubicBezTo>
                        <a:pt x="105811" y="15584"/>
                        <a:pt x="93055" y="14437"/>
                        <a:pt x="80633" y="13090"/>
                      </a:cubicBezTo>
                      <a:cubicBezTo>
                        <a:pt x="55781" y="10396"/>
                        <a:pt x="28808" y="5943"/>
                        <a:pt x="0" y="0"/>
                      </a:cubicBezTo>
                      <a:cubicBezTo>
                        <a:pt x="7491" y="37675"/>
                        <a:pt x="14456" y="76238"/>
                        <a:pt x="20811" y="115614"/>
                      </a:cubicBezTo>
                      <a:cubicBezTo>
                        <a:pt x="37149" y="118327"/>
                        <a:pt x="52915" y="120535"/>
                        <a:pt x="68059" y="122178"/>
                      </a:cubicBezTo>
                      <a:cubicBezTo>
                        <a:pt x="90293" y="124595"/>
                        <a:pt x="113521" y="126439"/>
                        <a:pt x="137523" y="1277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009" name="Google Shape;1009;p31"/>
          <p:cNvSpPr/>
          <p:nvPr/>
        </p:nvSpPr>
        <p:spPr>
          <a:xfrm>
            <a:off x="8092627" y="3371727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=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0" name="Google Shape;1010;p31"/>
          <p:cNvSpPr/>
          <p:nvPr/>
        </p:nvSpPr>
        <p:spPr>
          <a:xfrm>
            <a:off x="5021108" y="3371727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and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1" name="Google Shape;1011;p31"/>
          <p:cNvSpPr/>
          <p:nvPr/>
        </p:nvSpPr>
        <p:spPr>
          <a:xfrm>
            <a:off x="1189952" y="4335178"/>
            <a:ext cx="36621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6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2" name="Google Shape;1012;p31"/>
          <p:cNvSpPr/>
          <p:nvPr/>
        </p:nvSpPr>
        <p:spPr>
          <a:xfrm>
            <a:off x="5984558" y="4335178"/>
            <a:ext cx="19389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3" name="Google Shape;1013;p31"/>
          <p:cNvSpPr/>
          <p:nvPr/>
        </p:nvSpPr>
        <p:spPr>
          <a:xfrm>
            <a:off x="5021108" y="4335178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+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4" name="Google Shape;1014;p31"/>
          <p:cNvSpPr/>
          <p:nvPr/>
        </p:nvSpPr>
        <p:spPr>
          <a:xfrm>
            <a:off x="8092627" y="4335178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=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5" name="Google Shape;1015;p31"/>
          <p:cNvSpPr/>
          <p:nvPr/>
        </p:nvSpPr>
        <p:spPr>
          <a:xfrm>
            <a:off x="9056078" y="3371727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9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6" name="Google Shape;1016;p31"/>
          <p:cNvSpPr/>
          <p:nvPr/>
        </p:nvSpPr>
        <p:spPr>
          <a:xfrm>
            <a:off x="9056078" y="4335178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redoka One"/>
                <a:ea typeface="Fredoka One"/>
                <a:cs typeface="Fredoka One"/>
                <a:sym typeface="Fredoka One"/>
              </a:rPr>
              <a:t>9</a:t>
            </a:r>
            <a:endParaRPr sz="25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17" name="Google Shape;1017;p31"/>
          <p:cNvSpPr/>
          <p:nvPr/>
        </p:nvSpPr>
        <p:spPr>
          <a:xfrm rot="-19">
            <a:off x="1189961" y="5788749"/>
            <a:ext cx="963128" cy="8147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Fredoka One"/>
              </a:rPr>
              <a:t>=</a:t>
            </a:r>
          </a:p>
        </p:txBody>
      </p:sp>
      <p:sp>
        <p:nvSpPr>
          <p:cNvPr id="1018" name="Google Shape;1018;p31"/>
          <p:cNvSpPr/>
          <p:nvPr/>
        </p:nvSpPr>
        <p:spPr>
          <a:xfrm>
            <a:off x="6318975" y="5603850"/>
            <a:ext cx="3248700" cy="648600"/>
          </a:xfrm>
          <a:prstGeom prst="wedgeRoundRectCallout">
            <a:avLst>
              <a:gd name="adj1" fmla="val 40778"/>
              <a:gd name="adj2" fmla="val -103334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There are</a:t>
            </a:r>
            <a:r>
              <a:rPr lang="en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9 balls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19" name="Google Shape;1019;p31"/>
          <p:cNvSpPr/>
          <p:nvPr/>
        </p:nvSpPr>
        <p:spPr>
          <a:xfrm>
            <a:off x="2641275" y="5954875"/>
            <a:ext cx="2475600" cy="648600"/>
          </a:xfrm>
          <a:prstGeom prst="wedgeRoundRectCallout">
            <a:avLst>
              <a:gd name="adj1" fmla="val -60661"/>
              <a:gd name="adj2" fmla="val 2201"/>
              <a:gd name="adj3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I’m </a:t>
            </a:r>
            <a:r>
              <a:rPr lang="en" sz="1800" b="1" i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equally 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important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020" name="Google Shape;1020;p31"/>
          <p:cNvGrpSpPr/>
          <p:nvPr/>
        </p:nvGrpSpPr>
        <p:grpSpPr>
          <a:xfrm>
            <a:off x="1553743" y="6021391"/>
            <a:ext cx="235564" cy="235582"/>
            <a:chOff x="1553743" y="6021391"/>
            <a:chExt cx="235564" cy="235582"/>
          </a:xfrm>
        </p:grpSpPr>
        <p:grpSp>
          <p:nvGrpSpPr>
            <p:cNvPr id="1021" name="Google Shape;1021;p31"/>
            <p:cNvGrpSpPr/>
            <p:nvPr/>
          </p:nvGrpSpPr>
          <p:grpSpPr>
            <a:xfrm>
              <a:off x="1553743" y="6044125"/>
              <a:ext cx="235564" cy="212848"/>
              <a:chOff x="2564001" y="4498249"/>
              <a:chExt cx="614618" cy="555435"/>
            </a:xfrm>
          </p:grpSpPr>
          <p:sp>
            <p:nvSpPr>
              <p:cNvPr id="1022" name="Google Shape;1022;p31"/>
              <p:cNvSpPr/>
              <p:nvPr/>
            </p:nvSpPr>
            <p:spPr>
              <a:xfrm>
                <a:off x="2679914" y="4498249"/>
                <a:ext cx="101351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524" extrusionOk="0">
                    <a:moveTo>
                      <a:pt x="15922" y="53"/>
                    </a:moveTo>
                    <a:cubicBezTo>
                      <a:pt x="25431" y="-687"/>
                      <a:pt x="33739" y="6421"/>
                      <a:pt x="34479" y="15922"/>
                    </a:cubicBezTo>
                    <a:cubicBezTo>
                      <a:pt x="35220" y="25430"/>
                      <a:pt x="28119" y="33731"/>
                      <a:pt x="18611" y="34472"/>
                    </a:cubicBezTo>
                    <a:cubicBezTo>
                      <a:pt x="9102" y="35212"/>
                      <a:pt x="793" y="28104"/>
                      <a:pt x="53" y="18603"/>
                    </a:cubicBezTo>
                    <a:cubicBezTo>
                      <a:pt x="-687" y="9102"/>
                      <a:pt x="6413" y="794"/>
                      <a:pt x="15922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2564001" y="4764384"/>
                <a:ext cx="614618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209410" h="98569" extrusionOk="0">
                    <a:moveTo>
                      <a:pt x="0" y="12650"/>
                    </a:moveTo>
                    <a:cubicBezTo>
                      <a:pt x="9532" y="62610"/>
                      <a:pt x="59500" y="101463"/>
                      <a:pt x="110270" y="98400"/>
                    </a:cubicBezTo>
                    <a:cubicBezTo>
                      <a:pt x="161041" y="95329"/>
                      <a:pt x="205966" y="50739"/>
                      <a:pt x="209411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4" name="Google Shape;1024;p31"/>
            <p:cNvSpPr/>
            <p:nvPr/>
          </p:nvSpPr>
          <p:spPr>
            <a:xfrm rot="-1492996">
              <a:off x="1709940" y="6036617"/>
              <a:ext cx="77714" cy="25648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cxnSp>
        <p:nvCxnSpPr>
          <p:cNvPr id="1025" name="Google Shape;1025;p31"/>
          <p:cNvCxnSpPr/>
          <p:nvPr/>
        </p:nvCxnSpPr>
        <p:spPr>
          <a:xfrm>
            <a:off x="1078275" y="6603200"/>
            <a:ext cx="118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31"/>
          <p:cNvCxnSpPr/>
          <p:nvPr/>
        </p:nvCxnSpPr>
        <p:spPr>
          <a:xfrm>
            <a:off x="8885950" y="2854050"/>
            <a:ext cx="9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7" name="Google Shape;1027;p31"/>
          <p:cNvSpPr/>
          <p:nvPr/>
        </p:nvSpPr>
        <p:spPr>
          <a:xfrm>
            <a:off x="9567674" y="1096695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1"/>
          <p:cNvSpPr/>
          <p:nvPr/>
        </p:nvSpPr>
        <p:spPr>
          <a:xfrm rot="10800000">
            <a:off x="6873283" y="683993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1"/>
          <p:cNvSpPr/>
          <p:nvPr/>
        </p:nvSpPr>
        <p:spPr>
          <a:xfrm>
            <a:off x="2785437" y="280168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1"/>
          <p:cNvSpPr/>
          <p:nvPr/>
        </p:nvSpPr>
        <p:spPr>
          <a:xfrm>
            <a:off x="5715274" y="606185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2"/>
          <p:cNvSpPr/>
          <p:nvPr/>
        </p:nvSpPr>
        <p:spPr>
          <a:xfrm>
            <a:off x="5672550" y="1889400"/>
            <a:ext cx="4177800" cy="2357100"/>
          </a:xfrm>
          <a:prstGeom prst="roundRect">
            <a:avLst>
              <a:gd name="adj" fmla="val 563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36" name="Google Shape;1036;p32"/>
          <p:cNvSpPr/>
          <p:nvPr/>
        </p:nvSpPr>
        <p:spPr>
          <a:xfrm>
            <a:off x="1189950" y="1889400"/>
            <a:ext cx="4177800" cy="2357100"/>
          </a:xfrm>
          <a:prstGeom prst="roundRect">
            <a:avLst>
              <a:gd name="adj" fmla="val 563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37" name="Google Shape;1037;p32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practice!</a:t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grpSp>
        <p:nvGrpSpPr>
          <p:cNvPr id="1039" name="Google Shape;1039;p32"/>
          <p:cNvGrpSpPr/>
          <p:nvPr/>
        </p:nvGrpSpPr>
        <p:grpSpPr>
          <a:xfrm flipH="1">
            <a:off x="2020500" y="2233025"/>
            <a:ext cx="1047450" cy="1669849"/>
            <a:chOff x="7375429" y="-8"/>
            <a:chExt cx="4301641" cy="6857695"/>
          </a:xfrm>
        </p:grpSpPr>
        <p:sp>
          <p:nvSpPr>
            <p:cNvPr id="1040" name="Google Shape;1040;p32"/>
            <p:cNvSpPr/>
            <p:nvPr/>
          </p:nvSpPr>
          <p:spPr>
            <a:xfrm>
              <a:off x="8309354" y="-8"/>
              <a:ext cx="3367716" cy="4689473"/>
            </a:xfrm>
            <a:custGeom>
              <a:avLst/>
              <a:gdLst/>
              <a:ahLst/>
              <a:cxnLst/>
              <a:rect l="l" t="t" r="r" b="b"/>
              <a:pathLst>
                <a:path w="3367716" h="4689473" extrusionOk="0">
                  <a:moveTo>
                    <a:pt x="2707444" y="4328436"/>
                  </a:moveTo>
                  <a:cubicBezTo>
                    <a:pt x="2707444" y="4328436"/>
                    <a:pt x="2800872" y="3356671"/>
                    <a:pt x="2833872" y="3180161"/>
                  </a:cubicBezTo>
                  <a:cubicBezTo>
                    <a:pt x="2873006" y="2970796"/>
                    <a:pt x="3116882" y="1824503"/>
                    <a:pt x="3353305" y="762083"/>
                  </a:cubicBezTo>
                  <a:cubicBezTo>
                    <a:pt x="3443025" y="358766"/>
                    <a:pt x="3092922" y="111492"/>
                    <a:pt x="2881072" y="594493"/>
                  </a:cubicBezTo>
                  <a:cubicBezTo>
                    <a:pt x="2706591" y="992192"/>
                    <a:pt x="2463446" y="2069305"/>
                    <a:pt x="2276949" y="2524300"/>
                  </a:cubicBezTo>
                  <a:cubicBezTo>
                    <a:pt x="2173448" y="2776724"/>
                    <a:pt x="2073117" y="2682948"/>
                    <a:pt x="2067163" y="2637043"/>
                  </a:cubicBezTo>
                  <a:cubicBezTo>
                    <a:pt x="1998847" y="2106566"/>
                    <a:pt x="1975800" y="958304"/>
                    <a:pt x="2011236" y="494630"/>
                  </a:cubicBezTo>
                  <a:cubicBezTo>
                    <a:pt x="2056972" y="-103156"/>
                    <a:pt x="1561031" y="-189718"/>
                    <a:pt x="1460015" y="403746"/>
                  </a:cubicBezTo>
                  <a:cubicBezTo>
                    <a:pt x="1434962" y="551109"/>
                    <a:pt x="1443329" y="1140972"/>
                    <a:pt x="1422034" y="1627118"/>
                  </a:cubicBezTo>
                  <a:cubicBezTo>
                    <a:pt x="1404436" y="2028034"/>
                    <a:pt x="1412874" y="2297217"/>
                    <a:pt x="1381327" y="2487123"/>
                  </a:cubicBezTo>
                  <a:cubicBezTo>
                    <a:pt x="1325700" y="2822700"/>
                    <a:pt x="1251142" y="2967147"/>
                    <a:pt x="1097584" y="2643214"/>
                  </a:cubicBezTo>
                  <a:cubicBezTo>
                    <a:pt x="865543" y="2153658"/>
                    <a:pt x="592831" y="948436"/>
                    <a:pt x="532174" y="803378"/>
                  </a:cubicBezTo>
                  <a:cubicBezTo>
                    <a:pt x="232909" y="88143"/>
                    <a:pt x="-57388" y="378069"/>
                    <a:pt x="9775" y="871201"/>
                  </a:cubicBezTo>
                  <a:cubicBezTo>
                    <a:pt x="42415" y="1111021"/>
                    <a:pt x="379601" y="2249332"/>
                    <a:pt x="544670" y="2904413"/>
                  </a:cubicBezTo>
                  <a:cubicBezTo>
                    <a:pt x="570696" y="3007601"/>
                    <a:pt x="502200" y="3111594"/>
                    <a:pt x="391425" y="2945636"/>
                  </a:cubicBezTo>
                  <a:lnTo>
                    <a:pt x="405866" y="3387138"/>
                  </a:lnTo>
                  <a:lnTo>
                    <a:pt x="591199" y="4689474"/>
                  </a:lnTo>
                  <a:lnTo>
                    <a:pt x="2707431" y="432841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7375429" y="1459959"/>
              <a:ext cx="3708754" cy="5397716"/>
            </a:xfrm>
            <a:custGeom>
              <a:avLst/>
              <a:gdLst/>
              <a:ahLst/>
              <a:cxnLst/>
              <a:rect l="l" t="t" r="r" b="b"/>
              <a:pathLst>
                <a:path w="3708754" h="5397716" extrusionOk="0">
                  <a:moveTo>
                    <a:pt x="2989684" y="4460885"/>
                  </a:moveTo>
                  <a:cubicBezTo>
                    <a:pt x="2969722" y="4196985"/>
                    <a:pt x="3089476" y="3947429"/>
                    <a:pt x="3319043" y="3757787"/>
                  </a:cubicBezTo>
                  <a:cubicBezTo>
                    <a:pt x="3469613" y="3633447"/>
                    <a:pt x="3592295" y="3453781"/>
                    <a:pt x="3659135" y="3344494"/>
                  </a:cubicBezTo>
                  <a:cubicBezTo>
                    <a:pt x="3710524" y="3108443"/>
                    <a:pt x="3729383" y="2748234"/>
                    <a:pt x="3679818" y="2405249"/>
                  </a:cubicBezTo>
                  <a:cubicBezTo>
                    <a:pt x="3621574" y="2002364"/>
                    <a:pt x="3134971" y="2455607"/>
                    <a:pt x="2839956" y="2491860"/>
                  </a:cubicBezTo>
                  <a:cubicBezTo>
                    <a:pt x="2817388" y="2494621"/>
                    <a:pt x="2798698" y="2491103"/>
                    <a:pt x="2783056" y="2483937"/>
                  </a:cubicBezTo>
                  <a:cubicBezTo>
                    <a:pt x="2721967" y="2495197"/>
                    <a:pt x="2657408" y="2508630"/>
                    <a:pt x="2595226" y="2524499"/>
                  </a:cubicBezTo>
                  <a:cubicBezTo>
                    <a:pt x="2283406" y="2604063"/>
                    <a:pt x="2111229" y="2827461"/>
                    <a:pt x="2111229" y="2827461"/>
                  </a:cubicBezTo>
                  <a:cubicBezTo>
                    <a:pt x="2111229" y="2827461"/>
                    <a:pt x="1908598" y="2435248"/>
                    <a:pt x="1502928" y="1769135"/>
                  </a:cubicBezTo>
                  <a:cubicBezTo>
                    <a:pt x="1378925" y="1565484"/>
                    <a:pt x="1085602" y="1111689"/>
                    <a:pt x="964083" y="920678"/>
                  </a:cubicBezTo>
                  <a:cubicBezTo>
                    <a:pt x="705645" y="514516"/>
                    <a:pt x="474264" y="176537"/>
                    <a:pt x="360872" y="75402"/>
                  </a:cubicBezTo>
                  <a:cubicBezTo>
                    <a:pt x="161291" y="-102620"/>
                    <a:pt x="-133077" y="43951"/>
                    <a:pt x="66517" y="416381"/>
                  </a:cubicBezTo>
                  <a:cubicBezTo>
                    <a:pt x="338905" y="924555"/>
                    <a:pt x="793612" y="1681888"/>
                    <a:pt x="933929" y="2067727"/>
                  </a:cubicBezTo>
                  <a:cubicBezTo>
                    <a:pt x="1044091" y="2370726"/>
                    <a:pt x="1097114" y="2999265"/>
                    <a:pt x="1208813" y="3369451"/>
                  </a:cubicBezTo>
                  <a:cubicBezTo>
                    <a:pt x="1320560" y="3739636"/>
                    <a:pt x="1432247" y="4167827"/>
                    <a:pt x="1450866" y="4372606"/>
                  </a:cubicBezTo>
                  <a:cubicBezTo>
                    <a:pt x="1469436" y="4577386"/>
                    <a:pt x="1450866" y="5397717"/>
                    <a:pt x="1450866" y="5397717"/>
                  </a:cubicBezTo>
                  <a:lnTo>
                    <a:pt x="2917911" y="5397717"/>
                  </a:lnTo>
                  <a:cubicBezTo>
                    <a:pt x="2946541" y="5168040"/>
                    <a:pt x="3004906" y="4661955"/>
                    <a:pt x="2989684" y="4460873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10293352" y="4804453"/>
              <a:ext cx="741223" cy="2053234"/>
            </a:xfrm>
            <a:custGeom>
              <a:avLst/>
              <a:gdLst/>
              <a:ahLst/>
              <a:cxnLst/>
              <a:rect l="l" t="t" r="r" b="b"/>
              <a:pathLst>
                <a:path w="741223" h="2053234" extrusionOk="0">
                  <a:moveTo>
                    <a:pt x="303634" y="876055"/>
                  </a:moveTo>
                  <a:cubicBezTo>
                    <a:pt x="361206" y="703314"/>
                    <a:pt x="407988" y="631385"/>
                    <a:pt x="687228" y="164157"/>
                  </a:cubicBezTo>
                  <a:cubicBezTo>
                    <a:pt x="706579" y="131794"/>
                    <a:pt x="725089" y="74222"/>
                    <a:pt x="741224" y="0"/>
                  </a:cubicBezTo>
                  <a:cubicBezTo>
                    <a:pt x="674372" y="109286"/>
                    <a:pt x="551701" y="288953"/>
                    <a:pt x="401133" y="413293"/>
                  </a:cubicBezTo>
                  <a:cubicBezTo>
                    <a:pt x="171576" y="602935"/>
                    <a:pt x="51823" y="852491"/>
                    <a:pt x="71774" y="1116391"/>
                  </a:cubicBezTo>
                  <a:cubicBezTo>
                    <a:pt x="86995" y="1317473"/>
                    <a:pt x="28630" y="1823546"/>
                    <a:pt x="0" y="2053235"/>
                  </a:cubicBezTo>
                  <a:lnTo>
                    <a:pt x="281367" y="2053235"/>
                  </a:lnTo>
                  <a:cubicBezTo>
                    <a:pt x="281367" y="2053235"/>
                    <a:pt x="247755" y="1043621"/>
                    <a:pt x="303634" y="876055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11111558" y="986877"/>
              <a:ext cx="391361" cy="143331"/>
            </a:xfrm>
            <a:custGeom>
              <a:avLst/>
              <a:gdLst/>
              <a:ahLst/>
              <a:cxnLst/>
              <a:rect l="l" t="t" r="r" b="b"/>
              <a:pathLst>
                <a:path w="391361" h="143331" extrusionOk="0">
                  <a:moveTo>
                    <a:pt x="0" y="0"/>
                  </a:moveTo>
                  <a:cubicBezTo>
                    <a:pt x="0" y="0"/>
                    <a:pt x="33479" y="66095"/>
                    <a:pt x="166402" y="117425"/>
                  </a:cubicBezTo>
                  <a:cubicBezTo>
                    <a:pt x="299264" y="168743"/>
                    <a:pt x="391362" y="127977"/>
                    <a:pt x="391362" y="127977"/>
                  </a:cubicBezTo>
                  <a:cubicBezTo>
                    <a:pt x="391362" y="127977"/>
                    <a:pt x="317836" y="111843"/>
                    <a:pt x="195645" y="64006"/>
                  </a:cubicBezTo>
                  <a:cubicBezTo>
                    <a:pt x="73466" y="161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9847324" y="814945"/>
              <a:ext cx="411624" cy="66921"/>
            </a:xfrm>
            <a:custGeom>
              <a:avLst/>
              <a:gdLst/>
              <a:ahLst/>
              <a:cxnLst/>
              <a:rect l="l" t="t" r="r" b="b"/>
              <a:pathLst>
                <a:path w="411624" h="66921" extrusionOk="0">
                  <a:moveTo>
                    <a:pt x="0" y="1640"/>
                  </a:moveTo>
                  <a:cubicBezTo>
                    <a:pt x="0" y="1640"/>
                    <a:pt x="51198" y="55179"/>
                    <a:pt x="193280" y="65766"/>
                  </a:cubicBezTo>
                  <a:cubicBezTo>
                    <a:pt x="335302" y="76354"/>
                    <a:pt x="411625" y="10655"/>
                    <a:pt x="411625" y="10655"/>
                  </a:cubicBezTo>
                  <a:cubicBezTo>
                    <a:pt x="411625" y="10655"/>
                    <a:pt x="336634" y="16513"/>
                    <a:pt x="205777" y="6141"/>
                  </a:cubicBezTo>
                  <a:cubicBezTo>
                    <a:pt x="74979" y="-4206"/>
                    <a:pt x="0" y="1652"/>
                    <a:pt x="0" y="1652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10840983" y="1977413"/>
              <a:ext cx="383054" cy="122812"/>
            </a:xfrm>
            <a:custGeom>
              <a:avLst/>
              <a:gdLst/>
              <a:ahLst/>
              <a:cxnLst/>
              <a:rect l="l" t="t" r="r" b="b"/>
              <a:pathLst>
                <a:path w="383054" h="122812" extrusionOk="0">
                  <a:moveTo>
                    <a:pt x="0" y="602"/>
                  </a:moveTo>
                  <a:cubicBezTo>
                    <a:pt x="0" y="602"/>
                    <a:pt x="57453" y="43037"/>
                    <a:pt x="191347" y="91690"/>
                  </a:cubicBezTo>
                  <a:cubicBezTo>
                    <a:pt x="325242" y="140343"/>
                    <a:pt x="383055" y="117415"/>
                    <a:pt x="383055" y="117415"/>
                  </a:cubicBezTo>
                  <a:cubicBezTo>
                    <a:pt x="383055" y="117415"/>
                    <a:pt x="342708" y="83071"/>
                    <a:pt x="219557" y="37695"/>
                  </a:cubicBezTo>
                  <a:cubicBezTo>
                    <a:pt x="96406" y="-7681"/>
                    <a:pt x="0" y="590"/>
                    <a:pt x="0" y="59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9833976" y="1876370"/>
              <a:ext cx="399787" cy="60495"/>
            </a:xfrm>
            <a:custGeom>
              <a:avLst/>
              <a:gdLst/>
              <a:ahLst/>
              <a:cxnLst/>
              <a:rect l="l" t="t" r="r" b="b"/>
              <a:pathLst>
                <a:path w="399787" h="60495" extrusionOk="0">
                  <a:moveTo>
                    <a:pt x="0" y="41684"/>
                  </a:moveTo>
                  <a:cubicBezTo>
                    <a:pt x="0" y="41684"/>
                    <a:pt x="68676" y="61455"/>
                    <a:pt x="211117" y="60459"/>
                  </a:cubicBezTo>
                  <a:cubicBezTo>
                    <a:pt x="353500" y="59426"/>
                    <a:pt x="399788" y="17808"/>
                    <a:pt x="399788" y="17808"/>
                  </a:cubicBezTo>
                  <a:cubicBezTo>
                    <a:pt x="399788" y="17808"/>
                    <a:pt x="349982" y="-366"/>
                    <a:pt x="218704" y="6"/>
                  </a:cubicBezTo>
                  <a:cubicBezTo>
                    <a:pt x="87486" y="342"/>
                    <a:pt x="0" y="41684"/>
                    <a:pt x="0" y="41684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8455089" y="1104062"/>
              <a:ext cx="397422" cy="126242"/>
            </a:xfrm>
            <a:custGeom>
              <a:avLst/>
              <a:gdLst/>
              <a:ahLst/>
              <a:cxnLst/>
              <a:rect l="l" t="t" r="r" b="b"/>
              <a:pathLst>
                <a:path w="397422" h="126242" extrusionOk="0">
                  <a:moveTo>
                    <a:pt x="0" y="107582"/>
                  </a:moveTo>
                  <a:cubicBezTo>
                    <a:pt x="0" y="107582"/>
                    <a:pt x="64247" y="144459"/>
                    <a:pt x="203471" y="114532"/>
                  </a:cubicBezTo>
                  <a:cubicBezTo>
                    <a:pt x="342756" y="84594"/>
                    <a:pt x="397423" y="0"/>
                    <a:pt x="397423" y="0"/>
                  </a:cubicBezTo>
                  <a:cubicBezTo>
                    <a:pt x="397423" y="0"/>
                    <a:pt x="327114" y="26781"/>
                    <a:pt x="198681" y="53815"/>
                  </a:cubicBezTo>
                  <a:cubicBezTo>
                    <a:pt x="70249" y="80812"/>
                    <a:pt x="0" y="107594"/>
                    <a:pt x="0" y="107594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7705184" y="1977404"/>
              <a:ext cx="265715" cy="201606"/>
            </a:xfrm>
            <a:custGeom>
              <a:avLst/>
              <a:gdLst/>
              <a:ahLst/>
              <a:cxnLst/>
              <a:rect l="l" t="t" r="r" b="b"/>
              <a:pathLst>
                <a:path w="265715" h="201606" extrusionOk="0">
                  <a:moveTo>
                    <a:pt x="2" y="200422"/>
                  </a:moveTo>
                  <a:cubicBezTo>
                    <a:pt x="2" y="200422"/>
                    <a:pt x="17961" y="216136"/>
                    <a:pt x="133645" y="133079"/>
                  </a:cubicBezTo>
                  <a:cubicBezTo>
                    <a:pt x="249401" y="50022"/>
                    <a:pt x="265716" y="0"/>
                    <a:pt x="265716" y="0"/>
                  </a:cubicBezTo>
                  <a:cubicBezTo>
                    <a:pt x="265716" y="0"/>
                    <a:pt x="211973" y="3277"/>
                    <a:pt x="105015" y="79324"/>
                  </a:cubicBezTo>
                  <a:cubicBezTo>
                    <a:pt x="-1942" y="155334"/>
                    <a:pt x="2" y="200410"/>
                    <a:pt x="2" y="20041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8043643" y="2549956"/>
              <a:ext cx="265727" cy="201594"/>
            </a:xfrm>
            <a:custGeom>
              <a:avLst/>
              <a:gdLst/>
              <a:ahLst/>
              <a:cxnLst/>
              <a:rect l="l" t="t" r="r" b="b"/>
              <a:pathLst>
                <a:path w="265727" h="201594" extrusionOk="0">
                  <a:moveTo>
                    <a:pt x="2" y="200410"/>
                  </a:moveTo>
                  <a:cubicBezTo>
                    <a:pt x="2" y="200410"/>
                    <a:pt x="17961" y="216124"/>
                    <a:pt x="133657" y="133067"/>
                  </a:cubicBezTo>
                  <a:cubicBezTo>
                    <a:pt x="249414" y="50009"/>
                    <a:pt x="265727" y="0"/>
                    <a:pt x="265727" y="0"/>
                  </a:cubicBezTo>
                  <a:cubicBezTo>
                    <a:pt x="265727" y="0"/>
                    <a:pt x="211972" y="3277"/>
                    <a:pt x="105015" y="79288"/>
                  </a:cubicBezTo>
                  <a:cubicBezTo>
                    <a:pt x="-1931" y="155335"/>
                    <a:pt x="2" y="200410"/>
                    <a:pt x="2" y="20041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8741977" y="2114535"/>
              <a:ext cx="386571" cy="106021"/>
            </a:xfrm>
            <a:custGeom>
              <a:avLst/>
              <a:gdLst/>
              <a:ahLst/>
              <a:cxnLst/>
              <a:rect l="l" t="t" r="r" b="b"/>
              <a:pathLst>
                <a:path w="386571" h="106021" extrusionOk="0">
                  <a:moveTo>
                    <a:pt x="0" y="105642"/>
                  </a:moveTo>
                  <a:cubicBezTo>
                    <a:pt x="0" y="105642"/>
                    <a:pt x="71221" y="111044"/>
                    <a:pt x="210518" y="81093"/>
                  </a:cubicBezTo>
                  <a:cubicBezTo>
                    <a:pt x="349743" y="51155"/>
                    <a:pt x="386572" y="989"/>
                    <a:pt x="386572" y="989"/>
                  </a:cubicBezTo>
                  <a:cubicBezTo>
                    <a:pt x="386572" y="989"/>
                    <a:pt x="334101" y="-6621"/>
                    <a:pt x="205668" y="20376"/>
                  </a:cubicBezTo>
                  <a:cubicBezTo>
                    <a:pt x="77295" y="47374"/>
                    <a:pt x="0" y="105642"/>
                    <a:pt x="0" y="105642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9349993" y="2511158"/>
              <a:ext cx="306944" cy="393270"/>
            </a:xfrm>
            <a:custGeom>
              <a:avLst/>
              <a:gdLst/>
              <a:ahLst/>
              <a:cxnLst/>
              <a:rect l="l" t="t" r="r" b="b"/>
              <a:pathLst>
                <a:path w="306944" h="393270" extrusionOk="0">
                  <a:moveTo>
                    <a:pt x="105" y="0"/>
                  </a:moveTo>
                  <a:cubicBezTo>
                    <a:pt x="105" y="0"/>
                    <a:pt x="-8081" y="361459"/>
                    <a:pt x="119980" y="390881"/>
                  </a:cubicBezTo>
                  <a:cubicBezTo>
                    <a:pt x="254234" y="421768"/>
                    <a:pt x="306945" y="143030"/>
                    <a:pt x="306945" y="143030"/>
                  </a:cubicBezTo>
                  <a:cubicBezTo>
                    <a:pt x="306945" y="143030"/>
                    <a:pt x="198055" y="305519"/>
                    <a:pt x="127494" y="218801"/>
                  </a:cubicBezTo>
                  <a:cubicBezTo>
                    <a:pt x="56933" y="132082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10337541" y="2418030"/>
              <a:ext cx="248762" cy="376309"/>
            </a:xfrm>
            <a:custGeom>
              <a:avLst/>
              <a:gdLst/>
              <a:ahLst/>
              <a:cxnLst/>
              <a:rect l="l" t="t" r="r" b="b"/>
              <a:pathLst>
                <a:path w="248762" h="376309" extrusionOk="0">
                  <a:moveTo>
                    <a:pt x="15076" y="0"/>
                  </a:moveTo>
                  <a:cubicBezTo>
                    <a:pt x="15076" y="0"/>
                    <a:pt x="-46685" y="337702"/>
                    <a:pt x="79803" y="373163"/>
                  </a:cubicBezTo>
                  <a:cubicBezTo>
                    <a:pt x="212473" y="410316"/>
                    <a:pt x="248762" y="106261"/>
                    <a:pt x="248762" y="106261"/>
                  </a:cubicBezTo>
                  <a:cubicBezTo>
                    <a:pt x="248762" y="106261"/>
                    <a:pt x="176508" y="286444"/>
                    <a:pt x="119848" y="232533"/>
                  </a:cubicBezTo>
                  <a:cubicBezTo>
                    <a:pt x="38856" y="155491"/>
                    <a:pt x="15076" y="0"/>
                    <a:pt x="15076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8653770" y="2871825"/>
              <a:ext cx="209110" cy="252216"/>
            </a:xfrm>
            <a:custGeom>
              <a:avLst/>
              <a:gdLst/>
              <a:ahLst/>
              <a:cxnLst/>
              <a:rect l="l" t="t" r="r" b="b"/>
              <a:pathLst>
                <a:path w="209110" h="252216" extrusionOk="0">
                  <a:moveTo>
                    <a:pt x="0" y="0"/>
                  </a:moveTo>
                  <a:cubicBezTo>
                    <a:pt x="0" y="0"/>
                    <a:pt x="77655" y="283767"/>
                    <a:pt x="157795" y="249315"/>
                  </a:cubicBezTo>
                  <a:cubicBezTo>
                    <a:pt x="237935" y="214827"/>
                    <a:pt x="200266" y="32615"/>
                    <a:pt x="200266" y="32615"/>
                  </a:cubicBezTo>
                  <a:cubicBezTo>
                    <a:pt x="200266" y="32615"/>
                    <a:pt x="181828" y="130954"/>
                    <a:pt x="136872" y="126104"/>
                  </a:cubicBezTo>
                  <a:cubicBezTo>
                    <a:pt x="91976" y="121254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8829497" y="3226381"/>
              <a:ext cx="1267118" cy="2121130"/>
            </a:xfrm>
            <a:custGeom>
              <a:avLst/>
              <a:gdLst/>
              <a:ahLst/>
              <a:cxnLst/>
              <a:rect l="l" t="t" r="r" b="b"/>
              <a:pathLst>
                <a:path w="1267118" h="2121130" extrusionOk="0">
                  <a:moveTo>
                    <a:pt x="19798" y="12"/>
                  </a:moveTo>
                  <a:cubicBezTo>
                    <a:pt x="19798" y="12"/>
                    <a:pt x="43278" y="331136"/>
                    <a:pt x="334236" y="431719"/>
                  </a:cubicBezTo>
                  <a:cubicBezTo>
                    <a:pt x="578906" y="516325"/>
                    <a:pt x="906753" y="589514"/>
                    <a:pt x="906753" y="589514"/>
                  </a:cubicBezTo>
                  <a:lnTo>
                    <a:pt x="1017839" y="388672"/>
                  </a:lnTo>
                  <a:lnTo>
                    <a:pt x="1004491" y="607341"/>
                  </a:lnTo>
                  <a:lnTo>
                    <a:pt x="1267119" y="944983"/>
                  </a:lnTo>
                  <a:cubicBezTo>
                    <a:pt x="1267119" y="944983"/>
                    <a:pt x="1145720" y="965906"/>
                    <a:pt x="1004491" y="1154216"/>
                  </a:cubicBezTo>
                  <a:cubicBezTo>
                    <a:pt x="863250" y="1342562"/>
                    <a:pt x="830550" y="2121131"/>
                    <a:pt x="830550" y="2121131"/>
                  </a:cubicBezTo>
                  <a:cubicBezTo>
                    <a:pt x="830550" y="2121131"/>
                    <a:pt x="553061" y="1679352"/>
                    <a:pt x="668265" y="1361216"/>
                  </a:cubicBezTo>
                  <a:cubicBezTo>
                    <a:pt x="783422" y="1043105"/>
                    <a:pt x="954313" y="932426"/>
                    <a:pt x="954313" y="932426"/>
                  </a:cubicBezTo>
                  <a:lnTo>
                    <a:pt x="850753" y="751151"/>
                  </a:lnTo>
                  <a:cubicBezTo>
                    <a:pt x="850753" y="751151"/>
                    <a:pt x="410259" y="690458"/>
                    <a:pt x="144474" y="460889"/>
                  </a:cubicBezTo>
                  <a:cubicBezTo>
                    <a:pt x="-73378" y="272676"/>
                    <a:pt x="19810" y="0"/>
                    <a:pt x="19810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8935269" y="3055396"/>
              <a:ext cx="1990236" cy="665089"/>
            </a:xfrm>
            <a:custGeom>
              <a:avLst/>
              <a:gdLst/>
              <a:ahLst/>
              <a:cxnLst/>
              <a:rect l="l" t="t" r="r" b="b"/>
              <a:pathLst>
                <a:path w="1990236" h="665089" extrusionOk="0">
                  <a:moveTo>
                    <a:pt x="0" y="68624"/>
                  </a:moveTo>
                  <a:cubicBezTo>
                    <a:pt x="0" y="68624"/>
                    <a:pt x="921346" y="86427"/>
                    <a:pt x="1057966" y="106113"/>
                  </a:cubicBezTo>
                  <a:cubicBezTo>
                    <a:pt x="1194586" y="125800"/>
                    <a:pt x="1990236" y="665089"/>
                    <a:pt x="1990236" y="665089"/>
                  </a:cubicBezTo>
                  <a:cubicBezTo>
                    <a:pt x="1990236" y="665089"/>
                    <a:pt x="1850760" y="495794"/>
                    <a:pt x="1610951" y="298397"/>
                  </a:cubicBezTo>
                  <a:cubicBezTo>
                    <a:pt x="1298519" y="41231"/>
                    <a:pt x="1172942" y="13753"/>
                    <a:pt x="822348" y="1317"/>
                  </a:cubicBezTo>
                  <a:cubicBezTo>
                    <a:pt x="471813" y="-11120"/>
                    <a:pt x="12" y="68624"/>
                    <a:pt x="12" y="68624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8897471" y="3124007"/>
              <a:ext cx="462228" cy="259953"/>
            </a:xfrm>
            <a:custGeom>
              <a:avLst/>
              <a:gdLst/>
              <a:ahLst/>
              <a:cxnLst/>
              <a:rect l="l" t="t" r="r" b="b"/>
              <a:pathLst>
                <a:path w="462228" h="259953" extrusionOk="0">
                  <a:moveTo>
                    <a:pt x="4786" y="3183"/>
                  </a:moveTo>
                  <a:cubicBezTo>
                    <a:pt x="-19967" y="118424"/>
                    <a:pt x="52347" y="213821"/>
                    <a:pt x="197346" y="248765"/>
                  </a:cubicBezTo>
                  <a:cubicBezTo>
                    <a:pt x="340399" y="283229"/>
                    <a:pt x="462098" y="227074"/>
                    <a:pt x="462098" y="227074"/>
                  </a:cubicBezTo>
                  <a:cubicBezTo>
                    <a:pt x="462098" y="227074"/>
                    <a:pt x="465736" y="43673"/>
                    <a:pt x="434560" y="5788"/>
                  </a:cubicBezTo>
                  <a:cubicBezTo>
                    <a:pt x="273428" y="-1523"/>
                    <a:pt x="63162" y="-1342"/>
                    <a:pt x="4798" y="3183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2"/>
          <p:cNvGrpSpPr/>
          <p:nvPr/>
        </p:nvGrpSpPr>
        <p:grpSpPr>
          <a:xfrm flipH="1">
            <a:off x="6503104" y="2232989"/>
            <a:ext cx="825942" cy="1669920"/>
            <a:chOff x="514650" y="61104"/>
            <a:chExt cx="3361586" cy="6796583"/>
          </a:xfrm>
        </p:grpSpPr>
        <p:sp>
          <p:nvSpPr>
            <p:cNvPr id="1058" name="Google Shape;1058;p32"/>
            <p:cNvSpPr/>
            <p:nvPr/>
          </p:nvSpPr>
          <p:spPr>
            <a:xfrm>
              <a:off x="514650" y="61104"/>
              <a:ext cx="3361586" cy="4736374"/>
            </a:xfrm>
            <a:custGeom>
              <a:avLst/>
              <a:gdLst/>
              <a:ahLst/>
              <a:cxnLst/>
              <a:rect l="l" t="t" r="r" b="b"/>
              <a:pathLst>
                <a:path w="3361586" h="4736374" extrusionOk="0">
                  <a:moveTo>
                    <a:pt x="498459" y="4283036"/>
                  </a:moveTo>
                  <a:cubicBezTo>
                    <a:pt x="498459" y="4283036"/>
                    <a:pt x="447622" y="3308115"/>
                    <a:pt x="422389" y="3130333"/>
                  </a:cubicBezTo>
                  <a:cubicBezTo>
                    <a:pt x="392486" y="2919455"/>
                    <a:pt x="199015" y="1763582"/>
                    <a:pt x="9372" y="691811"/>
                  </a:cubicBezTo>
                  <a:cubicBezTo>
                    <a:pt x="-62641" y="284989"/>
                    <a:pt x="297965" y="53260"/>
                    <a:pt x="488448" y="545096"/>
                  </a:cubicBezTo>
                  <a:cubicBezTo>
                    <a:pt x="645331" y="950046"/>
                    <a:pt x="841107" y="2036762"/>
                    <a:pt x="1007509" y="2499476"/>
                  </a:cubicBezTo>
                  <a:cubicBezTo>
                    <a:pt x="1099846" y="2756222"/>
                    <a:pt x="1204186" y="2666887"/>
                    <a:pt x="1212133" y="2621295"/>
                  </a:cubicBezTo>
                  <a:cubicBezTo>
                    <a:pt x="1303617" y="2094346"/>
                    <a:pt x="1376903" y="948173"/>
                    <a:pt x="1361801" y="483394"/>
                  </a:cubicBezTo>
                  <a:cubicBezTo>
                    <a:pt x="1342259" y="-115843"/>
                    <a:pt x="1841561" y="-180594"/>
                    <a:pt x="1916480" y="416723"/>
                  </a:cubicBezTo>
                  <a:cubicBezTo>
                    <a:pt x="1935038" y="565023"/>
                    <a:pt x="1900886" y="1153973"/>
                    <a:pt x="1900886" y="1640587"/>
                  </a:cubicBezTo>
                  <a:cubicBezTo>
                    <a:pt x="1900886" y="2041888"/>
                    <a:pt x="1880683" y="2310434"/>
                    <a:pt x="1903863" y="2501565"/>
                  </a:cubicBezTo>
                  <a:cubicBezTo>
                    <a:pt x="1944809" y="2839243"/>
                    <a:pt x="2012933" y="2986811"/>
                    <a:pt x="2180500" y="2669948"/>
                  </a:cubicBezTo>
                  <a:cubicBezTo>
                    <a:pt x="2433789" y="2191016"/>
                    <a:pt x="2758959" y="998855"/>
                    <a:pt x="2825942" y="856593"/>
                  </a:cubicBezTo>
                  <a:cubicBezTo>
                    <a:pt x="3156213" y="155163"/>
                    <a:pt x="3433510" y="457525"/>
                    <a:pt x="3344883" y="947225"/>
                  </a:cubicBezTo>
                  <a:cubicBezTo>
                    <a:pt x="3295006" y="1222889"/>
                    <a:pt x="2837946" y="2768322"/>
                    <a:pt x="2682948" y="3278344"/>
                  </a:cubicBezTo>
                  <a:lnTo>
                    <a:pt x="2839039" y="3443414"/>
                  </a:lnTo>
                  <a:lnTo>
                    <a:pt x="2596854" y="4736375"/>
                  </a:lnTo>
                  <a:lnTo>
                    <a:pt x="498447" y="4283036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957271" y="3484387"/>
              <a:ext cx="2711539" cy="3373276"/>
            </a:xfrm>
            <a:custGeom>
              <a:avLst/>
              <a:gdLst/>
              <a:ahLst/>
              <a:cxnLst/>
              <a:rect l="l" t="t" r="r" b="b"/>
              <a:pathLst>
                <a:path w="2711539" h="3373276" extrusionOk="0">
                  <a:moveTo>
                    <a:pt x="724640" y="2436457"/>
                  </a:moveTo>
                  <a:cubicBezTo>
                    <a:pt x="744603" y="2172557"/>
                    <a:pt x="624777" y="1923001"/>
                    <a:pt x="395221" y="1733359"/>
                  </a:cubicBezTo>
                  <a:cubicBezTo>
                    <a:pt x="244712" y="1609019"/>
                    <a:pt x="122041" y="1429353"/>
                    <a:pt x="55118" y="1320066"/>
                  </a:cubicBezTo>
                  <a:cubicBezTo>
                    <a:pt x="3740" y="1084015"/>
                    <a:pt x="-23390" y="674696"/>
                    <a:pt x="26176" y="331712"/>
                  </a:cubicBezTo>
                  <a:cubicBezTo>
                    <a:pt x="84420" y="-71173"/>
                    <a:pt x="579341" y="431179"/>
                    <a:pt x="874296" y="467420"/>
                  </a:cubicBezTo>
                  <a:cubicBezTo>
                    <a:pt x="896864" y="470181"/>
                    <a:pt x="915555" y="466663"/>
                    <a:pt x="931208" y="459497"/>
                  </a:cubicBezTo>
                  <a:cubicBezTo>
                    <a:pt x="992358" y="470757"/>
                    <a:pt x="1056844" y="484190"/>
                    <a:pt x="1119098" y="500059"/>
                  </a:cubicBezTo>
                  <a:cubicBezTo>
                    <a:pt x="1430859" y="579623"/>
                    <a:pt x="1603095" y="803021"/>
                    <a:pt x="1603095" y="803021"/>
                  </a:cubicBezTo>
                  <a:cubicBezTo>
                    <a:pt x="1603095" y="803021"/>
                    <a:pt x="2320598" y="4406"/>
                    <a:pt x="2711539" y="0"/>
                  </a:cubicBezTo>
                  <a:cubicBezTo>
                    <a:pt x="2711539" y="0"/>
                    <a:pt x="2617138" y="974825"/>
                    <a:pt x="2505451" y="1345011"/>
                  </a:cubicBezTo>
                  <a:cubicBezTo>
                    <a:pt x="2393764" y="1715197"/>
                    <a:pt x="2282077" y="2143386"/>
                    <a:pt x="2263447" y="2348166"/>
                  </a:cubicBezTo>
                  <a:cubicBezTo>
                    <a:pt x="2244828" y="2552946"/>
                    <a:pt x="2263447" y="3373277"/>
                    <a:pt x="2263447" y="3373277"/>
                  </a:cubicBezTo>
                  <a:lnTo>
                    <a:pt x="796401" y="3373277"/>
                  </a:lnTo>
                  <a:cubicBezTo>
                    <a:pt x="767711" y="3143601"/>
                    <a:pt x="709407" y="2637515"/>
                    <a:pt x="724640" y="2436433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1012389" y="4804453"/>
              <a:ext cx="741283" cy="2053234"/>
            </a:xfrm>
            <a:custGeom>
              <a:avLst/>
              <a:gdLst/>
              <a:ahLst/>
              <a:cxnLst/>
              <a:rect l="l" t="t" r="r" b="b"/>
              <a:pathLst>
                <a:path w="741283" h="2053234" extrusionOk="0">
                  <a:moveTo>
                    <a:pt x="437649" y="876055"/>
                  </a:moveTo>
                  <a:cubicBezTo>
                    <a:pt x="380017" y="703314"/>
                    <a:pt x="333249" y="631385"/>
                    <a:pt x="53995" y="164157"/>
                  </a:cubicBezTo>
                  <a:cubicBezTo>
                    <a:pt x="34704" y="131794"/>
                    <a:pt x="16194" y="74222"/>
                    <a:pt x="0" y="0"/>
                  </a:cubicBezTo>
                  <a:cubicBezTo>
                    <a:pt x="66923" y="109286"/>
                    <a:pt x="189582" y="288953"/>
                    <a:pt x="340103" y="413293"/>
                  </a:cubicBezTo>
                  <a:cubicBezTo>
                    <a:pt x="569659" y="602935"/>
                    <a:pt x="689485" y="852491"/>
                    <a:pt x="669522" y="1116391"/>
                  </a:cubicBezTo>
                  <a:cubicBezTo>
                    <a:pt x="654289" y="1317473"/>
                    <a:pt x="712593" y="1823546"/>
                    <a:pt x="741283" y="2053235"/>
                  </a:cubicBezTo>
                  <a:lnTo>
                    <a:pt x="459857" y="2053235"/>
                  </a:lnTo>
                  <a:cubicBezTo>
                    <a:pt x="459857" y="2053235"/>
                    <a:pt x="493469" y="1043621"/>
                    <a:pt x="437649" y="876055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1569792" y="3587812"/>
              <a:ext cx="1879461" cy="938922"/>
            </a:xfrm>
            <a:custGeom>
              <a:avLst/>
              <a:gdLst/>
              <a:ahLst/>
              <a:cxnLst/>
              <a:rect l="l" t="t" r="r" b="b"/>
              <a:pathLst>
                <a:path w="1879461" h="938922" extrusionOk="0">
                  <a:moveTo>
                    <a:pt x="1879462" y="396634"/>
                  </a:moveTo>
                  <a:cubicBezTo>
                    <a:pt x="1879462" y="396634"/>
                    <a:pt x="1826991" y="793361"/>
                    <a:pt x="1658572" y="896405"/>
                  </a:cubicBezTo>
                  <a:cubicBezTo>
                    <a:pt x="1373197" y="1070946"/>
                    <a:pt x="1229350" y="651699"/>
                    <a:pt x="1229350" y="651699"/>
                  </a:cubicBezTo>
                  <a:cubicBezTo>
                    <a:pt x="1229350" y="651699"/>
                    <a:pt x="1040368" y="945514"/>
                    <a:pt x="748810" y="792784"/>
                  </a:cubicBezTo>
                  <a:cubicBezTo>
                    <a:pt x="586645" y="696115"/>
                    <a:pt x="692750" y="508657"/>
                    <a:pt x="449845" y="435035"/>
                  </a:cubicBezTo>
                  <a:cubicBezTo>
                    <a:pt x="207001" y="361390"/>
                    <a:pt x="0" y="338582"/>
                    <a:pt x="0" y="338582"/>
                  </a:cubicBezTo>
                  <a:lnTo>
                    <a:pt x="148144" y="128520"/>
                  </a:lnTo>
                  <a:cubicBezTo>
                    <a:pt x="148144" y="128520"/>
                    <a:pt x="595865" y="396454"/>
                    <a:pt x="873906" y="207"/>
                  </a:cubicBezTo>
                  <a:cubicBezTo>
                    <a:pt x="994320" y="-9108"/>
                    <a:pt x="1786393" y="298475"/>
                    <a:pt x="1879462" y="396634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2942989" y="3143518"/>
              <a:ext cx="726236" cy="1237096"/>
            </a:xfrm>
            <a:custGeom>
              <a:avLst/>
              <a:gdLst/>
              <a:ahLst/>
              <a:cxnLst/>
              <a:rect l="l" t="t" r="r" b="b"/>
              <a:pathLst>
                <a:path w="726236" h="1237096" extrusionOk="0">
                  <a:moveTo>
                    <a:pt x="711068" y="248161"/>
                  </a:moveTo>
                  <a:cubicBezTo>
                    <a:pt x="766095" y="393723"/>
                    <a:pt x="665380" y="757667"/>
                    <a:pt x="506252" y="1027845"/>
                  </a:cubicBezTo>
                  <a:cubicBezTo>
                    <a:pt x="376787" y="1247786"/>
                    <a:pt x="131637" y="1301721"/>
                    <a:pt x="26744" y="1154394"/>
                  </a:cubicBezTo>
                  <a:cubicBezTo>
                    <a:pt x="-63287" y="1027845"/>
                    <a:pt x="96753" y="413494"/>
                    <a:pt x="171191" y="248149"/>
                  </a:cubicBezTo>
                  <a:cubicBezTo>
                    <a:pt x="245629" y="82767"/>
                    <a:pt x="535614" y="-215982"/>
                    <a:pt x="711068" y="248149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68156" y="1001642"/>
              <a:ext cx="396582" cy="130422"/>
            </a:xfrm>
            <a:custGeom>
              <a:avLst/>
              <a:gdLst/>
              <a:ahLst/>
              <a:cxnLst/>
              <a:rect l="l" t="t" r="r" b="b"/>
              <a:pathLst>
                <a:path w="396582" h="130422" extrusionOk="0">
                  <a:moveTo>
                    <a:pt x="396583" y="12"/>
                  </a:moveTo>
                  <a:cubicBezTo>
                    <a:pt x="396583" y="12"/>
                    <a:pt x="360186" y="64559"/>
                    <a:pt x="225199" y="110031"/>
                  </a:cubicBezTo>
                  <a:cubicBezTo>
                    <a:pt x="90224" y="155502"/>
                    <a:pt x="0" y="110727"/>
                    <a:pt x="0" y="110727"/>
                  </a:cubicBezTo>
                  <a:cubicBezTo>
                    <a:pt x="0" y="110727"/>
                    <a:pt x="74078" y="97810"/>
                    <a:pt x="198261" y="55363"/>
                  </a:cubicBezTo>
                  <a:cubicBezTo>
                    <a:pt x="322445" y="12929"/>
                    <a:pt x="396583" y="0"/>
                    <a:pt x="396583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1923532" y="877831"/>
              <a:ext cx="411696" cy="64841"/>
            </a:xfrm>
            <a:custGeom>
              <a:avLst/>
              <a:gdLst/>
              <a:ahLst/>
              <a:cxnLst/>
              <a:rect l="l" t="t" r="r" b="b"/>
              <a:pathLst>
                <a:path w="411696" h="64841" extrusionOk="0">
                  <a:moveTo>
                    <a:pt x="411696" y="9039"/>
                  </a:moveTo>
                  <a:cubicBezTo>
                    <a:pt x="411696" y="9039"/>
                    <a:pt x="358133" y="60273"/>
                    <a:pt x="215739" y="64643"/>
                  </a:cubicBezTo>
                  <a:cubicBezTo>
                    <a:pt x="73418" y="69012"/>
                    <a:pt x="0" y="0"/>
                    <a:pt x="0" y="0"/>
                  </a:cubicBezTo>
                  <a:cubicBezTo>
                    <a:pt x="0" y="0"/>
                    <a:pt x="74678" y="9123"/>
                    <a:pt x="205848" y="4514"/>
                  </a:cubicBezTo>
                  <a:cubicBezTo>
                    <a:pt x="337006" y="-96"/>
                    <a:pt x="411696" y="9039"/>
                    <a:pt x="411696" y="9039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903787" y="2001830"/>
              <a:ext cx="387843" cy="109297"/>
            </a:xfrm>
            <a:custGeom>
              <a:avLst/>
              <a:gdLst/>
              <a:ahLst/>
              <a:cxnLst/>
              <a:rect l="l" t="t" r="r" b="b"/>
              <a:pathLst>
                <a:path w="387843" h="109297" extrusionOk="0">
                  <a:moveTo>
                    <a:pt x="387844" y="1851"/>
                  </a:moveTo>
                  <a:cubicBezTo>
                    <a:pt x="387844" y="1851"/>
                    <a:pt x="328567" y="41741"/>
                    <a:pt x="192679" y="84476"/>
                  </a:cubicBezTo>
                  <a:cubicBezTo>
                    <a:pt x="56852" y="127211"/>
                    <a:pt x="0" y="101798"/>
                    <a:pt x="0" y="101798"/>
                  </a:cubicBezTo>
                  <a:cubicBezTo>
                    <a:pt x="0" y="101798"/>
                    <a:pt x="41859" y="69218"/>
                    <a:pt x="166894" y="29304"/>
                  </a:cubicBezTo>
                  <a:cubicBezTo>
                    <a:pt x="291870" y="-10646"/>
                    <a:pt x="387844" y="1851"/>
                    <a:pt x="387844" y="185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1901948" y="1935236"/>
              <a:ext cx="398395" cy="63940"/>
            </a:xfrm>
            <a:custGeom>
              <a:avLst/>
              <a:gdLst/>
              <a:ahLst/>
              <a:cxnLst/>
              <a:rect l="l" t="t" r="r" b="b"/>
              <a:pathLst>
                <a:path w="398395" h="63940" extrusionOk="0">
                  <a:moveTo>
                    <a:pt x="398395" y="52611"/>
                  </a:moveTo>
                  <a:cubicBezTo>
                    <a:pt x="398395" y="52611"/>
                    <a:pt x="328879" y="69357"/>
                    <a:pt x="186665" y="62130"/>
                  </a:cubicBezTo>
                  <a:cubicBezTo>
                    <a:pt x="44404" y="54844"/>
                    <a:pt x="0" y="11232"/>
                    <a:pt x="0" y="11232"/>
                  </a:cubicBezTo>
                  <a:cubicBezTo>
                    <a:pt x="0" y="11232"/>
                    <a:pt x="50598" y="-4685"/>
                    <a:pt x="181635" y="1377"/>
                  </a:cubicBezTo>
                  <a:cubicBezTo>
                    <a:pt x="312733" y="7475"/>
                    <a:pt x="398395" y="52611"/>
                    <a:pt x="398395" y="5261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3322885" y="1217898"/>
              <a:ext cx="392333" cy="139438"/>
            </a:xfrm>
            <a:custGeom>
              <a:avLst/>
              <a:gdLst/>
              <a:ahLst/>
              <a:cxnLst/>
              <a:rect l="l" t="t" r="r" b="b"/>
              <a:pathLst>
                <a:path w="392333" h="139438" extrusionOk="0">
                  <a:moveTo>
                    <a:pt x="392321" y="124880"/>
                  </a:moveTo>
                  <a:cubicBezTo>
                    <a:pt x="392321" y="124880"/>
                    <a:pt x="326503" y="158912"/>
                    <a:pt x="188730" y="122911"/>
                  </a:cubicBezTo>
                  <a:cubicBezTo>
                    <a:pt x="50898" y="86910"/>
                    <a:pt x="0" y="0"/>
                    <a:pt x="0" y="0"/>
                  </a:cubicBezTo>
                  <a:cubicBezTo>
                    <a:pt x="0" y="0"/>
                    <a:pt x="69096" y="29818"/>
                    <a:pt x="196197" y="62422"/>
                  </a:cubicBezTo>
                  <a:cubicBezTo>
                    <a:pt x="323297" y="95025"/>
                    <a:pt x="392333" y="124880"/>
                    <a:pt x="392333" y="12488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3037509" y="2217479"/>
              <a:ext cx="381649" cy="121831"/>
            </a:xfrm>
            <a:custGeom>
              <a:avLst/>
              <a:gdLst/>
              <a:ahLst/>
              <a:cxnLst/>
              <a:rect l="l" t="t" r="r" b="b"/>
              <a:pathLst>
                <a:path w="381649" h="121831" extrusionOk="0">
                  <a:moveTo>
                    <a:pt x="381650" y="121803"/>
                  </a:moveTo>
                  <a:cubicBezTo>
                    <a:pt x="381650" y="121803"/>
                    <a:pt x="310249" y="124084"/>
                    <a:pt x="172404" y="88071"/>
                  </a:cubicBezTo>
                  <a:cubicBezTo>
                    <a:pt x="34632" y="52071"/>
                    <a:pt x="0" y="320"/>
                    <a:pt x="0" y="320"/>
                  </a:cubicBezTo>
                  <a:cubicBezTo>
                    <a:pt x="0" y="320"/>
                    <a:pt x="52783" y="-4985"/>
                    <a:pt x="179871" y="27582"/>
                  </a:cubicBezTo>
                  <a:cubicBezTo>
                    <a:pt x="307019" y="60185"/>
                    <a:pt x="381650" y="121803"/>
                    <a:pt x="381650" y="121803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121073" y="4169659"/>
              <a:ext cx="499811" cy="657456"/>
            </a:xfrm>
            <a:custGeom>
              <a:avLst/>
              <a:gdLst/>
              <a:ahLst/>
              <a:cxnLst/>
              <a:rect l="l" t="t" r="r" b="b"/>
              <a:pathLst>
                <a:path w="499811" h="657456" extrusionOk="0">
                  <a:moveTo>
                    <a:pt x="388444" y="79840"/>
                  </a:moveTo>
                  <a:cubicBezTo>
                    <a:pt x="388444" y="79840"/>
                    <a:pt x="618853" y="357089"/>
                    <a:pt x="416846" y="627808"/>
                  </a:cubicBezTo>
                  <a:cubicBezTo>
                    <a:pt x="272099" y="821843"/>
                    <a:pt x="0" y="0"/>
                    <a:pt x="0" y="0"/>
                  </a:cubicBezTo>
                  <a:lnTo>
                    <a:pt x="388444" y="7984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1097919" y="3228190"/>
              <a:ext cx="2222511" cy="2225614"/>
            </a:xfrm>
            <a:custGeom>
              <a:avLst/>
              <a:gdLst/>
              <a:ahLst/>
              <a:cxnLst/>
              <a:rect l="l" t="t" r="r" b="b"/>
              <a:pathLst>
                <a:path w="2222511" h="2225614" extrusionOk="0">
                  <a:moveTo>
                    <a:pt x="2198990" y="198949"/>
                  </a:moveTo>
                  <a:cubicBezTo>
                    <a:pt x="2280834" y="422443"/>
                    <a:pt x="2147672" y="647546"/>
                    <a:pt x="1821709" y="711889"/>
                  </a:cubicBezTo>
                  <a:cubicBezTo>
                    <a:pt x="1667311" y="742367"/>
                    <a:pt x="1522073" y="714469"/>
                    <a:pt x="1372536" y="751839"/>
                  </a:cubicBezTo>
                  <a:cubicBezTo>
                    <a:pt x="1225233" y="788607"/>
                    <a:pt x="1160866" y="878087"/>
                    <a:pt x="1160866" y="878087"/>
                  </a:cubicBezTo>
                  <a:cubicBezTo>
                    <a:pt x="1160866" y="878087"/>
                    <a:pt x="1452376" y="1400642"/>
                    <a:pt x="1522985" y="1660172"/>
                  </a:cubicBezTo>
                  <a:cubicBezTo>
                    <a:pt x="1551255" y="1764033"/>
                    <a:pt x="1411598" y="2224130"/>
                    <a:pt x="1411598" y="2224130"/>
                  </a:cubicBezTo>
                  <a:cubicBezTo>
                    <a:pt x="1411598" y="2224130"/>
                    <a:pt x="539025" y="2269050"/>
                    <a:pt x="269542" y="1864796"/>
                  </a:cubicBezTo>
                  <a:cubicBezTo>
                    <a:pt x="0" y="1460518"/>
                    <a:pt x="0" y="943185"/>
                    <a:pt x="0" y="943185"/>
                  </a:cubicBezTo>
                  <a:cubicBezTo>
                    <a:pt x="0" y="943185"/>
                    <a:pt x="53743" y="649191"/>
                    <a:pt x="352107" y="457387"/>
                  </a:cubicBezTo>
                  <a:cubicBezTo>
                    <a:pt x="599514" y="298320"/>
                    <a:pt x="942150" y="63686"/>
                    <a:pt x="1241606" y="32415"/>
                  </a:cubicBezTo>
                  <a:cubicBezTo>
                    <a:pt x="1369307" y="19102"/>
                    <a:pt x="1562179" y="23436"/>
                    <a:pt x="1752301" y="4265"/>
                  </a:cubicBezTo>
                  <a:cubicBezTo>
                    <a:pt x="1961594" y="-16790"/>
                    <a:pt x="2140385" y="38873"/>
                    <a:pt x="2198990" y="198949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2799130" y="3321978"/>
              <a:ext cx="436285" cy="458345"/>
            </a:xfrm>
            <a:custGeom>
              <a:avLst/>
              <a:gdLst/>
              <a:ahLst/>
              <a:cxnLst/>
              <a:rect l="l" t="t" r="r" b="b"/>
              <a:pathLst>
                <a:path w="436285" h="458345" extrusionOk="0">
                  <a:moveTo>
                    <a:pt x="57404" y="458181"/>
                  </a:moveTo>
                  <a:cubicBezTo>
                    <a:pt x="207373" y="462971"/>
                    <a:pt x="461862" y="363324"/>
                    <a:pt x="434204" y="164342"/>
                  </a:cubicBezTo>
                  <a:cubicBezTo>
                    <a:pt x="410724" y="-4545"/>
                    <a:pt x="262880" y="-8974"/>
                    <a:pt x="163077" y="5034"/>
                  </a:cubicBezTo>
                  <a:cubicBezTo>
                    <a:pt x="81845" y="16462"/>
                    <a:pt x="0" y="34673"/>
                    <a:pt x="0" y="34673"/>
                  </a:cubicBezTo>
                  <a:lnTo>
                    <a:pt x="57392" y="458193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1276971" y="3221667"/>
              <a:ext cx="1916028" cy="612054"/>
            </a:xfrm>
            <a:custGeom>
              <a:avLst/>
              <a:gdLst/>
              <a:ahLst/>
              <a:cxnLst/>
              <a:rect l="l" t="t" r="r" b="b"/>
              <a:pathLst>
                <a:path w="1916028" h="612054" extrusionOk="0">
                  <a:moveTo>
                    <a:pt x="1916017" y="49405"/>
                  </a:moveTo>
                  <a:cubicBezTo>
                    <a:pt x="1916017" y="49405"/>
                    <a:pt x="1562757" y="35505"/>
                    <a:pt x="1403077" y="44640"/>
                  </a:cubicBezTo>
                  <a:cubicBezTo>
                    <a:pt x="1286180" y="51338"/>
                    <a:pt x="911745" y="26922"/>
                    <a:pt x="648565" y="177406"/>
                  </a:cubicBezTo>
                  <a:cubicBezTo>
                    <a:pt x="385397" y="327891"/>
                    <a:pt x="38" y="612054"/>
                    <a:pt x="38" y="612054"/>
                  </a:cubicBezTo>
                  <a:cubicBezTo>
                    <a:pt x="38" y="612054"/>
                    <a:pt x="-5003" y="489936"/>
                    <a:pt x="100441" y="423961"/>
                  </a:cubicBezTo>
                  <a:cubicBezTo>
                    <a:pt x="247985" y="331648"/>
                    <a:pt x="678900" y="81097"/>
                    <a:pt x="918480" y="24677"/>
                  </a:cubicBezTo>
                  <a:cubicBezTo>
                    <a:pt x="1042483" y="-4529"/>
                    <a:pt x="1239472" y="-3869"/>
                    <a:pt x="1462966" y="6538"/>
                  </a:cubicBezTo>
                  <a:cubicBezTo>
                    <a:pt x="1671119" y="16214"/>
                    <a:pt x="1833272" y="4534"/>
                    <a:pt x="1916029" y="49405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2942976" y="3321970"/>
              <a:ext cx="450221" cy="613028"/>
            </a:xfrm>
            <a:custGeom>
              <a:avLst/>
              <a:gdLst/>
              <a:ahLst/>
              <a:cxnLst/>
              <a:rect l="l" t="t" r="r" b="b"/>
              <a:pathLst>
                <a:path w="450221" h="613028" extrusionOk="0">
                  <a:moveTo>
                    <a:pt x="325962" y="0"/>
                  </a:moveTo>
                  <a:cubicBezTo>
                    <a:pt x="325962" y="0"/>
                    <a:pt x="476171" y="135251"/>
                    <a:pt x="387484" y="306515"/>
                  </a:cubicBezTo>
                  <a:cubicBezTo>
                    <a:pt x="255654" y="561040"/>
                    <a:pt x="0" y="613006"/>
                    <a:pt x="0" y="613006"/>
                  </a:cubicBezTo>
                  <a:cubicBezTo>
                    <a:pt x="0" y="613006"/>
                    <a:pt x="166654" y="617160"/>
                    <a:pt x="292470" y="511751"/>
                  </a:cubicBezTo>
                  <a:cubicBezTo>
                    <a:pt x="442439" y="386055"/>
                    <a:pt x="540597" y="110559"/>
                    <a:pt x="325950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2444970" y="2601586"/>
              <a:ext cx="312793" cy="386809"/>
            </a:xfrm>
            <a:custGeom>
              <a:avLst/>
              <a:gdLst/>
              <a:ahLst/>
              <a:cxnLst/>
              <a:rect l="l" t="t" r="r" b="b"/>
              <a:pathLst>
                <a:path w="312793" h="386809" extrusionOk="0">
                  <a:moveTo>
                    <a:pt x="312793" y="0"/>
                  </a:moveTo>
                  <a:cubicBezTo>
                    <a:pt x="312793" y="0"/>
                    <a:pt x="305147" y="361459"/>
                    <a:pt x="175933" y="385239"/>
                  </a:cubicBezTo>
                  <a:cubicBezTo>
                    <a:pt x="40406" y="410196"/>
                    <a:pt x="0" y="129465"/>
                    <a:pt x="0" y="129465"/>
                  </a:cubicBezTo>
                  <a:cubicBezTo>
                    <a:pt x="0" y="129465"/>
                    <a:pt x="101676" y="296540"/>
                    <a:pt x="175933" y="213002"/>
                  </a:cubicBezTo>
                  <a:cubicBezTo>
                    <a:pt x="250191" y="129465"/>
                    <a:pt x="312793" y="0"/>
                    <a:pt x="312793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1522171" y="2464654"/>
              <a:ext cx="246507" cy="372201"/>
            </a:xfrm>
            <a:custGeom>
              <a:avLst/>
              <a:gdLst/>
              <a:ahLst/>
              <a:cxnLst/>
              <a:rect l="l" t="t" r="r" b="b"/>
              <a:pathLst>
                <a:path w="246507" h="372201" extrusionOk="0">
                  <a:moveTo>
                    <a:pt x="238115" y="0"/>
                  </a:moveTo>
                  <a:cubicBezTo>
                    <a:pt x="238115" y="0"/>
                    <a:pt x="285016" y="340091"/>
                    <a:pt x="157063" y="369946"/>
                  </a:cubicBezTo>
                  <a:cubicBezTo>
                    <a:pt x="22928" y="401276"/>
                    <a:pt x="0" y="95914"/>
                    <a:pt x="0" y="95914"/>
                  </a:cubicBezTo>
                  <a:cubicBezTo>
                    <a:pt x="0" y="95914"/>
                    <a:pt x="64307" y="279062"/>
                    <a:pt x="123271" y="227708"/>
                  </a:cubicBezTo>
                  <a:cubicBezTo>
                    <a:pt x="207541" y="154302"/>
                    <a:pt x="238115" y="0"/>
                    <a:pt x="23811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6" name="Google Shape;1076;p32"/>
          <p:cNvSpPr/>
          <p:nvPr/>
        </p:nvSpPr>
        <p:spPr>
          <a:xfrm>
            <a:off x="3742650" y="2670739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77" name="Google Shape;1077;p32"/>
          <p:cNvSpPr txBox="1">
            <a:spLocks noGrp="1"/>
          </p:cNvSpPr>
          <p:nvPr>
            <p:ph type="subTitle" idx="4294967295"/>
          </p:nvPr>
        </p:nvSpPr>
        <p:spPr>
          <a:xfrm>
            <a:off x="3494875" y="2130450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</a:t>
            </a:r>
            <a:endParaRPr/>
          </a:p>
        </p:txBody>
      </p:sp>
      <p:sp>
        <p:nvSpPr>
          <p:cNvPr id="1078" name="Google Shape;1078;p32"/>
          <p:cNvSpPr txBox="1">
            <a:spLocks noGrp="1"/>
          </p:cNvSpPr>
          <p:nvPr>
            <p:ph type="subTitle" idx="4294967295"/>
          </p:nvPr>
        </p:nvSpPr>
        <p:spPr>
          <a:xfrm>
            <a:off x="3494875" y="3465154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fingers</a:t>
            </a:r>
            <a:endParaRPr/>
          </a:p>
        </p:txBody>
      </p:sp>
      <p:sp>
        <p:nvSpPr>
          <p:cNvPr id="1079" name="Google Shape;1079;p32"/>
          <p:cNvSpPr/>
          <p:nvPr/>
        </p:nvSpPr>
        <p:spPr>
          <a:xfrm>
            <a:off x="8225728" y="2670739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0" name="Google Shape;1080;p32"/>
          <p:cNvSpPr txBox="1">
            <a:spLocks noGrp="1"/>
          </p:cNvSpPr>
          <p:nvPr>
            <p:ph type="subTitle" idx="4294967295"/>
          </p:nvPr>
        </p:nvSpPr>
        <p:spPr>
          <a:xfrm>
            <a:off x="7979275" y="2130450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</a:t>
            </a:r>
            <a:endParaRPr/>
          </a:p>
        </p:txBody>
      </p:sp>
      <p:sp>
        <p:nvSpPr>
          <p:cNvPr id="1081" name="Google Shape;1081;p32"/>
          <p:cNvSpPr txBox="1">
            <a:spLocks noGrp="1"/>
          </p:cNvSpPr>
          <p:nvPr>
            <p:ph type="subTitle" idx="4294967295"/>
          </p:nvPr>
        </p:nvSpPr>
        <p:spPr>
          <a:xfrm>
            <a:off x="7979275" y="3465154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fingers</a:t>
            </a:r>
            <a:endParaRPr/>
          </a:p>
        </p:txBody>
      </p:sp>
      <p:sp>
        <p:nvSpPr>
          <p:cNvPr id="1082" name="Google Shape;1082;p32"/>
          <p:cNvSpPr/>
          <p:nvPr/>
        </p:nvSpPr>
        <p:spPr>
          <a:xfrm>
            <a:off x="4720025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3" name="Google Shape;1083;p32"/>
          <p:cNvSpPr/>
          <p:nvPr/>
        </p:nvSpPr>
        <p:spPr>
          <a:xfrm>
            <a:off x="295500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and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4" name="Google Shape;1084;p32"/>
          <p:cNvSpPr/>
          <p:nvPr/>
        </p:nvSpPr>
        <p:spPr>
          <a:xfrm>
            <a:off x="2954975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+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5" name="Google Shape;1085;p32"/>
          <p:cNvSpPr/>
          <p:nvPr/>
        </p:nvSpPr>
        <p:spPr>
          <a:xfrm>
            <a:off x="6485050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=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6" name="Google Shape;1086;p32"/>
          <p:cNvSpPr/>
          <p:nvPr/>
        </p:nvSpPr>
        <p:spPr>
          <a:xfrm>
            <a:off x="648505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equals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7" name="Google Shape;1087;p32"/>
          <p:cNvSpPr/>
          <p:nvPr/>
        </p:nvSpPr>
        <p:spPr>
          <a:xfrm>
            <a:off x="118995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8" name="Google Shape;1088;p32"/>
          <p:cNvSpPr/>
          <p:nvPr/>
        </p:nvSpPr>
        <p:spPr>
          <a:xfrm>
            <a:off x="8250251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89" name="Google Shape;1089;p32"/>
          <p:cNvSpPr/>
          <p:nvPr/>
        </p:nvSpPr>
        <p:spPr>
          <a:xfrm>
            <a:off x="4720025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90" name="Google Shape;1090;p32"/>
          <p:cNvSpPr/>
          <p:nvPr/>
        </p:nvSpPr>
        <p:spPr>
          <a:xfrm>
            <a:off x="1189950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91" name="Google Shape;1091;p32"/>
          <p:cNvSpPr/>
          <p:nvPr/>
        </p:nvSpPr>
        <p:spPr>
          <a:xfrm>
            <a:off x="8250251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1092" name="Google Shape;1092;p32"/>
          <p:cNvCxnSpPr/>
          <p:nvPr/>
        </p:nvCxnSpPr>
        <p:spPr>
          <a:xfrm>
            <a:off x="1189950" y="4486494"/>
            <a:ext cx="866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93" name="Google Shape;1093;p32"/>
          <p:cNvSpPr/>
          <p:nvPr/>
        </p:nvSpPr>
        <p:spPr>
          <a:xfrm>
            <a:off x="6754024" y="105020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32"/>
          <p:cNvSpPr/>
          <p:nvPr/>
        </p:nvSpPr>
        <p:spPr>
          <a:xfrm rot="5400000">
            <a:off x="4832151" y="734282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5" name="Google Shape;1095;p32"/>
          <p:cNvGrpSpPr/>
          <p:nvPr/>
        </p:nvGrpSpPr>
        <p:grpSpPr>
          <a:xfrm rot="900059">
            <a:off x="8095204" y="-13409"/>
            <a:ext cx="2095869" cy="1171654"/>
            <a:chOff x="6790429" y="4525702"/>
            <a:chExt cx="1042239" cy="582643"/>
          </a:xfrm>
        </p:grpSpPr>
        <p:sp>
          <p:nvSpPr>
            <p:cNvPr id="1096" name="Google Shape;1096;p32"/>
            <p:cNvSpPr/>
            <p:nvPr/>
          </p:nvSpPr>
          <p:spPr>
            <a:xfrm>
              <a:off x="6790429" y="4525702"/>
              <a:ext cx="1042239" cy="582643"/>
            </a:xfrm>
            <a:custGeom>
              <a:avLst/>
              <a:gdLst/>
              <a:ahLst/>
              <a:cxnLst/>
              <a:rect l="l" t="t" r="r" b="b"/>
              <a:pathLst>
                <a:path w="1042239" h="582643" extrusionOk="0">
                  <a:moveTo>
                    <a:pt x="1039283" y="567799"/>
                  </a:moveTo>
                  <a:lnTo>
                    <a:pt x="383607" y="2050"/>
                  </a:lnTo>
                  <a:cubicBezTo>
                    <a:pt x="380076" y="-997"/>
                    <a:pt x="374745" y="-599"/>
                    <a:pt x="371689" y="2923"/>
                  </a:cubicBezTo>
                  <a:lnTo>
                    <a:pt x="2063" y="431301"/>
                  </a:lnTo>
                  <a:cubicBezTo>
                    <a:pt x="-2325" y="436383"/>
                    <a:pt x="683" y="444301"/>
                    <a:pt x="7340" y="445190"/>
                  </a:cubicBezTo>
                  <a:lnTo>
                    <a:pt x="1032642" y="582560"/>
                  </a:lnTo>
                  <a:cubicBezTo>
                    <a:pt x="1040965" y="583675"/>
                    <a:pt x="1045642" y="573278"/>
                    <a:pt x="1039283" y="567791"/>
                  </a:cubicBezTo>
                  <a:close/>
                  <a:moveTo>
                    <a:pt x="406085" y="173091"/>
                  </a:moveTo>
                  <a:lnTo>
                    <a:pt x="687138" y="419774"/>
                  </a:lnTo>
                  <a:lnTo>
                    <a:pt x="246165" y="344904"/>
                  </a:lnTo>
                  <a:lnTo>
                    <a:pt x="394167" y="173972"/>
                  </a:lnTo>
                  <a:cubicBezTo>
                    <a:pt x="397215" y="170441"/>
                    <a:pt x="402554" y="170044"/>
                    <a:pt x="406085" y="1730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7665229" y="5000984"/>
              <a:ext cx="44394" cy="49204"/>
            </a:xfrm>
            <a:custGeom>
              <a:avLst/>
              <a:gdLst/>
              <a:ahLst/>
              <a:cxnLst/>
              <a:rect l="l" t="t" r="r" b="b"/>
              <a:pathLst>
                <a:path w="44394" h="49204" extrusionOk="0">
                  <a:moveTo>
                    <a:pt x="7057" y="49197"/>
                  </a:moveTo>
                  <a:cubicBezTo>
                    <a:pt x="5421" y="49197"/>
                    <a:pt x="3784" y="48628"/>
                    <a:pt x="2443" y="47490"/>
                  </a:cubicBezTo>
                  <a:cubicBezTo>
                    <a:pt x="-503" y="44934"/>
                    <a:pt x="-830" y="40483"/>
                    <a:pt x="1710" y="37522"/>
                  </a:cubicBezTo>
                  <a:lnTo>
                    <a:pt x="31983" y="2448"/>
                  </a:lnTo>
                  <a:cubicBezTo>
                    <a:pt x="34524" y="-513"/>
                    <a:pt x="38951" y="-825"/>
                    <a:pt x="41952" y="1716"/>
                  </a:cubicBezTo>
                  <a:cubicBezTo>
                    <a:pt x="44897" y="4272"/>
                    <a:pt x="45225" y="8722"/>
                    <a:pt x="42684" y="11684"/>
                  </a:cubicBezTo>
                  <a:lnTo>
                    <a:pt x="12412" y="46758"/>
                  </a:lnTo>
                  <a:cubicBezTo>
                    <a:pt x="11017" y="48379"/>
                    <a:pt x="9045" y="49205"/>
                    <a:pt x="7057" y="492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589635" y="4935763"/>
              <a:ext cx="44394" cy="49205"/>
            </a:xfrm>
            <a:custGeom>
              <a:avLst/>
              <a:gdLst/>
              <a:ahLst/>
              <a:cxnLst/>
              <a:rect l="l" t="t" r="r" b="b"/>
              <a:pathLst>
                <a:path w="44394" h="49205" extrusionOk="0">
                  <a:moveTo>
                    <a:pt x="7057" y="49197"/>
                  </a:moveTo>
                  <a:cubicBezTo>
                    <a:pt x="5421" y="49197"/>
                    <a:pt x="3784" y="48628"/>
                    <a:pt x="2443" y="47490"/>
                  </a:cubicBezTo>
                  <a:cubicBezTo>
                    <a:pt x="-503" y="44934"/>
                    <a:pt x="-831" y="40483"/>
                    <a:pt x="1711" y="37522"/>
                  </a:cubicBezTo>
                  <a:lnTo>
                    <a:pt x="31983" y="2448"/>
                  </a:lnTo>
                  <a:cubicBezTo>
                    <a:pt x="34523" y="-513"/>
                    <a:pt x="38974" y="-825"/>
                    <a:pt x="41951" y="1716"/>
                  </a:cubicBezTo>
                  <a:cubicBezTo>
                    <a:pt x="44898" y="4272"/>
                    <a:pt x="45225" y="8723"/>
                    <a:pt x="42684" y="11684"/>
                  </a:cubicBezTo>
                  <a:lnTo>
                    <a:pt x="12412" y="46758"/>
                  </a:lnTo>
                  <a:cubicBezTo>
                    <a:pt x="11016" y="48379"/>
                    <a:pt x="9045" y="49205"/>
                    <a:pt x="7057" y="492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514040" y="4870525"/>
              <a:ext cx="44378" cy="49198"/>
            </a:xfrm>
            <a:custGeom>
              <a:avLst/>
              <a:gdLst/>
              <a:ahLst/>
              <a:cxnLst/>
              <a:rect l="l" t="t" r="r" b="b"/>
              <a:pathLst>
                <a:path w="44378" h="49198" extrusionOk="0">
                  <a:moveTo>
                    <a:pt x="7057" y="49191"/>
                  </a:moveTo>
                  <a:cubicBezTo>
                    <a:pt x="5420" y="49191"/>
                    <a:pt x="3784" y="48622"/>
                    <a:pt x="2443" y="47484"/>
                  </a:cubicBezTo>
                  <a:cubicBezTo>
                    <a:pt x="-503" y="44928"/>
                    <a:pt x="-830" y="40477"/>
                    <a:pt x="1710" y="37515"/>
                  </a:cubicBezTo>
                  <a:lnTo>
                    <a:pt x="31967" y="2442"/>
                  </a:lnTo>
                  <a:cubicBezTo>
                    <a:pt x="34508" y="-520"/>
                    <a:pt x="38935" y="-816"/>
                    <a:pt x="41936" y="1709"/>
                  </a:cubicBezTo>
                  <a:cubicBezTo>
                    <a:pt x="44881" y="4266"/>
                    <a:pt x="45209" y="8716"/>
                    <a:pt x="42668" y="11678"/>
                  </a:cubicBezTo>
                  <a:lnTo>
                    <a:pt x="12411" y="46751"/>
                  </a:lnTo>
                  <a:cubicBezTo>
                    <a:pt x="11016" y="48372"/>
                    <a:pt x="9045" y="49199"/>
                    <a:pt x="7057" y="491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7438422" y="4805281"/>
              <a:ext cx="44394" cy="49222"/>
            </a:xfrm>
            <a:custGeom>
              <a:avLst/>
              <a:gdLst/>
              <a:ahLst/>
              <a:cxnLst/>
              <a:rect l="l" t="t" r="r" b="b"/>
              <a:pathLst>
                <a:path w="44394" h="49222" extrusionOk="0">
                  <a:moveTo>
                    <a:pt x="7057" y="49214"/>
                  </a:moveTo>
                  <a:cubicBezTo>
                    <a:pt x="5421" y="49214"/>
                    <a:pt x="3784" y="48645"/>
                    <a:pt x="2443" y="47507"/>
                  </a:cubicBezTo>
                  <a:cubicBezTo>
                    <a:pt x="-503" y="44951"/>
                    <a:pt x="-830" y="40501"/>
                    <a:pt x="1710" y="37539"/>
                  </a:cubicBezTo>
                  <a:lnTo>
                    <a:pt x="31983" y="2442"/>
                  </a:lnTo>
                  <a:cubicBezTo>
                    <a:pt x="34524" y="-520"/>
                    <a:pt x="38974" y="-816"/>
                    <a:pt x="41952" y="1709"/>
                  </a:cubicBezTo>
                  <a:cubicBezTo>
                    <a:pt x="44897" y="4266"/>
                    <a:pt x="45225" y="8716"/>
                    <a:pt x="42684" y="11678"/>
                  </a:cubicBezTo>
                  <a:lnTo>
                    <a:pt x="12412" y="46775"/>
                  </a:lnTo>
                  <a:cubicBezTo>
                    <a:pt x="11017" y="48396"/>
                    <a:pt x="9045" y="49222"/>
                    <a:pt x="7057" y="492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7362828" y="4740068"/>
              <a:ext cx="44378" cy="49198"/>
            </a:xfrm>
            <a:custGeom>
              <a:avLst/>
              <a:gdLst/>
              <a:ahLst/>
              <a:cxnLst/>
              <a:rect l="l" t="t" r="r" b="b"/>
              <a:pathLst>
                <a:path w="44378" h="49198" extrusionOk="0">
                  <a:moveTo>
                    <a:pt x="7057" y="49191"/>
                  </a:moveTo>
                  <a:cubicBezTo>
                    <a:pt x="5421" y="49191"/>
                    <a:pt x="3784" y="48622"/>
                    <a:pt x="2443" y="47484"/>
                  </a:cubicBezTo>
                  <a:cubicBezTo>
                    <a:pt x="-503" y="44927"/>
                    <a:pt x="-831" y="40477"/>
                    <a:pt x="1711" y="37515"/>
                  </a:cubicBezTo>
                  <a:lnTo>
                    <a:pt x="31967" y="2442"/>
                  </a:lnTo>
                  <a:cubicBezTo>
                    <a:pt x="34508" y="-520"/>
                    <a:pt x="38959" y="-816"/>
                    <a:pt x="41935" y="1709"/>
                  </a:cubicBezTo>
                  <a:cubicBezTo>
                    <a:pt x="44882" y="4266"/>
                    <a:pt x="45209" y="8716"/>
                    <a:pt x="42668" y="11678"/>
                  </a:cubicBezTo>
                  <a:lnTo>
                    <a:pt x="12412" y="46751"/>
                  </a:lnTo>
                  <a:cubicBezTo>
                    <a:pt x="11016" y="48373"/>
                    <a:pt x="9045" y="49198"/>
                    <a:pt x="7057" y="491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7287217" y="4674813"/>
              <a:ext cx="44394" cy="49210"/>
            </a:xfrm>
            <a:custGeom>
              <a:avLst/>
              <a:gdLst/>
              <a:ahLst/>
              <a:cxnLst/>
              <a:rect l="l" t="t" r="r" b="b"/>
              <a:pathLst>
                <a:path w="44394" h="49210" extrusionOk="0">
                  <a:moveTo>
                    <a:pt x="7057" y="49202"/>
                  </a:moveTo>
                  <a:cubicBezTo>
                    <a:pt x="5421" y="49202"/>
                    <a:pt x="3784" y="48633"/>
                    <a:pt x="2443" y="47496"/>
                  </a:cubicBezTo>
                  <a:cubicBezTo>
                    <a:pt x="-503" y="44939"/>
                    <a:pt x="-830" y="40489"/>
                    <a:pt x="1710" y="37527"/>
                  </a:cubicBezTo>
                  <a:lnTo>
                    <a:pt x="31983" y="2454"/>
                  </a:lnTo>
                  <a:cubicBezTo>
                    <a:pt x="34524" y="-524"/>
                    <a:pt x="38974" y="-820"/>
                    <a:pt x="41952" y="1721"/>
                  </a:cubicBezTo>
                  <a:cubicBezTo>
                    <a:pt x="44897" y="4277"/>
                    <a:pt x="45225" y="8728"/>
                    <a:pt x="42684" y="11690"/>
                  </a:cubicBezTo>
                  <a:lnTo>
                    <a:pt x="12412" y="46763"/>
                  </a:lnTo>
                  <a:cubicBezTo>
                    <a:pt x="11017" y="48384"/>
                    <a:pt x="9045" y="49210"/>
                    <a:pt x="7057" y="49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211623" y="4609592"/>
              <a:ext cx="44394" cy="49210"/>
            </a:xfrm>
            <a:custGeom>
              <a:avLst/>
              <a:gdLst/>
              <a:ahLst/>
              <a:cxnLst/>
              <a:rect l="l" t="t" r="r" b="b"/>
              <a:pathLst>
                <a:path w="44394" h="49210" extrusionOk="0">
                  <a:moveTo>
                    <a:pt x="7057" y="49202"/>
                  </a:moveTo>
                  <a:cubicBezTo>
                    <a:pt x="5421" y="49202"/>
                    <a:pt x="3784" y="48633"/>
                    <a:pt x="2443" y="47495"/>
                  </a:cubicBezTo>
                  <a:cubicBezTo>
                    <a:pt x="-503" y="44939"/>
                    <a:pt x="-831" y="40489"/>
                    <a:pt x="1711" y="37527"/>
                  </a:cubicBezTo>
                  <a:lnTo>
                    <a:pt x="31983" y="2453"/>
                  </a:lnTo>
                  <a:cubicBezTo>
                    <a:pt x="34523" y="-524"/>
                    <a:pt x="38974" y="-820"/>
                    <a:pt x="41951" y="1721"/>
                  </a:cubicBezTo>
                  <a:cubicBezTo>
                    <a:pt x="44898" y="4278"/>
                    <a:pt x="45225" y="8728"/>
                    <a:pt x="42684" y="11690"/>
                  </a:cubicBezTo>
                  <a:lnTo>
                    <a:pt x="12412" y="46763"/>
                  </a:lnTo>
                  <a:cubicBezTo>
                    <a:pt x="11016" y="48384"/>
                    <a:pt x="9045" y="49210"/>
                    <a:pt x="7057" y="49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6868559" y="4869615"/>
              <a:ext cx="45906" cy="41535"/>
            </a:xfrm>
            <a:custGeom>
              <a:avLst/>
              <a:gdLst/>
              <a:ahLst/>
              <a:cxnLst/>
              <a:rect l="l" t="t" r="r" b="b"/>
              <a:pathLst>
                <a:path w="45906" h="41535" extrusionOk="0">
                  <a:moveTo>
                    <a:pt x="38841" y="41528"/>
                  </a:moveTo>
                  <a:cubicBezTo>
                    <a:pt x="37205" y="41528"/>
                    <a:pt x="35567" y="40959"/>
                    <a:pt x="34227" y="39821"/>
                  </a:cubicBezTo>
                  <a:lnTo>
                    <a:pt x="2443" y="12417"/>
                  </a:lnTo>
                  <a:cubicBezTo>
                    <a:pt x="-503" y="9861"/>
                    <a:pt x="-830" y="5410"/>
                    <a:pt x="1710" y="2449"/>
                  </a:cubicBezTo>
                  <a:cubicBezTo>
                    <a:pt x="4251" y="-513"/>
                    <a:pt x="8701" y="-825"/>
                    <a:pt x="11679" y="1716"/>
                  </a:cubicBezTo>
                  <a:lnTo>
                    <a:pt x="43463" y="29120"/>
                  </a:lnTo>
                  <a:cubicBezTo>
                    <a:pt x="46409" y="31676"/>
                    <a:pt x="46736" y="36127"/>
                    <a:pt x="44196" y="39088"/>
                  </a:cubicBezTo>
                  <a:cubicBezTo>
                    <a:pt x="42801" y="40710"/>
                    <a:pt x="40828" y="41536"/>
                    <a:pt x="38841" y="41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6944286" y="4781869"/>
              <a:ext cx="45882" cy="41535"/>
            </a:xfrm>
            <a:custGeom>
              <a:avLst/>
              <a:gdLst/>
              <a:ahLst/>
              <a:cxnLst/>
              <a:rect l="l" t="t" r="r" b="b"/>
              <a:pathLst>
                <a:path w="45882" h="41535" extrusionOk="0">
                  <a:moveTo>
                    <a:pt x="38818" y="41528"/>
                  </a:moveTo>
                  <a:cubicBezTo>
                    <a:pt x="37181" y="41528"/>
                    <a:pt x="35545" y="40959"/>
                    <a:pt x="34204" y="39821"/>
                  </a:cubicBezTo>
                  <a:lnTo>
                    <a:pt x="2443" y="12417"/>
                  </a:lnTo>
                  <a:cubicBezTo>
                    <a:pt x="-503" y="9860"/>
                    <a:pt x="-831" y="5410"/>
                    <a:pt x="1711" y="2448"/>
                  </a:cubicBezTo>
                  <a:cubicBezTo>
                    <a:pt x="4251" y="-513"/>
                    <a:pt x="8702" y="-825"/>
                    <a:pt x="11679" y="1716"/>
                  </a:cubicBezTo>
                  <a:lnTo>
                    <a:pt x="43440" y="29120"/>
                  </a:lnTo>
                  <a:cubicBezTo>
                    <a:pt x="46386" y="31676"/>
                    <a:pt x="46713" y="36127"/>
                    <a:pt x="44172" y="39088"/>
                  </a:cubicBezTo>
                  <a:cubicBezTo>
                    <a:pt x="42777" y="40709"/>
                    <a:pt x="40806" y="41536"/>
                    <a:pt x="38818" y="41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020005" y="4694117"/>
              <a:ext cx="45883" cy="41534"/>
            </a:xfrm>
            <a:custGeom>
              <a:avLst/>
              <a:gdLst/>
              <a:ahLst/>
              <a:cxnLst/>
              <a:rect l="l" t="t" r="r" b="b"/>
              <a:pathLst>
                <a:path w="45883" h="41534" extrusionOk="0">
                  <a:moveTo>
                    <a:pt x="38818" y="41527"/>
                  </a:moveTo>
                  <a:cubicBezTo>
                    <a:pt x="37182" y="41527"/>
                    <a:pt x="35545" y="40958"/>
                    <a:pt x="34204" y="39820"/>
                  </a:cubicBezTo>
                  <a:lnTo>
                    <a:pt x="2443" y="12416"/>
                  </a:lnTo>
                  <a:cubicBezTo>
                    <a:pt x="-503" y="9859"/>
                    <a:pt x="-830" y="5409"/>
                    <a:pt x="1710" y="2447"/>
                  </a:cubicBezTo>
                  <a:cubicBezTo>
                    <a:pt x="4252" y="-530"/>
                    <a:pt x="8702" y="-811"/>
                    <a:pt x="11679" y="1715"/>
                  </a:cubicBezTo>
                  <a:lnTo>
                    <a:pt x="43440" y="29119"/>
                  </a:lnTo>
                  <a:cubicBezTo>
                    <a:pt x="46386" y="31675"/>
                    <a:pt x="46713" y="36125"/>
                    <a:pt x="44173" y="39087"/>
                  </a:cubicBezTo>
                  <a:cubicBezTo>
                    <a:pt x="42778" y="40708"/>
                    <a:pt x="40806" y="41535"/>
                    <a:pt x="38818" y="415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095709" y="4606362"/>
              <a:ext cx="45883" cy="41535"/>
            </a:xfrm>
            <a:custGeom>
              <a:avLst/>
              <a:gdLst/>
              <a:ahLst/>
              <a:cxnLst/>
              <a:rect l="l" t="t" r="r" b="b"/>
              <a:pathLst>
                <a:path w="45883" h="41535" extrusionOk="0">
                  <a:moveTo>
                    <a:pt x="38818" y="41528"/>
                  </a:moveTo>
                  <a:cubicBezTo>
                    <a:pt x="37182" y="41528"/>
                    <a:pt x="35545" y="40959"/>
                    <a:pt x="34204" y="39821"/>
                  </a:cubicBezTo>
                  <a:lnTo>
                    <a:pt x="2443" y="12417"/>
                  </a:lnTo>
                  <a:cubicBezTo>
                    <a:pt x="-503" y="9861"/>
                    <a:pt x="-830" y="5410"/>
                    <a:pt x="1710" y="2448"/>
                  </a:cubicBezTo>
                  <a:cubicBezTo>
                    <a:pt x="4267" y="-513"/>
                    <a:pt x="8702" y="-825"/>
                    <a:pt x="11679" y="1716"/>
                  </a:cubicBezTo>
                  <a:lnTo>
                    <a:pt x="43440" y="29120"/>
                  </a:lnTo>
                  <a:cubicBezTo>
                    <a:pt x="46386" y="31676"/>
                    <a:pt x="46713" y="36127"/>
                    <a:pt x="44173" y="39088"/>
                  </a:cubicBezTo>
                  <a:cubicBezTo>
                    <a:pt x="42778" y="40709"/>
                    <a:pt x="40806" y="41536"/>
                    <a:pt x="38818" y="41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/>
          <p:nvPr/>
        </p:nvSpPr>
        <p:spPr>
          <a:xfrm>
            <a:off x="5672550" y="1889400"/>
            <a:ext cx="4177800" cy="2357100"/>
          </a:xfrm>
          <a:prstGeom prst="roundRect">
            <a:avLst>
              <a:gd name="adj" fmla="val 563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13" name="Google Shape;1113;p33"/>
          <p:cNvSpPr/>
          <p:nvPr/>
        </p:nvSpPr>
        <p:spPr>
          <a:xfrm>
            <a:off x="1189950" y="1889400"/>
            <a:ext cx="4177800" cy="2357100"/>
          </a:xfrm>
          <a:prstGeom prst="roundRect">
            <a:avLst>
              <a:gd name="adj" fmla="val 563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14" name="Google Shape;1114;p33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practice!</a:t>
            </a:r>
            <a:endParaRPr/>
          </a:p>
        </p:txBody>
      </p:sp>
      <p:sp>
        <p:nvSpPr>
          <p:cNvPr id="1115" name="Google Shape;1115;p33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grpSp>
        <p:nvGrpSpPr>
          <p:cNvPr id="1116" name="Google Shape;1116;p33"/>
          <p:cNvGrpSpPr/>
          <p:nvPr/>
        </p:nvGrpSpPr>
        <p:grpSpPr>
          <a:xfrm>
            <a:off x="1944298" y="2567587"/>
            <a:ext cx="1287260" cy="1000730"/>
            <a:chOff x="1459250" y="2670749"/>
            <a:chExt cx="1442309" cy="1121266"/>
          </a:xfrm>
        </p:grpSpPr>
        <p:grpSp>
          <p:nvGrpSpPr>
            <p:cNvPr id="1117" name="Google Shape;1117;p33"/>
            <p:cNvGrpSpPr/>
            <p:nvPr/>
          </p:nvGrpSpPr>
          <p:grpSpPr>
            <a:xfrm>
              <a:off x="1860899" y="2670749"/>
              <a:ext cx="316152" cy="359318"/>
              <a:chOff x="3621316" y="4462881"/>
              <a:chExt cx="623206" cy="708294"/>
            </a:xfrm>
          </p:grpSpPr>
          <p:sp>
            <p:nvSpPr>
              <p:cNvPr id="1118" name="Google Shape;1118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2177043" y="2670749"/>
              <a:ext cx="316152" cy="359318"/>
              <a:chOff x="3621316" y="4462881"/>
              <a:chExt cx="623206" cy="708294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33"/>
            <p:cNvGrpSpPr/>
            <p:nvPr/>
          </p:nvGrpSpPr>
          <p:grpSpPr>
            <a:xfrm>
              <a:off x="1706489" y="2851106"/>
              <a:ext cx="316152" cy="359318"/>
              <a:chOff x="3621316" y="4462881"/>
              <a:chExt cx="623206" cy="708294"/>
            </a:xfrm>
          </p:grpSpPr>
          <p:sp>
            <p:nvSpPr>
              <p:cNvPr id="1130" name="Google Shape;1130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33"/>
            <p:cNvGrpSpPr/>
            <p:nvPr/>
          </p:nvGrpSpPr>
          <p:grpSpPr>
            <a:xfrm>
              <a:off x="2022626" y="2851106"/>
              <a:ext cx="316152" cy="359318"/>
              <a:chOff x="3621316" y="4462881"/>
              <a:chExt cx="623206" cy="708294"/>
            </a:xfrm>
          </p:grpSpPr>
          <p:sp>
            <p:nvSpPr>
              <p:cNvPr id="1136" name="Google Shape;1136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33"/>
            <p:cNvGrpSpPr/>
            <p:nvPr/>
          </p:nvGrpSpPr>
          <p:grpSpPr>
            <a:xfrm>
              <a:off x="2338763" y="2851106"/>
              <a:ext cx="316152" cy="359318"/>
              <a:chOff x="3621316" y="4462881"/>
              <a:chExt cx="623206" cy="708294"/>
            </a:xfrm>
          </p:grpSpPr>
          <p:sp>
            <p:nvSpPr>
              <p:cNvPr id="1142" name="Google Shape;1142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7" name="Google Shape;1147;p33"/>
            <p:cNvGrpSpPr/>
            <p:nvPr/>
          </p:nvGrpSpPr>
          <p:grpSpPr>
            <a:xfrm>
              <a:off x="1459250" y="3122298"/>
              <a:ext cx="1442309" cy="669716"/>
              <a:chOff x="-2" y="598153"/>
              <a:chExt cx="12191957" cy="5661169"/>
            </a:xfrm>
          </p:grpSpPr>
          <p:sp>
            <p:nvSpPr>
              <p:cNvPr id="1148" name="Google Shape;1148;p33"/>
              <p:cNvSpPr/>
              <p:nvPr/>
            </p:nvSpPr>
            <p:spPr>
              <a:xfrm>
                <a:off x="451024" y="598153"/>
                <a:ext cx="11289935" cy="4892249"/>
              </a:xfrm>
              <a:custGeom>
                <a:avLst/>
                <a:gdLst/>
                <a:ahLst/>
                <a:cxnLst/>
                <a:rect l="l" t="t" r="r" b="b"/>
                <a:pathLst>
                  <a:path w="11289935" h="4892249" extrusionOk="0">
                    <a:moveTo>
                      <a:pt x="5644963" y="4892250"/>
                    </a:moveTo>
                    <a:cubicBezTo>
                      <a:pt x="8624493" y="4892250"/>
                      <a:pt x="11066334" y="2902481"/>
                      <a:pt x="11288746" y="376474"/>
                    </a:cubicBezTo>
                    <a:cubicBezTo>
                      <a:pt x="11306628" y="173370"/>
                      <a:pt x="11120570" y="0"/>
                      <a:pt x="10884905" y="0"/>
                    </a:cubicBezTo>
                    <a:lnTo>
                      <a:pt x="405031" y="0"/>
                    </a:lnTo>
                    <a:cubicBezTo>
                      <a:pt x="169354" y="0"/>
                      <a:pt x="-16705" y="173370"/>
                      <a:pt x="1191" y="376474"/>
                    </a:cubicBezTo>
                    <a:cubicBezTo>
                      <a:pt x="223603" y="2902468"/>
                      <a:pt x="2665431" y="4892250"/>
                      <a:pt x="5644963" y="4892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3"/>
              <p:cNvSpPr/>
              <p:nvPr/>
            </p:nvSpPr>
            <p:spPr>
              <a:xfrm>
                <a:off x="-2" y="976196"/>
                <a:ext cx="12156603" cy="5281634"/>
              </a:xfrm>
              <a:custGeom>
                <a:avLst/>
                <a:gdLst/>
                <a:ahLst/>
                <a:cxnLst/>
                <a:rect l="l" t="t" r="r" b="b"/>
                <a:pathLst>
                  <a:path w="12156603" h="5281634" extrusionOk="0">
                    <a:moveTo>
                      <a:pt x="12156538" y="690038"/>
                    </a:moveTo>
                    <a:cubicBezTo>
                      <a:pt x="12151724" y="685538"/>
                      <a:pt x="12146858" y="681143"/>
                      <a:pt x="12142162" y="676447"/>
                    </a:cubicBezTo>
                    <a:cubicBezTo>
                      <a:pt x="12014760" y="549046"/>
                      <a:pt x="11958404" y="377573"/>
                      <a:pt x="11972912" y="211097"/>
                    </a:cubicBezTo>
                    <a:cubicBezTo>
                      <a:pt x="12033192" y="205851"/>
                      <a:pt x="12094113" y="210024"/>
                      <a:pt x="12153372" y="223367"/>
                    </a:cubicBezTo>
                    <a:cubicBezTo>
                      <a:pt x="12085191" y="92460"/>
                      <a:pt x="11933275" y="0"/>
                      <a:pt x="11754581" y="0"/>
                    </a:cubicBezTo>
                    <a:lnTo>
                      <a:pt x="437397" y="0"/>
                    </a:lnTo>
                    <a:cubicBezTo>
                      <a:pt x="182895" y="0"/>
                      <a:pt x="-18024" y="187223"/>
                      <a:pt x="1284" y="406561"/>
                    </a:cubicBezTo>
                    <a:cubicBezTo>
                      <a:pt x="10232" y="508205"/>
                      <a:pt x="22921" y="608933"/>
                      <a:pt x="38436" y="708902"/>
                    </a:cubicBezTo>
                    <a:cubicBezTo>
                      <a:pt x="56083" y="588683"/>
                      <a:pt x="110934" y="472885"/>
                      <a:pt x="203459" y="380372"/>
                    </a:cubicBezTo>
                    <a:cubicBezTo>
                      <a:pt x="330860" y="252971"/>
                      <a:pt x="502333" y="196616"/>
                      <a:pt x="668809" y="211123"/>
                    </a:cubicBezTo>
                    <a:cubicBezTo>
                      <a:pt x="683317" y="377599"/>
                      <a:pt x="626961" y="549072"/>
                      <a:pt x="499560" y="676473"/>
                    </a:cubicBezTo>
                    <a:cubicBezTo>
                      <a:pt x="379262" y="796771"/>
                      <a:pt x="219680" y="853636"/>
                      <a:pt x="62113" y="847410"/>
                    </a:cubicBezTo>
                    <a:cubicBezTo>
                      <a:pt x="66116" y="868850"/>
                      <a:pt x="69844" y="890356"/>
                      <a:pt x="74148" y="911705"/>
                    </a:cubicBezTo>
                    <a:cubicBezTo>
                      <a:pt x="227778" y="908775"/>
                      <a:pt x="382323" y="965680"/>
                      <a:pt x="499560" y="1082904"/>
                    </a:cubicBezTo>
                    <a:cubicBezTo>
                      <a:pt x="626961" y="1210305"/>
                      <a:pt x="683304" y="1381778"/>
                      <a:pt x="668809" y="1548253"/>
                    </a:cubicBezTo>
                    <a:cubicBezTo>
                      <a:pt x="502333" y="1562748"/>
                      <a:pt x="330860" y="1506406"/>
                      <a:pt x="203459" y="1379004"/>
                    </a:cubicBezTo>
                    <a:cubicBezTo>
                      <a:pt x="198671" y="1374216"/>
                      <a:pt x="194171" y="1369245"/>
                      <a:pt x="189593" y="1364327"/>
                    </a:cubicBezTo>
                    <a:cubicBezTo>
                      <a:pt x="210759" y="1432953"/>
                      <a:pt x="233534" y="1501003"/>
                      <a:pt x="257787" y="1568504"/>
                    </a:cubicBezTo>
                    <a:cubicBezTo>
                      <a:pt x="356788" y="1593476"/>
                      <a:pt x="450570" y="1644507"/>
                      <a:pt x="528026" y="1721963"/>
                    </a:cubicBezTo>
                    <a:cubicBezTo>
                      <a:pt x="655427" y="1849364"/>
                      <a:pt x="711782" y="2020850"/>
                      <a:pt x="697275" y="2187313"/>
                    </a:cubicBezTo>
                    <a:cubicBezTo>
                      <a:pt x="639807" y="2192310"/>
                      <a:pt x="581778" y="2188674"/>
                      <a:pt x="525121" y="2176782"/>
                    </a:cubicBezTo>
                    <a:cubicBezTo>
                      <a:pt x="539407" y="2204057"/>
                      <a:pt x="554006" y="2231162"/>
                      <a:pt x="568814" y="2258189"/>
                    </a:cubicBezTo>
                    <a:cubicBezTo>
                      <a:pt x="611407" y="2252564"/>
                      <a:pt x="654498" y="2251530"/>
                      <a:pt x="697262" y="2255246"/>
                    </a:cubicBezTo>
                    <a:cubicBezTo>
                      <a:pt x="703017" y="2321255"/>
                      <a:pt x="697432" y="2388010"/>
                      <a:pt x="680883" y="2452541"/>
                    </a:cubicBezTo>
                    <a:cubicBezTo>
                      <a:pt x="783430" y="2621320"/>
                      <a:pt x="896075" y="2784800"/>
                      <a:pt x="1018413" y="2942197"/>
                    </a:cubicBezTo>
                    <a:cubicBezTo>
                      <a:pt x="1082644" y="2970584"/>
                      <a:pt x="1142884" y="3010901"/>
                      <a:pt x="1195525" y="3063541"/>
                    </a:cubicBezTo>
                    <a:cubicBezTo>
                      <a:pt x="1271005" y="3139022"/>
                      <a:pt x="1321343" y="3230017"/>
                      <a:pt x="1346983" y="3326245"/>
                    </a:cubicBezTo>
                    <a:cubicBezTo>
                      <a:pt x="1377580" y="3358844"/>
                      <a:pt x="1408584" y="3391142"/>
                      <a:pt x="1440045" y="3423087"/>
                    </a:cubicBezTo>
                    <a:cubicBezTo>
                      <a:pt x="1452250" y="3291879"/>
                      <a:pt x="1508330" y="3164007"/>
                      <a:pt x="1608797" y="3063554"/>
                    </a:cubicBezTo>
                    <a:cubicBezTo>
                      <a:pt x="1736198" y="2936153"/>
                      <a:pt x="1907684" y="2879811"/>
                      <a:pt x="2074147" y="2894305"/>
                    </a:cubicBezTo>
                    <a:cubicBezTo>
                      <a:pt x="2088654" y="3060768"/>
                      <a:pt x="2032299" y="3232241"/>
                      <a:pt x="1904898" y="3359655"/>
                    </a:cubicBezTo>
                    <a:cubicBezTo>
                      <a:pt x="1804706" y="3459847"/>
                      <a:pt x="1677239" y="3515888"/>
                      <a:pt x="1546411" y="3528289"/>
                    </a:cubicBezTo>
                    <a:cubicBezTo>
                      <a:pt x="1576054" y="3556820"/>
                      <a:pt x="1605984" y="3585102"/>
                      <a:pt x="1636333" y="3613071"/>
                    </a:cubicBezTo>
                    <a:cubicBezTo>
                      <a:pt x="1734720" y="3638200"/>
                      <a:pt x="1827886" y="3689075"/>
                      <a:pt x="1904898" y="3766085"/>
                    </a:cubicBezTo>
                    <a:cubicBezTo>
                      <a:pt x="1956962" y="3818150"/>
                      <a:pt x="1996965" y="3877658"/>
                      <a:pt x="2025313" y="3941104"/>
                    </a:cubicBezTo>
                    <a:cubicBezTo>
                      <a:pt x="2066847" y="3973180"/>
                      <a:pt x="2108891" y="4004771"/>
                      <a:pt x="2151445" y="4035866"/>
                    </a:cubicBezTo>
                    <a:cubicBezTo>
                      <a:pt x="2176470" y="3937035"/>
                      <a:pt x="2227449" y="3843424"/>
                      <a:pt x="2304787" y="3766085"/>
                    </a:cubicBezTo>
                    <a:cubicBezTo>
                      <a:pt x="2432188" y="3638684"/>
                      <a:pt x="2603674" y="3582329"/>
                      <a:pt x="2770137" y="3596837"/>
                    </a:cubicBezTo>
                    <a:cubicBezTo>
                      <a:pt x="2784644" y="3763299"/>
                      <a:pt x="2728289" y="3934785"/>
                      <a:pt x="2600888" y="4062186"/>
                    </a:cubicBezTo>
                    <a:cubicBezTo>
                      <a:pt x="2538044" y="4125030"/>
                      <a:pt x="2464448" y="4170515"/>
                      <a:pt x="2386037" y="4198797"/>
                    </a:cubicBezTo>
                    <a:cubicBezTo>
                      <a:pt x="2430409" y="4228126"/>
                      <a:pt x="2475318" y="4256879"/>
                      <a:pt x="2520646" y="4285175"/>
                    </a:cubicBezTo>
                    <a:cubicBezTo>
                      <a:pt x="2612714" y="4243824"/>
                      <a:pt x="2713193" y="4227276"/>
                      <a:pt x="2811985" y="4235883"/>
                    </a:cubicBezTo>
                    <a:cubicBezTo>
                      <a:pt x="2818107" y="4306118"/>
                      <a:pt x="2811448" y="4377216"/>
                      <a:pt x="2792337" y="4445541"/>
                    </a:cubicBezTo>
                    <a:cubicBezTo>
                      <a:pt x="2833269" y="4468316"/>
                      <a:pt x="2874528" y="4490712"/>
                      <a:pt x="2916127" y="4512650"/>
                    </a:cubicBezTo>
                    <a:cubicBezTo>
                      <a:pt x="2879459" y="4424624"/>
                      <a:pt x="2865214" y="4329456"/>
                      <a:pt x="2873377" y="4235883"/>
                    </a:cubicBezTo>
                    <a:cubicBezTo>
                      <a:pt x="3039852" y="4221376"/>
                      <a:pt x="3211325" y="4277731"/>
                      <a:pt x="3338726" y="4405132"/>
                    </a:cubicBezTo>
                    <a:cubicBezTo>
                      <a:pt x="3445066" y="4511472"/>
                      <a:pt x="3501723" y="4648528"/>
                      <a:pt x="3509166" y="4787741"/>
                    </a:cubicBezTo>
                    <a:cubicBezTo>
                      <a:pt x="3532948" y="4797356"/>
                      <a:pt x="3556730" y="4806971"/>
                      <a:pt x="3580683" y="4816338"/>
                    </a:cubicBezTo>
                    <a:cubicBezTo>
                      <a:pt x="3581428" y="4667430"/>
                      <a:pt x="3638372" y="4518746"/>
                      <a:pt x="3751985" y="4405132"/>
                    </a:cubicBezTo>
                    <a:cubicBezTo>
                      <a:pt x="3879387" y="4277731"/>
                      <a:pt x="4050860" y="4221376"/>
                      <a:pt x="4217335" y="4235883"/>
                    </a:cubicBezTo>
                    <a:cubicBezTo>
                      <a:pt x="4231843" y="4402346"/>
                      <a:pt x="4175487" y="4573832"/>
                      <a:pt x="4048086" y="4701233"/>
                    </a:cubicBezTo>
                    <a:cubicBezTo>
                      <a:pt x="3954318" y="4795002"/>
                      <a:pt x="3836662" y="4850140"/>
                      <a:pt x="3714716" y="4867016"/>
                    </a:cubicBezTo>
                    <a:cubicBezTo>
                      <a:pt x="3844511" y="4914515"/>
                      <a:pt x="3976596" y="4958259"/>
                      <a:pt x="4110799" y="4998080"/>
                    </a:cubicBezTo>
                    <a:cubicBezTo>
                      <a:pt x="4092577" y="4971406"/>
                      <a:pt x="4081889" y="4939186"/>
                      <a:pt x="4081889" y="4904455"/>
                    </a:cubicBezTo>
                    <a:cubicBezTo>
                      <a:pt x="4081889" y="4812701"/>
                      <a:pt x="4156271" y="4738306"/>
                      <a:pt x="4248038" y="4738306"/>
                    </a:cubicBezTo>
                    <a:cubicBezTo>
                      <a:pt x="4339805" y="4738306"/>
                      <a:pt x="4414187" y="4812688"/>
                      <a:pt x="4414187" y="4904455"/>
                    </a:cubicBezTo>
                    <a:cubicBezTo>
                      <a:pt x="4414187" y="4971642"/>
                      <a:pt x="4374222" y="5029384"/>
                      <a:pt x="4316847" y="5055560"/>
                    </a:cubicBezTo>
                    <a:cubicBezTo>
                      <a:pt x="4365667" y="5068380"/>
                      <a:pt x="4414710" y="5080716"/>
                      <a:pt x="4464040" y="5092502"/>
                    </a:cubicBezTo>
                    <a:cubicBezTo>
                      <a:pt x="4589597" y="4975946"/>
                      <a:pt x="4753705" y="4924522"/>
                      <a:pt x="4913326" y="4938428"/>
                    </a:cubicBezTo>
                    <a:cubicBezTo>
                      <a:pt x="4920377" y="5019337"/>
                      <a:pt x="4910540" y="5101398"/>
                      <a:pt x="4884089" y="5179050"/>
                    </a:cubicBezTo>
                    <a:cubicBezTo>
                      <a:pt x="4931143" y="5187226"/>
                      <a:pt x="4978393" y="5194931"/>
                      <a:pt x="5025827" y="5202178"/>
                    </a:cubicBezTo>
                    <a:cubicBezTo>
                      <a:pt x="4993045" y="5117802"/>
                      <a:pt x="4980330" y="5027435"/>
                      <a:pt x="4988087" y="4938428"/>
                    </a:cubicBezTo>
                    <a:cubicBezTo>
                      <a:pt x="5154550" y="4923933"/>
                      <a:pt x="5326022" y="4980275"/>
                      <a:pt x="5453437" y="5107677"/>
                    </a:cubicBezTo>
                    <a:cubicBezTo>
                      <a:pt x="5500125" y="5154365"/>
                      <a:pt x="5537172" y="5207005"/>
                      <a:pt x="5564787" y="5263111"/>
                    </a:cubicBezTo>
                    <a:cubicBezTo>
                      <a:pt x="5621940" y="5267363"/>
                      <a:pt x="5679303" y="5270948"/>
                      <a:pt x="5736888" y="5273826"/>
                    </a:cubicBezTo>
                    <a:cubicBezTo>
                      <a:pt x="5764974" y="5213702"/>
                      <a:pt x="5803682" y="5157308"/>
                      <a:pt x="5853327" y="5107664"/>
                    </a:cubicBezTo>
                    <a:cubicBezTo>
                      <a:pt x="5980728" y="4980263"/>
                      <a:pt x="6152201" y="4923907"/>
                      <a:pt x="6318677" y="4938415"/>
                    </a:cubicBezTo>
                    <a:cubicBezTo>
                      <a:pt x="6328932" y="5056122"/>
                      <a:pt x="6303580" y="5176263"/>
                      <a:pt x="6242908" y="5281635"/>
                    </a:cubicBezTo>
                    <a:cubicBezTo>
                      <a:pt x="6317080" y="5280131"/>
                      <a:pt x="6390821" y="5277122"/>
                      <a:pt x="6464326" y="5273354"/>
                    </a:cubicBezTo>
                    <a:cubicBezTo>
                      <a:pt x="6407068" y="5170010"/>
                      <a:pt x="6383456" y="5053035"/>
                      <a:pt x="6393450" y="4938415"/>
                    </a:cubicBezTo>
                    <a:cubicBezTo>
                      <a:pt x="6559913" y="4923920"/>
                      <a:pt x="6731386" y="4980263"/>
                      <a:pt x="6858800" y="5107664"/>
                    </a:cubicBezTo>
                    <a:cubicBezTo>
                      <a:pt x="6896567" y="5145430"/>
                      <a:pt x="6927923" y="5187134"/>
                      <a:pt x="6953210" y="5231362"/>
                    </a:cubicBezTo>
                    <a:cubicBezTo>
                      <a:pt x="7030640" y="5221970"/>
                      <a:pt x="7107559" y="5211230"/>
                      <a:pt x="7184021" y="5199352"/>
                    </a:cubicBezTo>
                    <a:cubicBezTo>
                      <a:pt x="7205422" y="5166975"/>
                      <a:pt x="7230159" y="5136168"/>
                      <a:pt x="7258677" y="5107664"/>
                    </a:cubicBezTo>
                    <a:cubicBezTo>
                      <a:pt x="7386078" y="4980263"/>
                      <a:pt x="7557564" y="4923907"/>
                      <a:pt x="7724027" y="4938415"/>
                    </a:cubicBezTo>
                    <a:cubicBezTo>
                      <a:pt x="7728579" y="4990714"/>
                      <a:pt x="7726120" y="5043499"/>
                      <a:pt x="7716688" y="5095263"/>
                    </a:cubicBezTo>
                    <a:cubicBezTo>
                      <a:pt x="7745507" y="5088434"/>
                      <a:pt x="7774207" y="5081370"/>
                      <a:pt x="7802856" y="5074188"/>
                    </a:cubicBezTo>
                    <a:cubicBezTo>
                      <a:pt x="7796328" y="5029201"/>
                      <a:pt x="7794863" y="4983638"/>
                      <a:pt x="7798801" y="4938415"/>
                    </a:cubicBezTo>
                    <a:cubicBezTo>
                      <a:pt x="7901360" y="4929480"/>
                      <a:pt x="8005790" y="4947546"/>
                      <a:pt x="8100684" y="4992442"/>
                    </a:cubicBezTo>
                    <a:cubicBezTo>
                      <a:pt x="8167701" y="4972348"/>
                      <a:pt x="8234011" y="4950986"/>
                      <a:pt x="8299955" y="4928957"/>
                    </a:cubicBezTo>
                    <a:cubicBezTo>
                      <a:pt x="8298765" y="4920938"/>
                      <a:pt x="8297941" y="4912801"/>
                      <a:pt x="8297941" y="4904442"/>
                    </a:cubicBezTo>
                    <a:cubicBezTo>
                      <a:pt x="8297941" y="4812688"/>
                      <a:pt x="8372322" y="4738293"/>
                      <a:pt x="8464089" y="4738293"/>
                    </a:cubicBezTo>
                    <a:cubicBezTo>
                      <a:pt x="8524303" y="4738293"/>
                      <a:pt x="8576865" y="4770434"/>
                      <a:pt x="8606011" y="4818378"/>
                    </a:cubicBezTo>
                    <a:cubicBezTo>
                      <a:pt x="8650697" y="4800954"/>
                      <a:pt x="8695122" y="4783123"/>
                      <a:pt x="8739233" y="4764809"/>
                    </a:cubicBezTo>
                    <a:cubicBezTo>
                      <a:pt x="8712860" y="4746051"/>
                      <a:pt x="8687678" y="4724872"/>
                      <a:pt x="8664014" y="4701220"/>
                    </a:cubicBezTo>
                    <a:cubicBezTo>
                      <a:pt x="8536613" y="4573819"/>
                      <a:pt x="8480257" y="4402346"/>
                      <a:pt x="8494765" y="4235870"/>
                    </a:cubicBezTo>
                    <a:cubicBezTo>
                      <a:pt x="8661241" y="4221363"/>
                      <a:pt x="8832714" y="4277718"/>
                      <a:pt x="8960115" y="4405119"/>
                    </a:cubicBezTo>
                    <a:cubicBezTo>
                      <a:pt x="9019217" y="4464222"/>
                      <a:pt x="9062831" y="4532874"/>
                      <a:pt x="9091375" y="4606052"/>
                    </a:cubicBezTo>
                    <a:cubicBezTo>
                      <a:pt x="9160079" y="4572602"/>
                      <a:pt x="9227972" y="4538054"/>
                      <a:pt x="9295003" y="4502394"/>
                    </a:cubicBezTo>
                    <a:cubicBezTo>
                      <a:pt x="9317202" y="4467950"/>
                      <a:pt x="9343234" y="4435259"/>
                      <a:pt x="9373387" y="4405106"/>
                    </a:cubicBezTo>
                    <a:cubicBezTo>
                      <a:pt x="9478379" y="4300114"/>
                      <a:pt x="9613302" y="4243497"/>
                      <a:pt x="9750685" y="4234902"/>
                    </a:cubicBezTo>
                    <a:cubicBezTo>
                      <a:pt x="9844558" y="4174295"/>
                      <a:pt x="9936351" y="4111425"/>
                      <a:pt x="10025947" y="4046345"/>
                    </a:cubicBezTo>
                    <a:cubicBezTo>
                      <a:pt x="9909233" y="3920762"/>
                      <a:pt x="9857718" y="3756523"/>
                      <a:pt x="9871637" y="3596810"/>
                    </a:cubicBezTo>
                    <a:cubicBezTo>
                      <a:pt x="10038113" y="3582303"/>
                      <a:pt x="10209585" y="3638658"/>
                      <a:pt x="10336987" y="3766059"/>
                    </a:cubicBezTo>
                    <a:cubicBezTo>
                      <a:pt x="10344012" y="3773084"/>
                      <a:pt x="10350748" y="3780305"/>
                      <a:pt x="10357342" y="3787592"/>
                    </a:cubicBezTo>
                    <a:cubicBezTo>
                      <a:pt x="10389418" y="3760631"/>
                      <a:pt x="10421114" y="3733316"/>
                      <a:pt x="10452510" y="3705754"/>
                    </a:cubicBezTo>
                    <a:cubicBezTo>
                      <a:pt x="10403650" y="3676830"/>
                      <a:pt x="10370776" y="3623732"/>
                      <a:pt x="10370776" y="3562825"/>
                    </a:cubicBezTo>
                    <a:cubicBezTo>
                      <a:pt x="10370776" y="3471057"/>
                      <a:pt x="10445158" y="3396676"/>
                      <a:pt x="10536925" y="3396676"/>
                    </a:cubicBezTo>
                    <a:cubicBezTo>
                      <a:pt x="10602136" y="3396676"/>
                      <a:pt x="10658400" y="3434338"/>
                      <a:pt x="10685610" y="3489006"/>
                    </a:cubicBezTo>
                    <a:cubicBezTo>
                      <a:pt x="10716691" y="3458486"/>
                      <a:pt x="10747380" y="3427640"/>
                      <a:pt x="10777652" y="3396493"/>
                    </a:cubicBezTo>
                    <a:cubicBezTo>
                      <a:pt x="10763654" y="3384889"/>
                      <a:pt x="10749984" y="3372723"/>
                      <a:pt x="10736863" y="3359616"/>
                    </a:cubicBezTo>
                    <a:cubicBezTo>
                      <a:pt x="10609462" y="3232215"/>
                      <a:pt x="10553107" y="3060729"/>
                      <a:pt x="10567614" y="2894266"/>
                    </a:cubicBezTo>
                    <a:cubicBezTo>
                      <a:pt x="10734077" y="2879758"/>
                      <a:pt x="10905550" y="2936114"/>
                      <a:pt x="11032964" y="3063515"/>
                    </a:cubicBezTo>
                    <a:cubicBezTo>
                      <a:pt x="11040904" y="3071455"/>
                      <a:pt x="11048557" y="3079566"/>
                      <a:pt x="11055935" y="3087820"/>
                    </a:cubicBezTo>
                    <a:cubicBezTo>
                      <a:pt x="11109622" y="3023512"/>
                      <a:pt x="11161648" y="2958130"/>
                      <a:pt x="11212012" y="2891702"/>
                    </a:cubicBezTo>
                    <a:cubicBezTo>
                      <a:pt x="11055805" y="2896777"/>
                      <a:pt x="10897950" y="2839795"/>
                      <a:pt x="10778711" y="2720556"/>
                    </a:cubicBezTo>
                    <a:cubicBezTo>
                      <a:pt x="10651310" y="2593155"/>
                      <a:pt x="10594968" y="2421669"/>
                      <a:pt x="10609462" y="2255206"/>
                    </a:cubicBezTo>
                    <a:cubicBezTo>
                      <a:pt x="10775925" y="2240699"/>
                      <a:pt x="10947398" y="2297054"/>
                      <a:pt x="11074813" y="2424455"/>
                    </a:cubicBezTo>
                    <a:cubicBezTo>
                      <a:pt x="11191289" y="2540934"/>
                      <a:pt x="11248181" y="2694249"/>
                      <a:pt x="11246036" y="2846885"/>
                    </a:cubicBezTo>
                    <a:cubicBezTo>
                      <a:pt x="11267215" y="2818327"/>
                      <a:pt x="11287950" y="2789509"/>
                      <a:pt x="11308501" y="2760586"/>
                    </a:cubicBezTo>
                    <a:cubicBezTo>
                      <a:pt x="11324918" y="2637645"/>
                      <a:pt x="11380227" y="2518930"/>
                      <a:pt x="11474702" y="2424455"/>
                    </a:cubicBezTo>
                    <a:cubicBezTo>
                      <a:pt x="11505823" y="2393334"/>
                      <a:pt x="11539612" y="2366517"/>
                      <a:pt x="11575272" y="2343873"/>
                    </a:cubicBezTo>
                    <a:cubicBezTo>
                      <a:pt x="11611731" y="2280323"/>
                      <a:pt x="11646646" y="2216001"/>
                      <a:pt x="11680199" y="2151038"/>
                    </a:cubicBezTo>
                    <a:cubicBezTo>
                      <a:pt x="11605308" y="2122546"/>
                      <a:pt x="11535034" y="2078357"/>
                      <a:pt x="11474702" y="2018025"/>
                    </a:cubicBezTo>
                    <a:cubicBezTo>
                      <a:pt x="11347301" y="1890624"/>
                      <a:pt x="11290945" y="1719138"/>
                      <a:pt x="11305453" y="1552675"/>
                    </a:cubicBezTo>
                    <a:cubicBezTo>
                      <a:pt x="11471915" y="1538167"/>
                      <a:pt x="11643388" y="1594523"/>
                      <a:pt x="11770802" y="1721924"/>
                    </a:cubicBezTo>
                    <a:cubicBezTo>
                      <a:pt x="11797424" y="1748545"/>
                      <a:pt x="11820748" y="1777180"/>
                      <a:pt x="11841168" y="1807189"/>
                    </a:cubicBezTo>
                    <a:cubicBezTo>
                      <a:pt x="11889309" y="1692896"/>
                      <a:pt x="11932987" y="1576784"/>
                      <a:pt x="11972075" y="1458972"/>
                    </a:cubicBezTo>
                    <a:cubicBezTo>
                      <a:pt x="11977752" y="1371169"/>
                      <a:pt x="12003156" y="1284464"/>
                      <a:pt x="12048197" y="1205909"/>
                    </a:cubicBezTo>
                    <a:cubicBezTo>
                      <a:pt x="12093865" y="1036909"/>
                      <a:pt x="12130217" y="864821"/>
                      <a:pt x="12156604" y="690012"/>
                    </a:cubicBezTo>
                    <a:close/>
                    <a:moveTo>
                      <a:pt x="12108372" y="879669"/>
                    </a:moveTo>
                    <a:cubicBezTo>
                      <a:pt x="12108372" y="971436"/>
                      <a:pt x="12033990" y="1045817"/>
                      <a:pt x="11942222" y="1045817"/>
                    </a:cubicBezTo>
                    <a:cubicBezTo>
                      <a:pt x="11850456" y="1045817"/>
                      <a:pt x="11776074" y="971436"/>
                      <a:pt x="11776074" y="879669"/>
                    </a:cubicBezTo>
                    <a:cubicBezTo>
                      <a:pt x="11776074" y="787902"/>
                      <a:pt x="11850456" y="713520"/>
                      <a:pt x="11942222" y="713520"/>
                    </a:cubicBezTo>
                    <a:cubicBezTo>
                      <a:pt x="12033990" y="713520"/>
                      <a:pt x="12108372" y="787902"/>
                      <a:pt x="12108372" y="879669"/>
                    </a:cubicBezTo>
                    <a:close/>
                    <a:moveTo>
                      <a:pt x="11446184" y="380359"/>
                    </a:moveTo>
                    <a:cubicBezTo>
                      <a:pt x="11573585" y="252958"/>
                      <a:pt x="11745058" y="196603"/>
                      <a:pt x="11911533" y="211110"/>
                    </a:cubicBezTo>
                    <a:cubicBezTo>
                      <a:pt x="11926028" y="377586"/>
                      <a:pt x="11869686" y="549059"/>
                      <a:pt x="11742284" y="676460"/>
                    </a:cubicBezTo>
                    <a:cubicBezTo>
                      <a:pt x="11614884" y="803861"/>
                      <a:pt x="11443411" y="860216"/>
                      <a:pt x="11276935" y="845709"/>
                    </a:cubicBezTo>
                    <a:cubicBezTo>
                      <a:pt x="11262441" y="679246"/>
                      <a:pt x="11318796" y="507760"/>
                      <a:pt x="11446184" y="380359"/>
                    </a:cubicBezTo>
                    <a:close/>
                    <a:moveTo>
                      <a:pt x="10567575" y="211110"/>
                    </a:moveTo>
                    <a:cubicBezTo>
                      <a:pt x="10734038" y="196603"/>
                      <a:pt x="10905510" y="252958"/>
                      <a:pt x="11032925" y="380359"/>
                    </a:cubicBezTo>
                    <a:cubicBezTo>
                      <a:pt x="11160325" y="507760"/>
                      <a:pt x="11216681" y="679233"/>
                      <a:pt x="11202174" y="845709"/>
                    </a:cubicBezTo>
                    <a:cubicBezTo>
                      <a:pt x="11035698" y="860216"/>
                      <a:pt x="10864225" y="803861"/>
                      <a:pt x="10736825" y="676460"/>
                    </a:cubicBezTo>
                    <a:cubicBezTo>
                      <a:pt x="10609423" y="549059"/>
                      <a:pt x="10553068" y="377586"/>
                      <a:pt x="10567575" y="211110"/>
                    </a:cubicBezTo>
                    <a:close/>
                    <a:moveTo>
                      <a:pt x="10040847" y="380359"/>
                    </a:moveTo>
                    <a:cubicBezTo>
                      <a:pt x="10168248" y="252958"/>
                      <a:pt x="10339734" y="196603"/>
                      <a:pt x="10506196" y="211110"/>
                    </a:cubicBezTo>
                    <a:cubicBezTo>
                      <a:pt x="10520691" y="377586"/>
                      <a:pt x="10464348" y="549059"/>
                      <a:pt x="10336948" y="676460"/>
                    </a:cubicBezTo>
                    <a:cubicBezTo>
                      <a:pt x="10209546" y="803861"/>
                      <a:pt x="10038073" y="860216"/>
                      <a:pt x="9871598" y="845709"/>
                    </a:cubicBezTo>
                    <a:cubicBezTo>
                      <a:pt x="9857103" y="679246"/>
                      <a:pt x="9913445" y="507760"/>
                      <a:pt x="10040847" y="380359"/>
                    </a:cubicBezTo>
                    <a:close/>
                    <a:moveTo>
                      <a:pt x="9871598" y="913641"/>
                    </a:moveTo>
                    <a:cubicBezTo>
                      <a:pt x="10038073" y="899134"/>
                      <a:pt x="10209546" y="955489"/>
                      <a:pt x="10336948" y="1082890"/>
                    </a:cubicBezTo>
                    <a:cubicBezTo>
                      <a:pt x="10464348" y="1210292"/>
                      <a:pt x="10520704" y="1381765"/>
                      <a:pt x="10506196" y="1548240"/>
                    </a:cubicBezTo>
                    <a:cubicBezTo>
                      <a:pt x="10339720" y="1562735"/>
                      <a:pt x="10168248" y="1506392"/>
                      <a:pt x="10040847" y="1378991"/>
                    </a:cubicBezTo>
                    <a:cubicBezTo>
                      <a:pt x="9913445" y="1251590"/>
                      <a:pt x="9857103" y="1080117"/>
                      <a:pt x="9871598" y="913641"/>
                    </a:cubicBezTo>
                    <a:close/>
                    <a:moveTo>
                      <a:pt x="9669436" y="2018038"/>
                    </a:moveTo>
                    <a:cubicBezTo>
                      <a:pt x="9542034" y="2145439"/>
                      <a:pt x="9370548" y="2201781"/>
                      <a:pt x="9204086" y="2187287"/>
                    </a:cubicBezTo>
                    <a:cubicBezTo>
                      <a:pt x="9189578" y="2020811"/>
                      <a:pt x="9245933" y="1849338"/>
                      <a:pt x="9373335" y="1721937"/>
                    </a:cubicBezTo>
                    <a:cubicBezTo>
                      <a:pt x="9500736" y="1594536"/>
                      <a:pt x="9672208" y="1538180"/>
                      <a:pt x="9838684" y="1552688"/>
                    </a:cubicBezTo>
                    <a:cubicBezTo>
                      <a:pt x="9853192" y="1719151"/>
                      <a:pt x="9796836" y="1890637"/>
                      <a:pt x="9669436" y="2018038"/>
                    </a:cubicBezTo>
                    <a:close/>
                    <a:moveTo>
                      <a:pt x="9162238" y="1548240"/>
                    </a:moveTo>
                    <a:cubicBezTo>
                      <a:pt x="9147730" y="1381778"/>
                      <a:pt x="9204086" y="1210292"/>
                      <a:pt x="9331487" y="1082890"/>
                    </a:cubicBezTo>
                    <a:cubicBezTo>
                      <a:pt x="9458888" y="955489"/>
                      <a:pt x="9630361" y="899134"/>
                      <a:pt x="9796836" y="913641"/>
                    </a:cubicBezTo>
                    <a:cubicBezTo>
                      <a:pt x="9811344" y="1080104"/>
                      <a:pt x="9754989" y="1251590"/>
                      <a:pt x="9627587" y="1378991"/>
                    </a:cubicBezTo>
                    <a:cubicBezTo>
                      <a:pt x="9500186" y="1506392"/>
                      <a:pt x="9328714" y="1562748"/>
                      <a:pt x="9162251" y="1548240"/>
                    </a:cubicBezTo>
                    <a:close/>
                    <a:moveTo>
                      <a:pt x="9162238" y="211110"/>
                    </a:moveTo>
                    <a:cubicBezTo>
                      <a:pt x="9328700" y="196603"/>
                      <a:pt x="9500186" y="252958"/>
                      <a:pt x="9627587" y="380359"/>
                    </a:cubicBezTo>
                    <a:cubicBezTo>
                      <a:pt x="9754989" y="507760"/>
                      <a:pt x="9811344" y="679233"/>
                      <a:pt x="9796836" y="845709"/>
                    </a:cubicBezTo>
                    <a:cubicBezTo>
                      <a:pt x="9630374" y="860216"/>
                      <a:pt x="9458901" y="803861"/>
                      <a:pt x="9331487" y="676460"/>
                    </a:cubicBezTo>
                    <a:cubicBezTo>
                      <a:pt x="9204086" y="549059"/>
                      <a:pt x="9147730" y="377586"/>
                      <a:pt x="9162238" y="211110"/>
                    </a:cubicBezTo>
                    <a:close/>
                    <a:moveTo>
                      <a:pt x="9297697" y="879669"/>
                    </a:moveTo>
                    <a:cubicBezTo>
                      <a:pt x="9297697" y="971436"/>
                      <a:pt x="9223315" y="1045817"/>
                      <a:pt x="9131548" y="1045817"/>
                    </a:cubicBezTo>
                    <a:cubicBezTo>
                      <a:pt x="9039781" y="1045817"/>
                      <a:pt x="8965400" y="971436"/>
                      <a:pt x="8965400" y="879669"/>
                    </a:cubicBezTo>
                    <a:cubicBezTo>
                      <a:pt x="8965400" y="787902"/>
                      <a:pt x="9039794" y="713520"/>
                      <a:pt x="9131548" y="713520"/>
                    </a:cubicBezTo>
                    <a:cubicBezTo>
                      <a:pt x="9223303" y="713520"/>
                      <a:pt x="9297697" y="787902"/>
                      <a:pt x="9297697" y="879669"/>
                    </a:cubicBezTo>
                    <a:close/>
                    <a:moveTo>
                      <a:pt x="8960075" y="2720569"/>
                    </a:moveTo>
                    <a:cubicBezTo>
                      <a:pt x="8832674" y="2847970"/>
                      <a:pt x="8661202" y="2904326"/>
                      <a:pt x="8494726" y="2889818"/>
                    </a:cubicBezTo>
                    <a:cubicBezTo>
                      <a:pt x="8480231" y="2723356"/>
                      <a:pt x="8536574" y="2551870"/>
                      <a:pt x="8663974" y="2424469"/>
                    </a:cubicBezTo>
                    <a:cubicBezTo>
                      <a:pt x="8791376" y="2297067"/>
                      <a:pt x="8962862" y="2240712"/>
                      <a:pt x="9129324" y="2255219"/>
                    </a:cubicBezTo>
                    <a:cubicBezTo>
                      <a:pt x="9143832" y="2421682"/>
                      <a:pt x="9087477" y="2593168"/>
                      <a:pt x="8960075" y="2720569"/>
                    </a:cubicBezTo>
                    <a:close/>
                    <a:moveTo>
                      <a:pt x="8931610" y="3359616"/>
                    </a:moveTo>
                    <a:cubicBezTo>
                      <a:pt x="8804209" y="3487017"/>
                      <a:pt x="8632723" y="3543359"/>
                      <a:pt x="8466260" y="3528865"/>
                    </a:cubicBezTo>
                    <a:cubicBezTo>
                      <a:pt x="8451753" y="3362402"/>
                      <a:pt x="8508108" y="3190929"/>
                      <a:pt x="8635509" y="3063515"/>
                    </a:cubicBezTo>
                    <a:cubicBezTo>
                      <a:pt x="8762911" y="2936114"/>
                      <a:pt x="8934383" y="2879771"/>
                      <a:pt x="9100859" y="2894266"/>
                    </a:cubicBezTo>
                    <a:cubicBezTo>
                      <a:pt x="9115366" y="3060729"/>
                      <a:pt x="9059011" y="3232202"/>
                      <a:pt x="8931610" y="3359616"/>
                    </a:cubicBezTo>
                    <a:close/>
                    <a:moveTo>
                      <a:pt x="9129324" y="2187287"/>
                    </a:moveTo>
                    <a:cubicBezTo>
                      <a:pt x="8962862" y="2201781"/>
                      <a:pt x="8791376" y="2145439"/>
                      <a:pt x="8663974" y="2018038"/>
                    </a:cubicBezTo>
                    <a:cubicBezTo>
                      <a:pt x="8536574" y="1890637"/>
                      <a:pt x="8480218" y="1719151"/>
                      <a:pt x="8494726" y="1552688"/>
                    </a:cubicBezTo>
                    <a:cubicBezTo>
                      <a:pt x="8661202" y="1538180"/>
                      <a:pt x="8832674" y="1594536"/>
                      <a:pt x="8960075" y="1721937"/>
                    </a:cubicBezTo>
                    <a:cubicBezTo>
                      <a:pt x="9087477" y="1849338"/>
                      <a:pt x="9143832" y="2020824"/>
                      <a:pt x="9129324" y="2187287"/>
                    </a:cubicBezTo>
                    <a:close/>
                    <a:moveTo>
                      <a:pt x="8635522" y="380359"/>
                    </a:moveTo>
                    <a:cubicBezTo>
                      <a:pt x="8762923" y="252958"/>
                      <a:pt x="8934396" y="196603"/>
                      <a:pt x="9100872" y="211110"/>
                    </a:cubicBezTo>
                    <a:cubicBezTo>
                      <a:pt x="9115380" y="377586"/>
                      <a:pt x="9059024" y="549059"/>
                      <a:pt x="8931623" y="676460"/>
                    </a:cubicBezTo>
                    <a:cubicBezTo>
                      <a:pt x="8804222" y="803861"/>
                      <a:pt x="8632736" y="860216"/>
                      <a:pt x="8466273" y="845709"/>
                    </a:cubicBezTo>
                    <a:cubicBezTo>
                      <a:pt x="8451766" y="679246"/>
                      <a:pt x="8508121" y="507760"/>
                      <a:pt x="8635522" y="380359"/>
                    </a:cubicBezTo>
                    <a:close/>
                    <a:moveTo>
                      <a:pt x="8466273" y="913641"/>
                    </a:moveTo>
                    <a:cubicBezTo>
                      <a:pt x="8632736" y="899134"/>
                      <a:pt x="8804222" y="955489"/>
                      <a:pt x="8931623" y="1082890"/>
                    </a:cubicBezTo>
                    <a:cubicBezTo>
                      <a:pt x="9059024" y="1210292"/>
                      <a:pt x="9115366" y="1381765"/>
                      <a:pt x="9100872" y="1548240"/>
                    </a:cubicBezTo>
                    <a:cubicBezTo>
                      <a:pt x="8934409" y="1562735"/>
                      <a:pt x="8762923" y="1506392"/>
                      <a:pt x="8635522" y="1378991"/>
                    </a:cubicBezTo>
                    <a:cubicBezTo>
                      <a:pt x="8508121" y="1251590"/>
                      <a:pt x="8451766" y="1080117"/>
                      <a:pt x="8466273" y="913641"/>
                    </a:cubicBezTo>
                    <a:close/>
                    <a:moveTo>
                      <a:pt x="8264111" y="2018038"/>
                    </a:moveTo>
                    <a:cubicBezTo>
                      <a:pt x="8136711" y="2145439"/>
                      <a:pt x="7965224" y="2201781"/>
                      <a:pt x="7798761" y="2187287"/>
                    </a:cubicBezTo>
                    <a:cubicBezTo>
                      <a:pt x="7784254" y="2020811"/>
                      <a:pt x="7840610" y="1849338"/>
                      <a:pt x="7968010" y="1721937"/>
                    </a:cubicBezTo>
                    <a:cubicBezTo>
                      <a:pt x="8095412" y="1594536"/>
                      <a:pt x="8266885" y="1538180"/>
                      <a:pt x="8433360" y="1552688"/>
                    </a:cubicBezTo>
                    <a:cubicBezTo>
                      <a:pt x="8447854" y="1719151"/>
                      <a:pt x="8391512" y="1890637"/>
                      <a:pt x="8264111" y="2018038"/>
                    </a:cubicBezTo>
                    <a:close/>
                    <a:moveTo>
                      <a:pt x="7926163" y="1082890"/>
                    </a:moveTo>
                    <a:cubicBezTo>
                      <a:pt x="8053564" y="955489"/>
                      <a:pt x="8225037" y="899134"/>
                      <a:pt x="8391512" y="913641"/>
                    </a:cubicBezTo>
                    <a:cubicBezTo>
                      <a:pt x="8406020" y="1080104"/>
                      <a:pt x="8349664" y="1251590"/>
                      <a:pt x="8222264" y="1378991"/>
                    </a:cubicBezTo>
                    <a:cubicBezTo>
                      <a:pt x="8094862" y="1506392"/>
                      <a:pt x="7923377" y="1562748"/>
                      <a:pt x="7756914" y="1548240"/>
                    </a:cubicBezTo>
                    <a:cubicBezTo>
                      <a:pt x="7742406" y="1381778"/>
                      <a:pt x="7798761" y="1210292"/>
                      <a:pt x="7926163" y="1082890"/>
                    </a:cubicBezTo>
                    <a:close/>
                    <a:moveTo>
                      <a:pt x="8222264" y="3063515"/>
                    </a:moveTo>
                    <a:cubicBezTo>
                      <a:pt x="8349664" y="3190916"/>
                      <a:pt x="8406020" y="3362389"/>
                      <a:pt x="8391512" y="3528865"/>
                    </a:cubicBezTo>
                    <a:cubicBezTo>
                      <a:pt x="8225037" y="3543359"/>
                      <a:pt x="8053564" y="3487004"/>
                      <a:pt x="7926163" y="3359616"/>
                    </a:cubicBezTo>
                    <a:cubicBezTo>
                      <a:pt x="7798761" y="3232215"/>
                      <a:pt x="7742406" y="3060729"/>
                      <a:pt x="7756914" y="2894266"/>
                    </a:cubicBezTo>
                    <a:cubicBezTo>
                      <a:pt x="7923389" y="2879758"/>
                      <a:pt x="8094862" y="2936114"/>
                      <a:pt x="8222264" y="3063515"/>
                    </a:cubicBezTo>
                    <a:close/>
                    <a:moveTo>
                      <a:pt x="7756914" y="211097"/>
                    </a:moveTo>
                    <a:cubicBezTo>
                      <a:pt x="7923389" y="196589"/>
                      <a:pt x="8094862" y="252945"/>
                      <a:pt x="8222264" y="380346"/>
                    </a:cubicBezTo>
                    <a:cubicBezTo>
                      <a:pt x="8349664" y="507747"/>
                      <a:pt x="8406020" y="679220"/>
                      <a:pt x="8391512" y="845696"/>
                    </a:cubicBezTo>
                    <a:cubicBezTo>
                      <a:pt x="8225037" y="860203"/>
                      <a:pt x="8053564" y="803848"/>
                      <a:pt x="7926163" y="676447"/>
                    </a:cubicBezTo>
                    <a:cubicBezTo>
                      <a:pt x="7798761" y="549046"/>
                      <a:pt x="7742406" y="377573"/>
                      <a:pt x="7756914" y="211097"/>
                    </a:cubicBezTo>
                    <a:close/>
                    <a:moveTo>
                      <a:pt x="7892373" y="879655"/>
                    </a:moveTo>
                    <a:cubicBezTo>
                      <a:pt x="7892373" y="971422"/>
                      <a:pt x="7817992" y="1045804"/>
                      <a:pt x="7726225" y="1045804"/>
                    </a:cubicBezTo>
                    <a:cubicBezTo>
                      <a:pt x="7634457" y="1045804"/>
                      <a:pt x="7560076" y="971422"/>
                      <a:pt x="7560076" y="879655"/>
                    </a:cubicBezTo>
                    <a:cubicBezTo>
                      <a:pt x="7560076" y="787889"/>
                      <a:pt x="7634457" y="713507"/>
                      <a:pt x="7726225" y="713507"/>
                    </a:cubicBezTo>
                    <a:cubicBezTo>
                      <a:pt x="7817992" y="713507"/>
                      <a:pt x="7892373" y="787889"/>
                      <a:pt x="7892373" y="879655"/>
                    </a:cubicBezTo>
                    <a:close/>
                    <a:moveTo>
                      <a:pt x="7060936" y="3528852"/>
                    </a:moveTo>
                    <a:cubicBezTo>
                      <a:pt x="7046442" y="3362389"/>
                      <a:pt x="7102784" y="3190916"/>
                      <a:pt x="7230185" y="3063502"/>
                    </a:cubicBezTo>
                    <a:cubicBezTo>
                      <a:pt x="7357586" y="2936101"/>
                      <a:pt x="7529059" y="2879758"/>
                      <a:pt x="7695535" y="2894253"/>
                    </a:cubicBezTo>
                    <a:cubicBezTo>
                      <a:pt x="7710029" y="3060716"/>
                      <a:pt x="7653687" y="3232189"/>
                      <a:pt x="7526286" y="3359603"/>
                    </a:cubicBezTo>
                    <a:cubicBezTo>
                      <a:pt x="7398885" y="3487004"/>
                      <a:pt x="7227412" y="3543346"/>
                      <a:pt x="7060936" y="3528852"/>
                    </a:cubicBezTo>
                    <a:close/>
                    <a:moveTo>
                      <a:pt x="7695535" y="4231383"/>
                    </a:moveTo>
                    <a:cubicBezTo>
                      <a:pt x="7529059" y="4245891"/>
                      <a:pt x="7357586" y="4189535"/>
                      <a:pt x="7230185" y="4062134"/>
                    </a:cubicBezTo>
                    <a:cubicBezTo>
                      <a:pt x="7102784" y="3934733"/>
                      <a:pt x="7046429" y="3763247"/>
                      <a:pt x="7060936" y="3596784"/>
                    </a:cubicBezTo>
                    <a:cubicBezTo>
                      <a:pt x="7227412" y="3582277"/>
                      <a:pt x="7398885" y="3638632"/>
                      <a:pt x="7526286" y="3766033"/>
                    </a:cubicBezTo>
                    <a:cubicBezTo>
                      <a:pt x="7653687" y="3893434"/>
                      <a:pt x="7710043" y="4064907"/>
                      <a:pt x="7695535" y="4231383"/>
                    </a:cubicBezTo>
                    <a:close/>
                    <a:moveTo>
                      <a:pt x="7554752" y="2720556"/>
                    </a:moveTo>
                    <a:cubicBezTo>
                      <a:pt x="7427350" y="2847957"/>
                      <a:pt x="7255877" y="2904312"/>
                      <a:pt x="7089402" y="2889805"/>
                    </a:cubicBezTo>
                    <a:cubicBezTo>
                      <a:pt x="7074894" y="2723343"/>
                      <a:pt x="7131249" y="2551856"/>
                      <a:pt x="7258651" y="2424455"/>
                    </a:cubicBezTo>
                    <a:cubicBezTo>
                      <a:pt x="7386052" y="2297054"/>
                      <a:pt x="7557538" y="2240699"/>
                      <a:pt x="7724001" y="2255206"/>
                    </a:cubicBezTo>
                    <a:cubicBezTo>
                      <a:pt x="7738508" y="2421669"/>
                      <a:pt x="7682152" y="2593155"/>
                      <a:pt x="7554752" y="2720556"/>
                    </a:cubicBezTo>
                    <a:close/>
                    <a:moveTo>
                      <a:pt x="7724001" y="2187274"/>
                    </a:moveTo>
                    <a:cubicBezTo>
                      <a:pt x="7557538" y="2201768"/>
                      <a:pt x="7386052" y="2145426"/>
                      <a:pt x="7258651" y="2018025"/>
                    </a:cubicBezTo>
                    <a:cubicBezTo>
                      <a:pt x="7131249" y="1890624"/>
                      <a:pt x="7074894" y="1719138"/>
                      <a:pt x="7089402" y="1552675"/>
                    </a:cubicBezTo>
                    <a:cubicBezTo>
                      <a:pt x="7255865" y="1538167"/>
                      <a:pt x="7427350" y="1594523"/>
                      <a:pt x="7554752" y="1721924"/>
                    </a:cubicBezTo>
                    <a:cubicBezTo>
                      <a:pt x="7682152" y="1849325"/>
                      <a:pt x="7738495" y="2020811"/>
                      <a:pt x="7724001" y="2187274"/>
                    </a:cubicBezTo>
                    <a:close/>
                    <a:moveTo>
                      <a:pt x="7230198" y="380346"/>
                    </a:moveTo>
                    <a:cubicBezTo>
                      <a:pt x="7357600" y="252945"/>
                      <a:pt x="7529073" y="196589"/>
                      <a:pt x="7695548" y="211097"/>
                    </a:cubicBezTo>
                    <a:cubicBezTo>
                      <a:pt x="7710043" y="377573"/>
                      <a:pt x="7653700" y="549046"/>
                      <a:pt x="7526299" y="676447"/>
                    </a:cubicBezTo>
                    <a:cubicBezTo>
                      <a:pt x="7398898" y="803848"/>
                      <a:pt x="7227425" y="860203"/>
                      <a:pt x="7060950" y="845696"/>
                    </a:cubicBezTo>
                    <a:cubicBezTo>
                      <a:pt x="7046455" y="679233"/>
                      <a:pt x="7102797" y="507747"/>
                      <a:pt x="7230198" y="380346"/>
                    </a:cubicBezTo>
                    <a:close/>
                    <a:moveTo>
                      <a:pt x="7060950" y="913628"/>
                    </a:moveTo>
                    <a:cubicBezTo>
                      <a:pt x="7227425" y="899121"/>
                      <a:pt x="7398898" y="955476"/>
                      <a:pt x="7526299" y="1082877"/>
                    </a:cubicBezTo>
                    <a:cubicBezTo>
                      <a:pt x="7653700" y="1210279"/>
                      <a:pt x="7710055" y="1381751"/>
                      <a:pt x="7695548" y="1548227"/>
                    </a:cubicBezTo>
                    <a:cubicBezTo>
                      <a:pt x="7529073" y="1562721"/>
                      <a:pt x="7357600" y="1506379"/>
                      <a:pt x="7230198" y="1378978"/>
                    </a:cubicBezTo>
                    <a:cubicBezTo>
                      <a:pt x="7102797" y="1251577"/>
                      <a:pt x="7046442" y="1080104"/>
                      <a:pt x="7060950" y="913628"/>
                    </a:cubicBezTo>
                    <a:close/>
                    <a:moveTo>
                      <a:pt x="7224874" y="2221247"/>
                    </a:moveTo>
                    <a:cubicBezTo>
                      <a:pt x="7224874" y="2313014"/>
                      <a:pt x="7150492" y="2387395"/>
                      <a:pt x="7058725" y="2387395"/>
                    </a:cubicBezTo>
                    <a:cubicBezTo>
                      <a:pt x="6966959" y="2387395"/>
                      <a:pt x="6892577" y="2313014"/>
                      <a:pt x="6892577" y="2221247"/>
                    </a:cubicBezTo>
                    <a:cubicBezTo>
                      <a:pt x="6892577" y="2129480"/>
                      <a:pt x="6966959" y="2055098"/>
                      <a:pt x="7058725" y="2055098"/>
                    </a:cubicBezTo>
                    <a:cubicBezTo>
                      <a:pt x="7150492" y="2055098"/>
                      <a:pt x="7224874" y="2129480"/>
                      <a:pt x="7224874" y="2221247"/>
                    </a:cubicBezTo>
                    <a:close/>
                    <a:moveTo>
                      <a:pt x="6351589" y="2894266"/>
                    </a:moveTo>
                    <a:cubicBezTo>
                      <a:pt x="6518052" y="2879758"/>
                      <a:pt x="6689525" y="2936114"/>
                      <a:pt x="6816939" y="3063515"/>
                    </a:cubicBezTo>
                    <a:cubicBezTo>
                      <a:pt x="6944340" y="3190916"/>
                      <a:pt x="7000696" y="3362389"/>
                      <a:pt x="6986189" y="3528865"/>
                    </a:cubicBezTo>
                    <a:cubicBezTo>
                      <a:pt x="6819713" y="3543359"/>
                      <a:pt x="6648240" y="3487004"/>
                      <a:pt x="6520838" y="3359616"/>
                    </a:cubicBezTo>
                    <a:cubicBezTo>
                      <a:pt x="6393438" y="3232215"/>
                      <a:pt x="6337082" y="3060729"/>
                      <a:pt x="6351589" y="2894266"/>
                    </a:cubicBezTo>
                    <a:close/>
                    <a:moveTo>
                      <a:pt x="6520838" y="1082890"/>
                    </a:moveTo>
                    <a:cubicBezTo>
                      <a:pt x="6648240" y="955489"/>
                      <a:pt x="6819713" y="899134"/>
                      <a:pt x="6986189" y="913641"/>
                    </a:cubicBezTo>
                    <a:cubicBezTo>
                      <a:pt x="7000696" y="1080104"/>
                      <a:pt x="6944328" y="1251590"/>
                      <a:pt x="6816939" y="1378991"/>
                    </a:cubicBezTo>
                    <a:cubicBezTo>
                      <a:pt x="6689538" y="1506392"/>
                      <a:pt x="6518065" y="1562748"/>
                      <a:pt x="6351589" y="1548240"/>
                    </a:cubicBezTo>
                    <a:cubicBezTo>
                      <a:pt x="6337082" y="1381778"/>
                      <a:pt x="6393438" y="1210292"/>
                      <a:pt x="6520838" y="1082890"/>
                    </a:cubicBezTo>
                    <a:close/>
                    <a:moveTo>
                      <a:pt x="6562686" y="2720569"/>
                    </a:moveTo>
                    <a:cubicBezTo>
                      <a:pt x="6435285" y="2593168"/>
                      <a:pt x="6378930" y="2421682"/>
                      <a:pt x="6393438" y="2255219"/>
                    </a:cubicBezTo>
                    <a:cubicBezTo>
                      <a:pt x="6559900" y="2240712"/>
                      <a:pt x="6731373" y="2297067"/>
                      <a:pt x="6858787" y="2424469"/>
                    </a:cubicBezTo>
                    <a:cubicBezTo>
                      <a:pt x="6986189" y="2551870"/>
                      <a:pt x="7042531" y="2723343"/>
                      <a:pt x="7028036" y="2889818"/>
                    </a:cubicBezTo>
                    <a:cubicBezTo>
                      <a:pt x="6861574" y="2904326"/>
                      <a:pt x="6690088" y="2847970"/>
                      <a:pt x="6562686" y="2720569"/>
                    </a:cubicBezTo>
                    <a:close/>
                    <a:moveTo>
                      <a:pt x="6858787" y="2018038"/>
                    </a:moveTo>
                    <a:cubicBezTo>
                      <a:pt x="6731386" y="2145439"/>
                      <a:pt x="6559900" y="2201781"/>
                      <a:pt x="6393438" y="2187287"/>
                    </a:cubicBezTo>
                    <a:cubicBezTo>
                      <a:pt x="6378943" y="2020811"/>
                      <a:pt x="6435285" y="1849338"/>
                      <a:pt x="6562686" y="1721937"/>
                    </a:cubicBezTo>
                    <a:cubicBezTo>
                      <a:pt x="6690088" y="1594536"/>
                      <a:pt x="6861574" y="1538180"/>
                      <a:pt x="7028036" y="1552688"/>
                    </a:cubicBezTo>
                    <a:cubicBezTo>
                      <a:pt x="7042531" y="1719151"/>
                      <a:pt x="6986189" y="1890637"/>
                      <a:pt x="6858787" y="2018038"/>
                    </a:cubicBezTo>
                    <a:close/>
                    <a:moveTo>
                      <a:pt x="6351589" y="211110"/>
                    </a:moveTo>
                    <a:cubicBezTo>
                      <a:pt x="6518052" y="196603"/>
                      <a:pt x="6689525" y="252958"/>
                      <a:pt x="6816939" y="380359"/>
                    </a:cubicBezTo>
                    <a:cubicBezTo>
                      <a:pt x="6944340" y="507760"/>
                      <a:pt x="7000696" y="679233"/>
                      <a:pt x="6986189" y="845709"/>
                    </a:cubicBezTo>
                    <a:cubicBezTo>
                      <a:pt x="6819713" y="860216"/>
                      <a:pt x="6648240" y="803861"/>
                      <a:pt x="6520838" y="676460"/>
                    </a:cubicBezTo>
                    <a:cubicBezTo>
                      <a:pt x="6393438" y="549059"/>
                      <a:pt x="6337082" y="377586"/>
                      <a:pt x="6351589" y="211110"/>
                    </a:cubicBezTo>
                    <a:close/>
                    <a:moveTo>
                      <a:pt x="6487049" y="879669"/>
                    </a:moveTo>
                    <a:cubicBezTo>
                      <a:pt x="6487049" y="971436"/>
                      <a:pt x="6412667" y="1045817"/>
                      <a:pt x="6320900" y="1045817"/>
                    </a:cubicBezTo>
                    <a:cubicBezTo>
                      <a:pt x="6229133" y="1045817"/>
                      <a:pt x="6154752" y="971436"/>
                      <a:pt x="6154752" y="879669"/>
                    </a:cubicBezTo>
                    <a:cubicBezTo>
                      <a:pt x="6154752" y="787902"/>
                      <a:pt x="6229133" y="713520"/>
                      <a:pt x="6320900" y="713520"/>
                    </a:cubicBezTo>
                    <a:cubicBezTo>
                      <a:pt x="6412667" y="713520"/>
                      <a:pt x="6487049" y="787902"/>
                      <a:pt x="6487049" y="879669"/>
                    </a:cubicBezTo>
                    <a:close/>
                    <a:moveTo>
                      <a:pt x="5655612" y="3528865"/>
                    </a:moveTo>
                    <a:cubicBezTo>
                      <a:pt x="5641118" y="3362402"/>
                      <a:pt x="5697460" y="3190929"/>
                      <a:pt x="5824861" y="3063515"/>
                    </a:cubicBezTo>
                    <a:cubicBezTo>
                      <a:pt x="5952262" y="2936114"/>
                      <a:pt x="6123748" y="2879771"/>
                      <a:pt x="6290211" y="2894266"/>
                    </a:cubicBezTo>
                    <a:cubicBezTo>
                      <a:pt x="6304705" y="3060729"/>
                      <a:pt x="6248363" y="3232202"/>
                      <a:pt x="6120962" y="3359616"/>
                    </a:cubicBezTo>
                    <a:cubicBezTo>
                      <a:pt x="5993561" y="3487017"/>
                      <a:pt x="5822075" y="3543359"/>
                      <a:pt x="5655612" y="3528865"/>
                    </a:cubicBezTo>
                    <a:close/>
                    <a:moveTo>
                      <a:pt x="6290211" y="4231396"/>
                    </a:moveTo>
                    <a:cubicBezTo>
                      <a:pt x="6123735" y="4245904"/>
                      <a:pt x="5952262" y="4189548"/>
                      <a:pt x="5824861" y="4062147"/>
                    </a:cubicBezTo>
                    <a:cubicBezTo>
                      <a:pt x="5697460" y="3934746"/>
                      <a:pt x="5641104" y="3763260"/>
                      <a:pt x="5655612" y="3596797"/>
                    </a:cubicBezTo>
                    <a:cubicBezTo>
                      <a:pt x="5822088" y="3582290"/>
                      <a:pt x="5993561" y="3638645"/>
                      <a:pt x="6120962" y="3766046"/>
                    </a:cubicBezTo>
                    <a:cubicBezTo>
                      <a:pt x="6248363" y="3893448"/>
                      <a:pt x="6304705" y="4064921"/>
                      <a:pt x="6290211" y="4231396"/>
                    </a:cubicBezTo>
                    <a:close/>
                    <a:moveTo>
                      <a:pt x="6149427" y="2720569"/>
                    </a:moveTo>
                    <a:cubicBezTo>
                      <a:pt x="6022026" y="2847970"/>
                      <a:pt x="5850553" y="2904326"/>
                      <a:pt x="5684077" y="2889818"/>
                    </a:cubicBezTo>
                    <a:cubicBezTo>
                      <a:pt x="5669570" y="2723356"/>
                      <a:pt x="5725926" y="2551870"/>
                      <a:pt x="5853327" y="2424469"/>
                    </a:cubicBezTo>
                    <a:cubicBezTo>
                      <a:pt x="5980728" y="2297067"/>
                      <a:pt x="6152201" y="2240712"/>
                      <a:pt x="6318677" y="2255219"/>
                    </a:cubicBezTo>
                    <a:cubicBezTo>
                      <a:pt x="6333184" y="2421682"/>
                      <a:pt x="6276828" y="2593168"/>
                      <a:pt x="6149427" y="2720569"/>
                    </a:cubicBezTo>
                    <a:close/>
                    <a:moveTo>
                      <a:pt x="6318677" y="2187287"/>
                    </a:moveTo>
                    <a:cubicBezTo>
                      <a:pt x="6152214" y="2201781"/>
                      <a:pt x="5980741" y="2145439"/>
                      <a:pt x="5853327" y="2018038"/>
                    </a:cubicBezTo>
                    <a:cubicBezTo>
                      <a:pt x="5725926" y="1890637"/>
                      <a:pt x="5669570" y="1719151"/>
                      <a:pt x="5684077" y="1552688"/>
                    </a:cubicBezTo>
                    <a:cubicBezTo>
                      <a:pt x="5850540" y="1538180"/>
                      <a:pt x="6022026" y="1594536"/>
                      <a:pt x="6149427" y="1721937"/>
                    </a:cubicBezTo>
                    <a:cubicBezTo>
                      <a:pt x="6276828" y="1849338"/>
                      <a:pt x="6333170" y="2020824"/>
                      <a:pt x="6318677" y="2187287"/>
                    </a:cubicBezTo>
                    <a:close/>
                    <a:moveTo>
                      <a:pt x="5824861" y="380359"/>
                    </a:moveTo>
                    <a:cubicBezTo>
                      <a:pt x="5952262" y="252958"/>
                      <a:pt x="6123748" y="196603"/>
                      <a:pt x="6290211" y="211110"/>
                    </a:cubicBezTo>
                    <a:cubicBezTo>
                      <a:pt x="6304705" y="377586"/>
                      <a:pt x="6248363" y="549059"/>
                      <a:pt x="6120962" y="676460"/>
                    </a:cubicBezTo>
                    <a:cubicBezTo>
                      <a:pt x="5993561" y="803861"/>
                      <a:pt x="5822075" y="860216"/>
                      <a:pt x="5655612" y="845709"/>
                    </a:cubicBezTo>
                    <a:cubicBezTo>
                      <a:pt x="5641118" y="679246"/>
                      <a:pt x="5697460" y="507760"/>
                      <a:pt x="5824861" y="380359"/>
                    </a:cubicBezTo>
                    <a:close/>
                    <a:moveTo>
                      <a:pt x="5655612" y="913641"/>
                    </a:moveTo>
                    <a:cubicBezTo>
                      <a:pt x="5822088" y="899134"/>
                      <a:pt x="5993561" y="955489"/>
                      <a:pt x="6120962" y="1082890"/>
                    </a:cubicBezTo>
                    <a:cubicBezTo>
                      <a:pt x="6248363" y="1210292"/>
                      <a:pt x="6304705" y="1381765"/>
                      <a:pt x="6290211" y="1548240"/>
                    </a:cubicBezTo>
                    <a:cubicBezTo>
                      <a:pt x="6123735" y="1562735"/>
                      <a:pt x="5952262" y="1506392"/>
                      <a:pt x="5824861" y="1378991"/>
                    </a:cubicBezTo>
                    <a:cubicBezTo>
                      <a:pt x="5697460" y="1251590"/>
                      <a:pt x="5641104" y="1080117"/>
                      <a:pt x="5655612" y="913641"/>
                    </a:cubicBezTo>
                    <a:close/>
                    <a:moveTo>
                      <a:pt x="5819537" y="2221260"/>
                    </a:moveTo>
                    <a:cubicBezTo>
                      <a:pt x="5819537" y="2313027"/>
                      <a:pt x="5745155" y="2387408"/>
                      <a:pt x="5653388" y="2387408"/>
                    </a:cubicBezTo>
                    <a:cubicBezTo>
                      <a:pt x="5561621" y="2387408"/>
                      <a:pt x="5487240" y="2313027"/>
                      <a:pt x="5487240" y="2221260"/>
                    </a:cubicBezTo>
                    <a:cubicBezTo>
                      <a:pt x="5487240" y="2129493"/>
                      <a:pt x="5561621" y="2055111"/>
                      <a:pt x="5653388" y="2055111"/>
                    </a:cubicBezTo>
                    <a:cubicBezTo>
                      <a:pt x="5745155" y="2055111"/>
                      <a:pt x="5819537" y="2129493"/>
                      <a:pt x="5819537" y="2221260"/>
                    </a:cubicBezTo>
                    <a:close/>
                    <a:moveTo>
                      <a:pt x="4946252" y="2894279"/>
                    </a:moveTo>
                    <a:cubicBezTo>
                      <a:pt x="5112715" y="2879771"/>
                      <a:pt x="5284188" y="2936127"/>
                      <a:pt x="5411602" y="3063528"/>
                    </a:cubicBezTo>
                    <a:cubicBezTo>
                      <a:pt x="5539003" y="3190929"/>
                      <a:pt x="5595359" y="3362402"/>
                      <a:pt x="5580851" y="3528878"/>
                    </a:cubicBezTo>
                    <a:cubicBezTo>
                      <a:pt x="5414389" y="3543372"/>
                      <a:pt x="5242916" y="3487017"/>
                      <a:pt x="5115501" y="3359629"/>
                    </a:cubicBezTo>
                    <a:cubicBezTo>
                      <a:pt x="4988100" y="3232228"/>
                      <a:pt x="4931745" y="3060742"/>
                      <a:pt x="4946252" y="2894279"/>
                    </a:cubicBezTo>
                    <a:close/>
                    <a:moveTo>
                      <a:pt x="5115501" y="1082904"/>
                    </a:moveTo>
                    <a:cubicBezTo>
                      <a:pt x="5242903" y="955502"/>
                      <a:pt x="5414375" y="899147"/>
                      <a:pt x="5580851" y="913654"/>
                    </a:cubicBezTo>
                    <a:cubicBezTo>
                      <a:pt x="5595359" y="1080117"/>
                      <a:pt x="5539003" y="1251603"/>
                      <a:pt x="5411602" y="1379004"/>
                    </a:cubicBezTo>
                    <a:cubicBezTo>
                      <a:pt x="5284201" y="1506406"/>
                      <a:pt x="5112728" y="1562761"/>
                      <a:pt x="4946252" y="1548253"/>
                    </a:cubicBezTo>
                    <a:cubicBezTo>
                      <a:pt x="4931745" y="1381791"/>
                      <a:pt x="4988100" y="1210305"/>
                      <a:pt x="5115501" y="1082904"/>
                    </a:cubicBezTo>
                    <a:close/>
                    <a:moveTo>
                      <a:pt x="5157349" y="2720582"/>
                    </a:moveTo>
                    <a:cubicBezTo>
                      <a:pt x="5029948" y="2593181"/>
                      <a:pt x="4973593" y="2421695"/>
                      <a:pt x="4988100" y="2255232"/>
                    </a:cubicBezTo>
                    <a:cubicBezTo>
                      <a:pt x="5154563" y="2240725"/>
                      <a:pt x="5326036" y="2297080"/>
                      <a:pt x="5453450" y="2424482"/>
                    </a:cubicBezTo>
                    <a:cubicBezTo>
                      <a:pt x="5580851" y="2551883"/>
                      <a:pt x="5637206" y="2723356"/>
                      <a:pt x="5622699" y="2889831"/>
                    </a:cubicBezTo>
                    <a:cubicBezTo>
                      <a:pt x="5456236" y="2904339"/>
                      <a:pt x="5284750" y="2847984"/>
                      <a:pt x="5157349" y="2720582"/>
                    </a:cubicBezTo>
                    <a:close/>
                    <a:moveTo>
                      <a:pt x="5453450" y="2018051"/>
                    </a:moveTo>
                    <a:cubicBezTo>
                      <a:pt x="5326049" y="2145452"/>
                      <a:pt x="5154576" y="2201794"/>
                      <a:pt x="4988100" y="2187300"/>
                    </a:cubicBezTo>
                    <a:cubicBezTo>
                      <a:pt x="4973593" y="2020824"/>
                      <a:pt x="5029948" y="1849351"/>
                      <a:pt x="5157349" y="1721950"/>
                    </a:cubicBezTo>
                    <a:cubicBezTo>
                      <a:pt x="5284750" y="1594549"/>
                      <a:pt x="5456223" y="1538194"/>
                      <a:pt x="5622699" y="1552701"/>
                    </a:cubicBezTo>
                    <a:cubicBezTo>
                      <a:pt x="5637206" y="1719164"/>
                      <a:pt x="5580851" y="1890650"/>
                      <a:pt x="5453450" y="2018051"/>
                    </a:cubicBezTo>
                    <a:close/>
                    <a:moveTo>
                      <a:pt x="4946252" y="211123"/>
                    </a:moveTo>
                    <a:cubicBezTo>
                      <a:pt x="5112715" y="196616"/>
                      <a:pt x="5284188" y="252971"/>
                      <a:pt x="5411602" y="380372"/>
                    </a:cubicBezTo>
                    <a:cubicBezTo>
                      <a:pt x="5539017" y="507773"/>
                      <a:pt x="5595359" y="679246"/>
                      <a:pt x="5580851" y="845722"/>
                    </a:cubicBezTo>
                    <a:cubicBezTo>
                      <a:pt x="5414389" y="860229"/>
                      <a:pt x="5242916" y="803874"/>
                      <a:pt x="5115501" y="676473"/>
                    </a:cubicBezTo>
                    <a:cubicBezTo>
                      <a:pt x="4988100" y="549072"/>
                      <a:pt x="4931745" y="377599"/>
                      <a:pt x="4946252" y="211123"/>
                    </a:cubicBezTo>
                    <a:close/>
                    <a:moveTo>
                      <a:pt x="5081711" y="879682"/>
                    </a:moveTo>
                    <a:cubicBezTo>
                      <a:pt x="5081711" y="971449"/>
                      <a:pt x="5007330" y="1045830"/>
                      <a:pt x="4915563" y="1045830"/>
                    </a:cubicBezTo>
                    <a:cubicBezTo>
                      <a:pt x="4823796" y="1045830"/>
                      <a:pt x="4749414" y="971449"/>
                      <a:pt x="4749414" y="879682"/>
                    </a:cubicBezTo>
                    <a:cubicBezTo>
                      <a:pt x="4749414" y="787915"/>
                      <a:pt x="4823809" y="713533"/>
                      <a:pt x="4915563" y="713533"/>
                    </a:cubicBezTo>
                    <a:cubicBezTo>
                      <a:pt x="5007317" y="713533"/>
                      <a:pt x="5081711" y="787915"/>
                      <a:pt x="5081711" y="879682"/>
                    </a:cubicBezTo>
                    <a:close/>
                    <a:moveTo>
                      <a:pt x="4744090" y="2720582"/>
                    </a:moveTo>
                    <a:cubicBezTo>
                      <a:pt x="4616689" y="2847984"/>
                      <a:pt x="4445203" y="2904339"/>
                      <a:pt x="4278740" y="2889831"/>
                    </a:cubicBezTo>
                    <a:cubicBezTo>
                      <a:pt x="4264246" y="2723369"/>
                      <a:pt x="4320588" y="2551883"/>
                      <a:pt x="4447989" y="2424482"/>
                    </a:cubicBezTo>
                    <a:cubicBezTo>
                      <a:pt x="4575391" y="2297080"/>
                      <a:pt x="4746863" y="2240725"/>
                      <a:pt x="4913339" y="2255232"/>
                    </a:cubicBezTo>
                    <a:cubicBezTo>
                      <a:pt x="4927847" y="2421695"/>
                      <a:pt x="4871491" y="2593181"/>
                      <a:pt x="4744090" y="2720582"/>
                    </a:cubicBezTo>
                    <a:close/>
                    <a:moveTo>
                      <a:pt x="4715625" y="3359629"/>
                    </a:moveTo>
                    <a:cubicBezTo>
                      <a:pt x="4588223" y="3487030"/>
                      <a:pt x="4416738" y="3543372"/>
                      <a:pt x="4250275" y="3528878"/>
                    </a:cubicBezTo>
                    <a:cubicBezTo>
                      <a:pt x="4235767" y="3362415"/>
                      <a:pt x="4292123" y="3190942"/>
                      <a:pt x="4419524" y="3063528"/>
                    </a:cubicBezTo>
                    <a:cubicBezTo>
                      <a:pt x="4546925" y="2936127"/>
                      <a:pt x="4718398" y="2879785"/>
                      <a:pt x="4884874" y="2894279"/>
                    </a:cubicBezTo>
                    <a:cubicBezTo>
                      <a:pt x="4899381" y="3060742"/>
                      <a:pt x="4843026" y="3232215"/>
                      <a:pt x="4715625" y="3359629"/>
                    </a:cubicBezTo>
                    <a:close/>
                    <a:moveTo>
                      <a:pt x="4913339" y="2187300"/>
                    </a:moveTo>
                    <a:cubicBezTo>
                      <a:pt x="4746876" y="2201794"/>
                      <a:pt x="4575404" y="2145452"/>
                      <a:pt x="4447989" y="2018051"/>
                    </a:cubicBezTo>
                    <a:cubicBezTo>
                      <a:pt x="4320588" y="1890650"/>
                      <a:pt x="4264246" y="1719164"/>
                      <a:pt x="4278740" y="1552701"/>
                    </a:cubicBezTo>
                    <a:cubicBezTo>
                      <a:pt x="4445216" y="1538194"/>
                      <a:pt x="4616689" y="1594549"/>
                      <a:pt x="4744090" y="1721950"/>
                    </a:cubicBezTo>
                    <a:cubicBezTo>
                      <a:pt x="4871491" y="1849351"/>
                      <a:pt x="4927833" y="2020837"/>
                      <a:pt x="4913339" y="2187300"/>
                    </a:cubicBezTo>
                    <a:close/>
                    <a:moveTo>
                      <a:pt x="4419537" y="380372"/>
                    </a:moveTo>
                    <a:cubicBezTo>
                      <a:pt x="4546938" y="252971"/>
                      <a:pt x="4718411" y="196616"/>
                      <a:pt x="4884887" y="211123"/>
                    </a:cubicBezTo>
                    <a:cubicBezTo>
                      <a:pt x="4899394" y="377599"/>
                      <a:pt x="4843039" y="549072"/>
                      <a:pt x="4715638" y="676473"/>
                    </a:cubicBezTo>
                    <a:cubicBezTo>
                      <a:pt x="4588236" y="803874"/>
                      <a:pt x="4416751" y="860229"/>
                      <a:pt x="4250288" y="845722"/>
                    </a:cubicBezTo>
                    <a:cubicBezTo>
                      <a:pt x="4235780" y="679259"/>
                      <a:pt x="4292136" y="507773"/>
                      <a:pt x="4419537" y="380372"/>
                    </a:cubicBezTo>
                    <a:close/>
                    <a:moveTo>
                      <a:pt x="4250288" y="913654"/>
                    </a:moveTo>
                    <a:cubicBezTo>
                      <a:pt x="4416751" y="899147"/>
                      <a:pt x="4588223" y="955502"/>
                      <a:pt x="4715638" y="1082904"/>
                    </a:cubicBezTo>
                    <a:cubicBezTo>
                      <a:pt x="4843039" y="1210305"/>
                      <a:pt x="4899381" y="1381778"/>
                      <a:pt x="4884887" y="1548253"/>
                    </a:cubicBezTo>
                    <a:cubicBezTo>
                      <a:pt x="4718424" y="1562748"/>
                      <a:pt x="4546938" y="1506406"/>
                      <a:pt x="4419537" y="1379004"/>
                    </a:cubicBezTo>
                    <a:cubicBezTo>
                      <a:pt x="4292136" y="1251603"/>
                      <a:pt x="4235793" y="1080130"/>
                      <a:pt x="4250288" y="913654"/>
                    </a:cubicBezTo>
                    <a:close/>
                    <a:moveTo>
                      <a:pt x="4048112" y="2018051"/>
                    </a:moveTo>
                    <a:cubicBezTo>
                      <a:pt x="3920711" y="2145452"/>
                      <a:pt x="3749238" y="2201794"/>
                      <a:pt x="3582763" y="2187300"/>
                    </a:cubicBezTo>
                    <a:cubicBezTo>
                      <a:pt x="3568255" y="2020824"/>
                      <a:pt x="3624611" y="1849351"/>
                      <a:pt x="3752012" y="1721950"/>
                    </a:cubicBezTo>
                    <a:cubicBezTo>
                      <a:pt x="3879413" y="1594549"/>
                      <a:pt x="4050886" y="1538194"/>
                      <a:pt x="4217361" y="1552701"/>
                    </a:cubicBezTo>
                    <a:cubicBezTo>
                      <a:pt x="4231869" y="1719164"/>
                      <a:pt x="4175514" y="1890650"/>
                      <a:pt x="4048112" y="2018051"/>
                    </a:cubicBezTo>
                    <a:close/>
                    <a:moveTo>
                      <a:pt x="3540915" y="1548253"/>
                    </a:moveTo>
                    <a:cubicBezTo>
                      <a:pt x="3526407" y="1381791"/>
                      <a:pt x="3582763" y="1210305"/>
                      <a:pt x="3710164" y="1082904"/>
                    </a:cubicBezTo>
                    <a:cubicBezTo>
                      <a:pt x="3837565" y="955502"/>
                      <a:pt x="4009038" y="899147"/>
                      <a:pt x="4175514" y="913654"/>
                    </a:cubicBezTo>
                    <a:cubicBezTo>
                      <a:pt x="4190021" y="1080117"/>
                      <a:pt x="4133666" y="1251603"/>
                      <a:pt x="4006265" y="1379004"/>
                    </a:cubicBezTo>
                    <a:cubicBezTo>
                      <a:pt x="3878863" y="1506406"/>
                      <a:pt x="3707391" y="1562761"/>
                      <a:pt x="3540915" y="1548253"/>
                    </a:cubicBezTo>
                    <a:close/>
                    <a:moveTo>
                      <a:pt x="3540915" y="211123"/>
                    </a:moveTo>
                    <a:cubicBezTo>
                      <a:pt x="3707391" y="196616"/>
                      <a:pt x="3878863" y="252971"/>
                      <a:pt x="4006265" y="380372"/>
                    </a:cubicBezTo>
                    <a:cubicBezTo>
                      <a:pt x="4133666" y="507773"/>
                      <a:pt x="4190021" y="679246"/>
                      <a:pt x="4175514" y="845722"/>
                    </a:cubicBezTo>
                    <a:cubicBezTo>
                      <a:pt x="4009051" y="860229"/>
                      <a:pt x="3837578" y="803874"/>
                      <a:pt x="3710164" y="676473"/>
                    </a:cubicBezTo>
                    <a:cubicBezTo>
                      <a:pt x="3582763" y="549072"/>
                      <a:pt x="3526407" y="377599"/>
                      <a:pt x="3540915" y="211123"/>
                    </a:cubicBezTo>
                    <a:close/>
                    <a:moveTo>
                      <a:pt x="3676374" y="879682"/>
                    </a:moveTo>
                    <a:cubicBezTo>
                      <a:pt x="3676374" y="971449"/>
                      <a:pt x="3601993" y="1045830"/>
                      <a:pt x="3510226" y="1045830"/>
                    </a:cubicBezTo>
                    <a:cubicBezTo>
                      <a:pt x="3418458" y="1045830"/>
                      <a:pt x="3344077" y="971449"/>
                      <a:pt x="3344077" y="879682"/>
                    </a:cubicBezTo>
                    <a:cubicBezTo>
                      <a:pt x="3344077" y="787915"/>
                      <a:pt x="3418458" y="713533"/>
                      <a:pt x="3510226" y="713533"/>
                    </a:cubicBezTo>
                    <a:cubicBezTo>
                      <a:pt x="3601993" y="713533"/>
                      <a:pt x="3676374" y="787915"/>
                      <a:pt x="3676374" y="879682"/>
                    </a:cubicBezTo>
                    <a:close/>
                    <a:moveTo>
                      <a:pt x="3338753" y="2720582"/>
                    </a:moveTo>
                    <a:cubicBezTo>
                      <a:pt x="3211352" y="2847984"/>
                      <a:pt x="3039879" y="2904339"/>
                      <a:pt x="2873403" y="2889831"/>
                    </a:cubicBezTo>
                    <a:cubicBezTo>
                      <a:pt x="2858908" y="2723369"/>
                      <a:pt x="2915251" y="2551883"/>
                      <a:pt x="3042652" y="2424482"/>
                    </a:cubicBezTo>
                    <a:cubicBezTo>
                      <a:pt x="3170053" y="2297080"/>
                      <a:pt x="3341539" y="2240725"/>
                      <a:pt x="3508001" y="2255232"/>
                    </a:cubicBezTo>
                    <a:cubicBezTo>
                      <a:pt x="3522509" y="2421695"/>
                      <a:pt x="3466154" y="2593181"/>
                      <a:pt x="3338753" y="2720582"/>
                    </a:cubicBezTo>
                    <a:close/>
                    <a:moveTo>
                      <a:pt x="3310287" y="3359629"/>
                    </a:moveTo>
                    <a:cubicBezTo>
                      <a:pt x="3182886" y="3487030"/>
                      <a:pt x="3011413" y="3543372"/>
                      <a:pt x="2844937" y="3528878"/>
                    </a:cubicBezTo>
                    <a:cubicBezTo>
                      <a:pt x="2830430" y="3362415"/>
                      <a:pt x="2886785" y="3190942"/>
                      <a:pt x="3014186" y="3063528"/>
                    </a:cubicBezTo>
                    <a:cubicBezTo>
                      <a:pt x="3141588" y="2936127"/>
                      <a:pt x="3313061" y="2879785"/>
                      <a:pt x="3479536" y="2894279"/>
                    </a:cubicBezTo>
                    <a:cubicBezTo>
                      <a:pt x="3494044" y="3060742"/>
                      <a:pt x="3437688" y="3232215"/>
                      <a:pt x="3310287" y="3359629"/>
                    </a:cubicBezTo>
                    <a:close/>
                    <a:moveTo>
                      <a:pt x="3508001" y="2187300"/>
                    </a:moveTo>
                    <a:cubicBezTo>
                      <a:pt x="3341539" y="2201794"/>
                      <a:pt x="3170053" y="2145452"/>
                      <a:pt x="3042652" y="2018051"/>
                    </a:cubicBezTo>
                    <a:cubicBezTo>
                      <a:pt x="2915251" y="1890650"/>
                      <a:pt x="2858908" y="1719164"/>
                      <a:pt x="2873403" y="1552701"/>
                    </a:cubicBezTo>
                    <a:cubicBezTo>
                      <a:pt x="3039879" y="1538194"/>
                      <a:pt x="3211352" y="1594549"/>
                      <a:pt x="3338753" y="1721950"/>
                    </a:cubicBezTo>
                    <a:cubicBezTo>
                      <a:pt x="3466154" y="1849351"/>
                      <a:pt x="3522509" y="2020837"/>
                      <a:pt x="3508001" y="2187300"/>
                    </a:cubicBezTo>
                    <a:close/>
                    <a:moveTo>
                      <a:pt x="3014199" y="380372"/>
                    </a:moveTo>
                    <a:cubicBezTo>
                      <a:pt x="3141601" y="252971"/>
                      <a:pt x="3313073" y="196616"/>
                      <a:pt x="3479549" y="211123"/>
                    </a:cubicBezTo>
                    <a:cubicBezTo>
                      <a:pt x="3494057" y="377599"/>
                      <a:pt x="3437701" y="549072"/>
                      <a:pt x="3310300" y="676473"/>
                    </a:cubicBezTo>
                    <a:cubicBezTo>
                      <a:pt x="3182899" y="803874"/>
                      <a:pt x="3011426" y="860229"/>
                      <a:pt x="2844950" y="845722"/>
                    </a:cubicBezTo>
                    <a:cubicBezTo>
                      <a:pt x="2830443" y="679259"/>
                      <a:pt x="2886798" y="507773"/>
                      <a:pt x="3014199" y="380372"/>
                    </a:cubicBezTo>
                    <a:close/>
                    <a:moveTo>
                      <a:pt x="2844950" y="913654"/>
                    </a:moveTo>
                    <a:cubicBezTo>
                      <a:pt x="3011413" y="899147"/>
                      <a:pt x="3182899" y="955502"/>
                      <a:pt x="3310300" y="1082904"/>
                    </a:cubicBezTo>
                    <a:cubicBezTo>
                      <a:pt x="3437701" y="1210305"/>
                      <a:pt x="3494057" y="1381778"/>
                      <a:pt x="3479549" y="1548253"/>
                    </a:cubicBezTo>
                    <a:cubicBezTo>
                      <a:pt x="3313086" y="1562748"/>
                      <a:pt x="3141601" y="1506406"/>
                      <a:pt x="3014199" y="1379004"/>
                    </a:cubicBezTo>
                    <a:cubicBezTo>
                      <a:pt x="2886798" y="1251603"/>
                      <a:pt x="2830443" y="1080130"/>
                      <a:pt x="2844950" y="913654"/>
                    </a:cubicBezTo>
                    <a:close/>
                    <a:moveTo>
                      <a:pt x="2642788" y="2018051"/>
                    </a:moveTo>
                    <a:cubicBezTo>
                      <a:pt x="2515387" y="2145452"/>
                      <a:pt x="2343914" y="2201794"/>
                      <a:pt x="2177438" y="2187300"/>
                    </a:cubicBezTo>
                    <a:cubicBezTo>
                      <a:pt x="2162944" y="2020824"/>
                      <a:pt x="2219286" y="1849351"/>
                      <a:pt x="2346687" y="1721950"/>
                    </a:cubicBezTo>
                    <a:cubicBezTo>
                      <a:pt x="2474089" y="1594549"/>
                      <a:pt x="2645575" y="1538194"/>
                      <a:pt x="2812037" y="1552701"/>
                    </a:cubicBezTo>
                    <a:cubicBezTo>
                      <a:pt x="2826545" y="1719164"/>
                      <a:pt x="2770189" y="1890650"/>
                      <a:pt x="2642788" y="2018051"/>
                    </a:cubicBezTo>
                    <a:close/>
                    <a:moveTo>
                      <a:pt x="2135591" y="1548253"/>
                    </a:moveTo>
                    <a:cubicBezTo>
                      <a:pt x="2121096" y="1381791"/>
                      <a:pt x="2177438" y="1210305"/>
                      <a:pt x="2304840" y="1082904"/>
                    </a:cubicBezTo>
                    <a:cubicBezTo>
                      <a:pt x="2432241" y="955502"/>
                      <a:pt x="2603727" y="899147"/>
                      <a:pt x="2770189" y="913654"/>
                    </a:cubicBezTo>
                    <a:cubicBezTo>
                      <a:pt x="2784697" y="1080117"/>
                      <a:pt x="2728341" y="1251603"/>
                      <a:pt x="2600940" y="1379004"/>
                    </a:cubicBezTo>
                    <a:cubicBezTo>
                      <a:pt x="2473539" y="1506406"/>
                      <a:pt x="2302066" y="1562761"/>
                      <a:pt x="2135591" y="1548253"/>
                    </a:cubicBezTo>
                    <a:close/>
                    <a:moveTo>
                      <a:pt x="2135591" y="211123"/>
                    </a:moveTo>
                    <a:cubicBezTo>
                      <a:pt x="2302066" y="196616"/>
                      <a:pt x="2473539" y="252971"/>
                      <a:pt x="2600940" y="380372"/>
                    </a:cubicBezTo>
                    <a:cubicBezTo>
                      <a:pt x="2728341" y="507773"/>
                      <a:pt x="2784697" y="679246"/>
                      <a:pt x="2770189" y="845722"/>
                    </a:cubicBezTo>
                    <a:cubicBezTo>
                      <a:pt x="2603727" y="860229"/>
                      <a:pt x="2432241" y="803874"/>
                      <a:pt x="2304840" y="676473"/>
                    </a:cubicBezTo>
                    <a:cubicBezTo>
                      <a:pt x="2177438" y="549072"/>
                      <a:pt x="2121096" y="377599"/>
                      <a:pt x="2135591" y="211123"/>
                    </a:cubicBezTo>
                    <a:close/>
                    <a:moveTo>
                      <a:pt x="2271050" y="879682"/>
                    </a:moveTo>
                    <a:cubicBezTo>
                      <a:pt x="2271050" y="971449"/>
                      <a:pt x="2196668" y="1045830"/>
                      <a:pt x="2104901" y="1045830"/>
                    </a:cubicBezTo>
                    <a:cubicBezTo>
                      <a:pt x="2013134" y="1045830"/>
                      <a:pt x="1938753" y="971449"/>
                      <a:pt x="1938753" y="879682"/>
                    </a:cubicBezTo>
                    <a:cubicBezTo>
                      <a:pt x="1938753" y="787915"/>
                      <a:pt x="2013134" y="713533"/>
                      <a:pt x="2104901" y="713533"/>
                    </a:cubicBezTo>
                    <a:cubicBezTo>
                      <a:pt x="2196668" y="713533"/>
                      <a:pt x="2271050" y="787915"/>
                      <a:pt x="2271050" y="879682"/>
                    </a:cubicBezTo>
                    <a:close/>
                    <a:moveTo>
                      <a:pt x="1608862" y="380372"/>
                    </a:moveTo>
                    <a:cubicBezTo>
                      <a:pt x="1736263" y="252971"/>
                      <a:pt x="1907749" y="196616"/>
                      <a:pt x="2074212" y="211123"/>
                    </a:cubicBezTo>
                    <a:cubicBezTo>
                      <a:pt x="2088719" y="377599"/>
                      <a:pt x="2032364" y="549072"/>
                      <a:pt x="1904963" y="676473"/>
                    </a:cubicBezTo>
                    <a:cubicBezTo>
                      <a:pt x="1777562" y="803874"/>
                      <a:pt x="1606076" y="860229"/>
                      <a:pt x="1439613" y="845722"/>
                    </a:cubicBezTo>
                    <a:cubicBezTo>
                      <a:pt x="1425106" y="679259"/>
                      <a:pt x="1481461" y="507773"/>
                      <a:pt x="1608862" y="380372"/>
                    </a:cubicBezTo>
                    <a:close/>
                    <a:moveTo>
                      <a:pt x="1439613" y="913654"/>
                    </a:moveTo>
                    <a:cubicBezTo>
                      <a:pt x="1606076" y="899147"/>
                      <a:pt x="1777562" y="955502"/>
                      <a:pt x="1904963" y="1082904"/>
                    </a:cubicBezTo>
                    <a:cubicBezTo>
                      <a:pt x="2032364" y="1210305"/>
                      <a:pt x="2088719" y="1381778"/>
                      <a:pt x="2074212" y="1548253"/>
                    </a:cubicBezTo>
                    <a:cubicBezTo>
                      <a:pt x="1907749" y="1562748"/>
                      <a:pt x="1736263" y="1506406"/>
                      <a:pt x="1608862" y="1379004"/>
                    </a:cubicBezTo>
                    <a:cubicBezTo>
                      <a:pt x="1481461" y="1251603"/>
                      <a:pt x="1425106" y="1080130"/>
                      <a:pt x="1439613" y="913654"/>
                    </a:cubicBezTo>
                    <a:close/>
                    <a:moveTo>
                      <a:pt x="2102677" y="2187300"/>
                    </a:moveTo>
                    <a:cubicBezTo>
                      <a:pt x="1936215" y="2201794"/>
                      <a:pt x="1764729" y="2145452"/>
                      <a:pt x="1637328" y="2018051"/>
                    </a:cubicBezTo>
                    <a:cubicBezTo>
                      <a:pt x="1509926" y="1890650"/>
                      <a:pt x="1453571" y="1719164"/>
                      <a:pt x="1468079" y="1552701"/>
                    </a:cubicBezTo>
                    <a:cubicBezTo>
                      <a:pt x="1634541" y="1538194"/>
                      <a:pt x="1806027" y="1594549"/>
                      <a:pt x="1933428" y="1721950"/>
                    </a:cubicBezTo>
                    <a:cubicBezTo>
                      <a:pt x="2060829" y="1849351"/>
                      <a:pt x="2117185" y="2020837"/>
                      <a:pt x="2102677" y="2187300"/>
                    </a:cubicBezTo>
                    <a:close/>
                    <a:moveTo>
                      <a:pt x="1237451" y="2018051"/>
                    </a:moveTo>
                    <a:cubicBezTo>
                      <a:pt x="1110050" y="2145452"/>
                      <a:pt x="938577" y="2201794"/>
                      <a:pt x="772101" y="2187300"/>
                    </a:cubicBezTo>
                    <a:cubicBezTo>
                      <a:pt x="757594" y="2020824"/>
                      <a:pt x="813949" y="1849351"/>
                      <a:pt x="941350" y="1721950"/>
                    </a:cubicBezTo>
                    <a:cubicBezTo>
                      <a:pt x="1068751" y="1594549"/>
                      <a:pt x="1240224" y="1538194"/>
                      <a:pt x="1406700" y="1552701"/>
                    </a:cubicBezTo>
                    <a:cubicBezTo>
                      <a:pt x="1421207" y="1719164"/>
                      <a:pt x="1364852" y="1890650"/>
                      <a:pt x="1237451" y="2018051"/>
                    </a:cubicBezTo>
                    <a:close/>
                    <a:moveTo>
                      <a:pt x="730188" y="211110"/>
                    </a:moveTo>
                    <a:cubicBezTo>
                      <a:pt x="896664" y="196603"/>
                      <a:pt x="1068136" y="252958"/>
                      <a:pt x="1195538" y="380359"/>
                    </a:cubicBezTo>
                    <a:cubicBezTo>
                      <a:pt x="1322939" y="507760"/>
                      <a:pt x="1379294" y="679233"/>
                      <a:pt x="1364787" y="845709"/>
                    </a:cubicBezTo>
                    <a:cubicBezTo>
                      <a:pt x="1198324" y="860216"/>
                      <a:pt x="1026851" y="803861"/>
                      <a:pt x="899437" y="676460"/>
                    </a:cubicBezTo>
                    <a:cubicBezTo>
                      <a:pt x="772036" y="549059"/>
                      <a:pt x="715680" y="377586"/>
                      <a:pt x="730188" y="211110"/>
                    </a:cubicBezTo>
                    <a:close/>
                    <a:moveTo>
                      <a:pt x="533350" y="879669"/>
                    </a:moveTo>
                    <a:cubicBezTo>
                      <a:pt x="533350" y="787915"/>
                      <a:pt x="607731" y="713520"/>
                      <a:pt x="699498" y="713520"/>
                    </a:cubicBezTo>
                    <a:cubicBezTo>
                      <a:pt x="791265" y="713520"/>
                      <a:pt x="865647" y="787902"/>
                      <a:pt x="865647" y="879669"/>
                    </a:cubicBezTo>
                    <a:cubicBezTo>
                      <a:pt x="865647" y="971436"/>
                      <a:pt x="791265" y="1045817"/>
                      <a:pt x="699498" y="1045817"/>
                    </a:cubicBezTo>
                    <a:cubicBezTo>
                      <a:pt x="607731" y="1045817"/>
                      <a:pt x="533350" y="971436"/>
                      <a:pt x="533350" y="879669"/>
                    </a:cubicBezTo>
                    <a:close/>
                    <a:moveTo>
                      <a:pt x="899437" y="1082890"/>
                    </a:moveTo>
                    <a:cubicBezTo>
                      <a:pt x="1026838" y="955489"/>
                      <a:pt x="1198324" y="899134"/>
                      <a:pt x="1364787" y="913641"/>
                    </a:cubicBezTo>
                    <a:cubicBezTo>
                      <a:pt x="1379294" y="1080104"/>
                      <a:pt x="1322939" y="1251590"/>
                      <a:pt x="1195538" y="1378991"/>
                    </a:cubicBezTo>
                    <a:cubicBezTo>
                      <a:pt x="1068136" y="1506392"/>
                      <a:pt x="896664" y="1562748"/>
                      <a:pt x="730201" y="1548240"/>
                    </a:cubicBezTo>
                    <a:cubicBezTo>
                      <a:pt x="715693" y="1381778"/>
                      <a:pt x="772049" y="1210292"/>
                      <a:pt x="899450" y="1082890"/>
                    </a:cubicBezTo>
                    <a:close/>
                    <a:moveTo>
                      <a:pt x="1406635" y="2889818"/>
                    </a:moveTo>
                    <a:cubicBezTo>
                      <a:pt x="1240159" y="2904326"/>
                      <a:pt x="1068686" y="2847970"/>
                      <a:pt x="941285" y="2720569"/>
                    </a:cubicBezTo>
                    <a:cubicBezTo>
                      <a:pt x="813883" y="2593168"/>
                      <a:pt x="757528" y="2421682"/>
                      <a:pt x="772036" y="2255219"/>
                    </a:cubicBezTo>
                    <a:cubicBezTo>
                      <a:pt x="938498" y="2240712"/>
                      <a:pt x="1109971" y="2297067"/>
                      <a:pt x="1237385" y="2424469"/>
                    </a:cubicBezTo>
                    <a:cubicBezTo>
                      <a:pt x="1364800" y="2551870"/>
                      <a:pt x="1421142" y="2723343"/>
                      <a:pt x="1406635" y="2889818"/>
                    </a:cubicBezTo>
                    <a:close/>
                    <a:moveTo>
                      <a:pt x="1271175" y="2221260"/>
                    </a:moveTo>
                    <a:cubicBezTo>
                      <a:pt x="1271175" y="2129493"/>
                      <a:pt x="1345570" y="2055111"/>
                      <a:pt x="1437324" y="2055111"/>
                    </a:cubicBezTo>
                    <a:cubicBezTo>
                      <a:pt x="1529078" y="2055111"/>
                      <a:pt x="1603472" y="2129493"/>
                      <a:pt x="1603472" y="2221260"/>
                    </a:cubicBezTo>
                    <a:cubicBezTo>
                      <a:pt x="1603472" y="2313027"/>
                      <a:pt x="1529091" y="2387408"/>
                      <a:pt x="1437324" y="2387408"/>
                    </a:cubicBezTo>
                    <a:cubicBezTo>
                      <a:pt x="1345557" y="2387408"/>
                      <a:pt x="1271175" y="2313027"/>
                      <a:pt x="1271175" y="2221260"/>
                    </a:cubicBezTo>
                    <a:close/>
                    <a:moveTo>
                      <a:pt x="1933363" y="2720569"/>
                    </a:moveTo>
                    <a:cubicBezTo>
                      <a:pt x="1805962" y="2847970"/>
                      <a:pt x="1634489" y="2904326"/>
                      <a:pt x="1468013" y="2889818"/>
                    </a:cubicBezTo>
                    <a:cubicBezTo>
                      <a:pt x="1453506" y="2723356"/>
                      <a:pt x="1509861" y="2551870"/>
                      <a:pt x="1637262" y="2424469"/>
                    </a:cubicBezTo>
                    <a:cubicBezTo>
                      <a:pt x="1764663" y="2297067"/>
                      <a:pt x="1936149" y="2240712"/>
                      <a:pt x="2102612" y="2255219"/>
                    </a:cubicBezTo>
                    <a:cubicBezTo>
                      <a:pt x="2117106" y="2421682"/>
                      <a:pt x="2060764" y="2593168"/>
                      <a:pt x="1933363" y="2720569"/>
                    </a:cubicBezTo>
                    <a:close/>
                    <a:moveTo>
                      <a:pt x="2104836" y="3728986"/>
                    </a:moveTo>
                    <a:cubicBezTo>
                      <a:pt x="2013082" y="3728986"/>
                      <a:pt x="1938687" y="3654605"/>
                      <a:pt x="1938687" y="3562838"/>
                    </a:cubicBezTo>
                    <a:cubicBezTo>
                      <a:pt x="1938687" y="3471070"/>
                      <a:pt x="2013069" y="3396689"/>
                      <a:pt x="2104836" y="3396689"/>
                    </a:cubicBezTo>
                    <a:cubicBezTo>
                      <a:pt x="2196603" y="3396689"/>
                      <a:pt x="2270985" y="3471070"/>
                      <a:pt x="2270985" y="3562838"/>
                    </a:cubicBezTo>
                    <a:cubicBezTo>
                      <a:pt x="2270985" y="3654605"/>
                      <a:pt x="2196603" y="3728986"/>
                      <a:pt x="2104836" y="3728986"/>
                    </a:cubicBezTo>
                    <a:close/>
                    <a:moveTo>
                      <a:pt x="2770124" y="3528878"/>
                    </a:moveTo>
                    <a:cubicBezTo>
                      <a:pt x="2603661" y="3543372"/>
                      <a:pt x="2432175" y="3487017"/>
                      <a:pt x="2304774" y="3359629"/>
                    </a:cubicBezTo>
                    <a:cubicBezTo>
                      <a:pt x="2177373" y="3232228"/>
                      <a:pt x="2121031" y="3060742"/>
                      <a:pt x="2135525" y="2894279"/>
                    </a:cubicBezTo>
                    <a:cubicBezTo>
                      <a:pt x="2302001" y="2879771"/>
                      <a:pt x="2473474" y="2936127"/>
                      <a:pt x="2600875" y="3063528"/>
                    </a:cubicBezTo>
                    <a:cubicBezTo>
                      <a:pt x="2728276" y="3190929"/>
                      <a:pt x="2784631" y="3362402"/>
                      <a:pt x="2770124" y="3528878"/>
                    </a:cubicBezTo>
                    <a:close/>
                    <a:moveTo>
                      <a:pt x="2811972" y="2889818"/>
                    </a:moveTo>
                    <a:cubicBezTo>
                      <a:pt x="2645509" y="2904326"/>
                      <a:pt x="2474036" y="2847970"/>
                      <a:pt x="2346622" y="2720569"/>
                    </a:cubicBezTo>
                    <a:cubicBezTo>
                      <a:pt x="2219221" y="2593168"/>
                      <a:pt x="2162866" y="2421682"/>
                      <a:pt x="2177373" y="2255219"/>
                    </a:cubicBezTo>
                    <a:cubicBezTo>
                      <a:pt x="2343836" y="2240712"/>
                      <a:pt x="2515309" y="2297067"/>
                      <a:pt x="2642710" y="2424469"/>
                    </a:cubicBezTo>
                    <a:cubicBezTo>
                      <a:pt x="2770111" y="2551870"/>
                      <a:pt x="2826466" y="2723343"/>
                      <a:pt x="2811959" y="2889818"/>
                    </a:cubicBezTo>
                    <a:close/>
                    <a:moveTo>
                      <a:pt x="2676512" y="2221260"/>
                    </a:moveTo>
                    <a:cubicBezTo>
                      <a:pt x="2676512" y="2129493"/>
                      <a:pt x="2750894" y="2055111"/>
                      <a:pt x="2842661" y="2055111"/>
                    </a:cubicBezTo>
                    <a:cubicBezTo>
                      <a:pt x="2934428" y="2055111"/>
                      <a:pt x="3008810" y="2129493"/>
                      <a:pt x="3008810" y="2221260"/>
                    </a:cubicBezTo>
                    <a:cubicBezTo>
                      <a:pt x="3008810" y="2313027"/>
                      <a:pt x="2934428" y="2387408"/>
                      <a:pt x="2842661" y="2387408"/>
                    </a:cubicBezTo>
                    <a:cubicBezTo>
                      <a:pt x="2750894" y="2387408"/>
                      <a:pt x="2676512" y="2313027"/>
                      <a:pt x="2676512" y="2221260"/>
                    </a:cubicBezTo>
                    <a:close/>
                    <a:moveTo>
                      <a:pt x="3479484" y="4231409"/>
                    </a:moveTo>
                    <a:cubicBezTo>
                      <a:pt x="3313021" y="4245917"/>
                      <a:pt x="3141535" y="4189561"/>
                      <a:pt x="3014134" y="4062160"/>
                    </a:cubicBezTo>
                    <a:cubicBezTo>
                      <a:pt x="2886733" y="3934759"/>
                      <a:pt x="2830377" y="3763273"/>
                      <a:pt x="2844885" y="3596810"/>
                    </a:cubicBezTo>
                    <a:cubicBezTo>
                      <a:pt x="3011348" y="3582303"/>
                      <a:pt x="3182834" y="3638658"/>
                      <a:pt x="3310235" y="3766059"/>
                    </a:cubicBezTo>
                    <a:cubicBezTo>
                      <a:pt x="3437636" y="3893461"/>
                      <a:pt x="3493991" y="4064934"/>
                      <a:pt x="3479484" y="4231409"/>
                    </a:cubicBezTo>
                    <a:close/>
                    <a:moveTo>
                      <a:pt x="3344025" y="3562838"/>
                    </a:moveTo>
                    <a:cubicBezTo>
                      <a:pt x="3344025" y="3471070"/>
                      <a:pt x="3418406" y="3396689"/>
                      <a:pt x="3510173" y="3396689"/>
                    </a:cubicBezTo>
                    <a:cubicBezTo>
                      <a:pt x="3601940" y="3396689"/>
                      <a:pt x="3676322" y="3471070"/>
                      <a:pt x="3676322" y="3562838"/>
                    </a:cubicBezTo>
                    <a:cubicBezTo>
                      <a:pt x="3676322" y="3654605"/>
                      <a:pt x="3601940" y="3728986"/>
                      <a:pt x="3510173" y="3728986"/>
                    </a:cubicBezTo>
                    <a:cubicBezTo>
                      <a:pt x="3418406" y="3728986"/>
                      <a:pt x="3344025" y="3654605"/>
                      <a:pt x="3344025" y="3562838"/>
                    </a:cubicBezTo>
                    <a:close/>
                    <a:moveTo>
                      <a:pt x="4006199" y="4062160"/>
                    </a:moveTo>
                    <a:cubicBezTo>
                      <a:pt x="3878798" y="4189561"/>
                      <a:pt x="3707325" y="4245917"/>
                      <a:pt x="3540849" y="4231409"/>
                    </a:cubicBezTo>
                    <a:cubicBezTo>
                      <a:pt x="3526342" y="4064946"/>
                      <a:pt x="3582697" y="3893461"/>
                      <a:pt x="3710098" y="3766059"/>
                    </a:cubicBezTo>
                    <a:cubicBezTo>
                      <a:pt x="3837500" y="3638658"/>
                      <a:pt x="4008973" y="3582303"/>
                      <a:pt x="4175448" y="3596810"/>
                    </a:cubicBezTo>
                    <a:cubicBezTo>
                      <a:pt x="4189956" y="3763273"/>
                      <a:pt x="4133601" y="3934759"/>
                      <a:pt x="4006199" y="4062160"/>
                    </a:cubicBezTo>
                    <a:close/>
                    <a:moveTo>
                      <a:pt x="4175448" y="3528878"/>
                    </a:moveTo>
                    <a:cubicBezTo>
                      <a:pt x="4008986" y="3543372"/>
                      <a:pt x="3837513" y="3487017"/>
                      <a:pt x="3710098" y="3359629"/>
                    </a:cubicBezTo>
                    <a:cubicBezTo>
                      <a:pt x="3582697" y="3232228"/>
                      <a:pt x="3526342" y="3060742"/>
                      <a:pt x="3540849" y="2894279"/>
                    </a:cubicBezTo>
                    <a:cubicBezTo>
                      <a:pt x="3707325" y="2879771"/>
                      <a:pt x="3878798" y="2936127"/>
                      <a:pt x="4006199" y="3063528"/>
                    </a:cubicBezTo>
                    <a:cubicBezTo>
                      <a:pt x="4133601" y="3190929"/>
                      <a:pt x="4189956" y="3362402"/>
                      <a:pt x="4175448" y="3528878"/>
                    </a:cubicBezTo>
                    <a:close/>
                    <a:moveTo>
                      <a:pt x="4217296" y="2889818"/>
                    </a:moveTo>
                    <a:cubicBezTo>
                      <a:pt x="4050834" y="2904326"/>
                      <a:pt x="3879361" y="2847970"/>
                      <a:pt x="3751946" y="2720569"/>
                    </a:cubicBezTo>
                    <a:cubicBezTo>
                      <a:pt x="3624545" y="2593168"/>
                      <a:pt x="3568190" y="2421682"/>
                      <a:pt x="3582697" y="2255219"/>
                    </a:cubicBezTo>
                    <a:cubicBezTo>
                      <a:pt x="3749173" y="2240712"/>
                      <a:pt x="3920646" y="2297067"/>
                      <a:pt x="4048047" y="2424469"/>
                    </a:cubicBezTo>
                    <a:cubicBezTo>
                      <a:pt x="4175448" y="2551870"/>
                      <a:pt x="4231804" y="2723343"/>
                      <a:pt x="4217296" y="2889818"/>
                    </a:cubicBezTo>
                    <a:close/>
                    <a:moveTo>
                      <a:pt x="4081837" y="2221260"/>
                    </a:moveTo>
                    <a:cubicBezTo>
                      <a:pt x="4081837" y="2129493"/>
                      <a:pt x="4156218" y="2055111"/>
                      <a:pt x="4247986" y="2055111"/>
                    </a:cubicBezTo>
                    <a:cubicBezTo>
                      <a:pt x="4339752" y="2055111"/>
                      <a:pt x="4414134" y="2129493"/>
                      <a:pt x="4414134" y="2221260"/>
                    </a:cubicBezTo>
                    <a:cubicBezTo>
                      <a:pt x="4414134" y="2313027"/>
                      <a:pt x="4339752" y="2387408"/>
                      <a:pt x="4247986" y="2387408"/>
                    </a:cubicBezTo>
                    <a:cubicBezTo>
                      <a:pt x="4156218" y="2387408"/>
                      <a:pt x="4081837" y="2313027"/>
                      <a:pt x="4081837" y="2221260"/>
                    </a:cubicBezTo>
                    <a:close/>
                    <a:moveTo>
                      <a:pt x="4250209" y="3596810"/>
                    </a:moveTo>
                    <a:cubicBezTo>
                      <a:pt x="4416672" y="3582303"/>
                      <a:pt x="4588145" y="3638658"/>
                      <a:pt x="4715559" y="3766059"/>
                    </a:cubicBezTo>
                    <a:cubicBezTo>
                      <a:pt x="4842960" y="3893461"/>
                      <a:pt x="4899302" y="4064934"/>
                      <a:pt x="4884808" y="4231409"/>
                    </a:cubicBezTo>
                    <a:cubicBezTo>
                      <a:pt x="4718346" y="4245917"/>
                      <a:pt x="4546860" y="4189561"/>
                      <a:pt x="4419458" y="4062160"/>
                    </a:cubicBezTo>
                    <a:cubicBezTo>
                      <a:pt x="4292057" y="3934759"/>
                      <a:pt x="4235715" y="3763273"/>
                      <a:pt x="4250209" y="3596810"/>
                    </a:cubicBezTo>
                    <a:close/>
                    <a:moveTo>
                      <a:pt x="4913261" y="4870456"/>
                    </a:moveTo>
                    <a:cubicBezTo>
                      <a:pt x="4746798" y="4884963"/>
                      <a:pt x="4575325" y="4828608"/>
                      <a:pt x="4447911" y="4701207"/>
                    </a:cubicBezTo>
                    <a:cubicBezTo>
                      <a:pt x="4320496" y="4573806"/>
                      <a:pt x="4264167" y="4402333"/>
                      <a:pt x="4278662" y="4235857"/>
                    </a:cubicBezTo>
                    <a:cubicBezTo>
                      <a:pt x="4445137" y="4221350"/>
                      <a:pt x="4616610" y="4277705"/>
                      <a:pt x="4744012" y="4405106"/>
                    </a:cubicBezTo>
                    <a:cubicBezTo>
                      <a:pt x="4871413" y="4532507"/>
                      <a:pt x="4927755" y="4703980"/>
                      <a:pt x="4913261" y="4870456"/>
                    </a:cubicBezTo>
                    <a:close/>
                    <a:moveTo>
                      <a:pt x="4749336" y="3562838"/>
                    </a:moveTo>
                    <a:cubicBezTo>
                      <a:pt x="4749336" y="3471070"/>
                      <a:pt x="4823730" y="3396689"/>
                      <a:pt x="4915485" y="3396689"/>
                    </a:cubicBezTo>
                    <a:cubicBezTo>
                      <a:pt x="5007238" y="3396689"/>
                      <a:pt x="5081633" y="3471070"/>
                      <a:pt x="5081633" y="3562838"/>
                    </a:cubicBezTo>
                    <a:cubicBezTo>
                      <a:pt x="5081633" y="3654605"/>
                      <a:pt x="5007251" y="3728986"/>
                      <a:pt x="4915485" y="3728986"/>
                    </a:cubicBezTo>
                    <a:cubicBezTo>
                      <a:pt x="4823717" y="3728986"/>
                      <a:pt x="4749336" y="3654605"/>
                      <a:pt x="4749336" y="3562838"/>
                    </a:cubicBezTo>
                    <a:close/>
                    <a:moveTo>
                      <a:pt x="4946174" y="4231409"/>
                    </a:moveTo>
                    <a:cubicBezTo>
                      <a:pt x="4931666" y="4064946"/>
                      <a:pt x="4988022" y="3893461"/>
                      <a:pt x="5115423" y="3766059"/>
                    </a:cubicBezTo>
                    <a:cubicBezTo>
                      <a:pt x="5242824" y="3638658"/>
                      <a:pt x="5414297" y="3582303"/>
                      <a:pt x="5580773" y="3596810"/>
                    </a:cubicBezTo>
                    <a:cubicBezTo>
                      <a:pt x="5595280" y="3763273"/>
                      <a:pt x="5538925" y="3934759"/>
                      <a:pt x="5411523" y="4062160"/>
                    </a:cubicBezTo>
                    <a:cubicBezTo>
                      <a:pt x="5284123" y="4189561"/>
                      <a:pt x="5112650" y="4245917"/>
                      <a:pt x="4946174" y="4231409"/>
                    </a:cubicBezTo>
                    <a:close/>
                    <a:moveTo>
                      <a:pt x="4988022" y="4870456"/>
                    </a:moveTo>
                    <a:cubicBezTo>
                      <a:pt x="4973514" y="4703993"/>
                      <a:pt x="5029869" y="4532507"/>
                      <a:pt x="5157270" y="4405106"/>
                    </a:cubicBezTo>
                    <a:cubicBezTo>
                      <a:pt x="5284672" y="4277705"/>
                      <a:pt x="5456145" y="4221350"/>
                      <a:pt x="5622620" y="4235857"/>
                    </a:cubicBezTo>
                    <a:cubicBezTo>
                      <a:pt x="5637128" y="4402320"/>
                      <a:pt x="5580773" y="4573806"/>
                      <a:pt x="5453371" y="4701207"/>
                    </a:cubicBezTo>
                    <a:cubicBezTo>
                      <a:pt x="5325970" y="4828608"/>
                      <a:pt x="5154497" y="4884963"/>
                      <a:pt x="4988022" y="4870456"/>
                    </a:cubicBezTo>
                    <a:close/>
                    <a:moveTo>
                      <a:pt x="5653310" y="5070578"/>
                    </a:moveTo>
                    <a:cubicBezTo>
                      <a:pt x="5561556" y="5070578"/>
                      <a:pt x="5487161" y="4996195"/>
                      <a:pt x="5487161" y="4904429"/>
                    </a:cubicBezTo>
                    <a:cubicBezTo>
                      <a:pt x="5487161" y="4812662"/>
                      <a:pt x="5561543" y="4738280"/>
                      <a:pt x="5653310" y="4738280"/>
                    </a:cubicBezTo>
                    <a:cubicBezTo>
                      <a:pt x="5745077" y="4738280"/>
                      <a:pt x="5819459" y="4812662"/>
                      <a:pt x="5819459" y="4904429"/>
                    </a:cubicBezTo>
                    <a:cubicBezTo>
                      <a:pt x="5819459" y="4996195"/>
                      <a:pt x="5745077" y="5070578"/>
                      <a:pt x="5653310" y="5070578"/>
                    </a:cubicBezTo>
                    <a:close/>
                    <a:moveTo>
                      <a:pt x="6318598" y="4870456"/>
                    </a:moveTo>
                    <a:cubicBezTo>
                      <a:pt x="6152135" y="4884963"/>
                      <a:pt x="5980662" y="4828608"/>
                      <a:pt x="5853248" y="4701207"/>
                    </a:cubicBezTo>
                    <a:cubicBezTo>
                      <a:pt x="5725847" y="4573806"/>
                      <a:pt x="5669492" y="4402333"/>
                      <a:pt x="5683999" y="4235857"/>
                    </a:cubicBezTo>
                    <a:cubicBezTo>
                      <a:pt x="5850461" y="4221350"/>
                      <a:pt x="6021948" y="4277705"/>
                      <a:pt x="6149349" y="4405106"/>
                    </a:cubicBezTo>
                    <a:cubicBezTo>
                      <a:pt x="6276750" y="4532507"/>
                      <a:pt x="6333093" y="4703980"/>
                      <a:pt x="6318598" y="4870456"/>
                    </a:cubicBezTo>
                    <a:close/>
                    <a:moveTo>
                      <a:pt x="6154673" y="3562838"/>
                    </a:moveTo>
                    <a:cubicBezTo>
                      <a:pt x="6154673" y="3471070"/>
                      <a:pt x="6229055" y="3396689"/>
                      <a:pt x="6320822" y="3396689"/>
                    </a:cubicBezTo>
                    <a:cubicBezTo>
                      <a:pt x="6412588" y="3396689"/>
                      <a:pt x="6486971" y="3471070"/>
                      <a:pt x="6486971" y="3562838"/>
                    </a:cubicBezTo>
                    <a:cubicBezTo>
                      <a:pt x="6486971" y="3654605"/>
                      <a:pt x="6412588" y="3728986"/>
                      <a:pt x="6320822" y="3728986"/>
                    </a:cubicBezTo>
                    <a:cubicBezTo>
                      <a:pt x="6229055" y="3728986"/>
                      <a:pt x="6154673" y="3654605"/>
                      <a:pt x="6154673" y="3562838"/>
                    </a:cubicBezTo>
                    <a:close/>
                    <a:moveTo>
                      <a:pt x="6520760" y="3766059"/>
                    </a:moveTo>
                    <a:cubicBezTo>
                      <a:pt x="6648161" y="3638658"/>
                      <a:pt x="6819634" y="3582303"/>
                      <a:pt x="6986110" y="3596810"/>
                    </a:cubicBezTo>
                    <a:cubicBezTo>
                      <a:pt x="7000617" y="3763273"/>
                      <a:pt x="6944249" y="3934759"/>
                      <a:pt x="6816861" y="4062160"/>
                    </a:cubicBezTo>
                    <a:cubicBezTo>
                      <a:pt x="6689460" y="4189561"/>
                      <a:pt x="6517987" y="4245917"/>
                      <a:pt x="6351511" y="4231409"/>
                    </a:cubicBezTo>
                    <a:cubicBezTo>
                      <a:pt x="6337004" y="4064946"/>
                      <a:pt x="6393359" y="3893461"/>
                      <a:pt x="6520760" y="3766059"/>
                    </a:cubicBezTo>
                    <a:close/>
                    <a:moveTo>
                      <a:pt x="6393359" y="4870456"/>
                    </a:moveTo>
                    <a:cubicBezTo>
                      <a:pt x="6378865" y="4703993"/>
                      <a:pt x="6435207" y="4532507"/>
                      <a:pt x="6562608" y="4405106"/>
                    </a:cubicBezTo>
                    <a:cubicBezTo>
                      <a:pt x="6690009" y="4277705"/>
                      <a:pt x="6861495" y="4221350"/>
                      <a:pt x="7027958" y="4235857"/>
                    </a:cubicBezTo>
                    <a:cubicBezTo>
                      <a:pt x="7042452" y="4402320"/>
                      <a:pt x="6986110" y="4573806"/>
                      <a:pt x="6858709" y="4701207"/>
                    </a:cubicBezTo>
                    <a:cubicBezTo>
                      <a:pt x="6731307" y="4828608"/>
                      <a:pt x="6559822" y="4884963"/>
                      <a:pt x="6393359" y="4870456"/>
                    </a:cubicBezTo>
                    <a:close/>
                    <a:moveTo>
                      <a:pt x="7058647" y="5070578"/>
                    </a:moveTo>
                    <a:cubicBezTo>
                      <a:pt x="6966880" y="5070578"/>
                      <a:pt x="6892498" y="4996195"/>
                      <a:pt x="6892498" y="4904429"/>
                    </a:cubicBezTo>
                    <a:cubicBezTo>
                      <a:pt x="6892498" y="4812662"/>
                      <a:pt x="6966880" y="4738280"/>
                      <a:pt x="7058647" y="4738280"/>
                    </a:cubicBezTo>
                    <a:cubicBezTo>
                      <a:pt x="7150414" y="4738280"/>
                      <a:pt x="7224796" y="4812662"/>
                      <a:pt x="7224796" y="4904429"/>
                    </a:cubicBezTo>
                    <a:cubicBezTo>
                      <a:pt x="7224796" y="4996195"/>
                      <a:pt x="7150414" y="5070578"/>
                      <a:pt x="7058647" y="5070578"/>
                    </a:cubicBezTo>
                    <a:close/>
                    <a:moveTo>
                      <a:pt x="7723935" y="4870456"/>
                    </a:moveTo>
                    <a:cubicBezTo>
                      <a:pt x="7557473" y="4884963"/>
                      <a:pt x="7385986" y="4828608"/>
                      <a:pt x="7258586" y="4701207"/>
                    </a:cubicBezTo>
                    <a:cubicBezTo>
                      <a:pt x="7131184" y="4573806"/>
                      <a:pt x="7074829" y="4402333"/>
                      <a:pt x="7089336" y="4235857"/>
                    </a:cubicBezTo>
                    <a:cubicBezTo>
                      <a:pt x="7255799" y="4221350"/>
                      <a:pt x="7427285" y="4277705"/>
                      <a:pt x="7554686" y="4405106"/>
                    </a:cubicBezTo>
                    <a:cubicBezTo>
                      <a:pt x="7682087" y="4532507"/>
                      <a:pt x="7738429" y="4703980"/>
                      <a:pt x="7723935" y="4870456"/>
                    </a:cubicBezTo>
                    <a:close/>
                    <a:moveTo>
                      <a:pt x="7560011" y="3562838"/>
                    </a:moveTo>
                    <a:cubicBezTo>
                      <a:pt x="7560011" y="3471070"/>
                      <a:pt x="7634392" y="3396689"/>
                      <a:pt x="7726159" y="3396689"/>
                    </a:cubicBezTo>
                    <a:cubicBezTo>
                      <a:pt x="7817926" y="3396689"/>
                      <a:pt x="7892308" y="3471070"/>
                      <a:pt x="7892308" y="3562838"/>
                    </a:cubicBezTo>
                    <a:cubicBezTo>
                      <a:pt x="7892308" y="3654605"/>
                      <a:pt x="7817926" y="3728986"/>
                      <a:pt x="7726159" y="3728986"/>
                    </a:cubicBezTo>
                    <a:cubicBezTo>
                      <a:pt x="7634392" y="3728986"/>
                      <a:pt x="7560011" y="3654605"/>
                      <a:pt x="7560011" y="3562838"/>
                    </a:cubicBezTo>
                    <a:close/>
                    <a:moveTo>
                      <a:pt x="7756848" y="4231409"/>
                    </a:moveTo>
                    <a:cubicBezTo>
                      <a:pt x="7742341" y="4064946"/>
                      <a:pt x="7798696" y="3893461"/>
                      <a:pt x="7926098" y="3766059"/>
                    </a:cubicBezTo>
                    <a:cubicBezTo>
                      <a:pt x="8053498" y="3638658"/>
                      <a:pt x="8224971" y="3582303"/>
                      <a:pt x="8391447" y="3596810"/>
                    </a:cubicBezTo>
                    <a:cubicBezTo>
                      <a:pt x="8405954" y="3763273"/>
                      <a:pt x="8349599" y="3934759"/>
                      <a:pt x="8222198" y="4062160"/>
                    </a:cubicBezTo>
                    <a:cubicBezTo>
                      <a:pt x="8094797" y="4189561"/>
                      <a:pt x="7923311" y="4245917"/>
                      <a:pt x="7756848" y="4231409"/>
                    </a:cubicBezTo>
                    <a:close/>
                    <a:moveTo>
                      <a:pt x="8264046" y="4701207"/>
                    </a:moveTo>
                    <a:cubicBezTo>
                      <a:pt x="8136645" y="4828608"/>
                      <a:pt x="7965159" y="4884963"/>
                      <a:pt x="7798696" y="4870456"/>
                    </a:cubicBezTo>
                    <a:cubicBezTo>
                      <a:pt x="7784188" y="4703993"/>
                      <a:pt x="7840544" y="4532507"/>
                      <a:pt x="7967945" y="4405106"/>
                    </a:cubicBezTo>
                    <a:cubicBezTo>
                      <a:pt x="8095347" y="4277705"/>
                      <a:pt x="8266820" y="4221350"/>
                      <a:pt x="8433295" y="4235857"/>
                    </a:cubicBezTo>
                    <a:cubicBezTo>
                      <a:pt x="8447789" y="4402320"/>
                      <a:pt x="8391447" y="4573806"/>
                      <a:pt x="8264046" y="4701207"/>
                    </a:cubicBezTo>
                    <a:close/>
                    <a:moveTo>
                      <a:pt x="8433295" y="2889831"/>
                    </a:moveTo>
                    <a:cubicBezTo>
                      <a:pt x="8266820" y="2904339"/>
                      <a:pt x="8095347" y="2847984"/>
                      <a:pt x="7967945" y="2720582"/>
                    </a:cubicBezTo>
                    <a:cubicBezTo>
                      <a:pt x="7840544" y="2593181"/>
                      <a:pt x="7784188" y="2421695"/>
                      <a:pt x="7798696" y="2255232"/>
                    </a:cubicBezTo>
                    <a:cubicBezTo>
                      <a:pt x="7965159" y="2240725"/>
                      <a:pt x="8136645" y="2297080"/>
                      <a:pt x="8264046" y="2424482"/>
                    </a:cubicBezTo>
                    <a:cubicBezTo>
                      <a:pt x="8391447" y="2551883"/>
                      <a:pt x="8447802" y="2723356"/>
                      <a:pt x="8433295" y="2889831"/>
                    </a:cubicBezTo>
                    <a:close/>
                    <a:moveTo>
                      <a:pt x="8297836" y="2221273"/>
                    </a:moveTo>
                    <a:cubicBezTo>
                      <a:pt x="8297836" y="2129506"/>
                      <a:pt x="8372217" y="2055124"/>
                      <a:pt x="8463984" y="2055124"/>
                    </a:cubicBezTo>
                    <a:cubicBezTo>
                      <a:pt x="8555751" y="2055124"/>
                      <a:pt x="8630133" y="2129506"/>
                      <a:pt x="8630133" y="2221273"/>
                    </a:cubicBezTo>
                    <a:cubicBezTo>
                      <a:pt x="8630133" y="2313040"/>
                      <a:pt x="8555751" y="2387422"/>
                      <a:pt x="8463984" y="2387422"/>
                    </a:cubicBezTo>
                    <a:cubicBezTo>
                      <a:pt x="8372217" y="2387422"/>
                      <a:pt x="8297836" y="2313040"/>
                      <a:pt x="8297836" y="2221273"/>
                    </a:cubicBezTo>
                    <a:close/>
                    <a:moveTo>
                      <a:pt x="9100807" y="4231422"/>
                    </a:moveTo>
                    <a:cubicBezTo>
                      <a:pt x="8934344" y="4245930"/>
                      <a:pt x="8762858" y="4189574"/>
                      <a:pt x="8635457" y="4062173"/>
                    </a:cubicBezTo>
                    <a:cubicBezTo>
                      <a:pt x="8508056" y="3934772"/>
                      <a:pt x="8451700" y="3763286"/>
                      <a:pt x="8466208" y="3596824"/>
                    </a:cubicBezTo>
                    <a:cubicBezTo>
                      <a:pt x="8632671" y="3582316"/>
                      <a:pt x="8804157" y="3638671"/>
                      <a:pt x="8931558" y="3766072"/>
                    </a:cubicBezTo>
                    <a:cubicBezTo>
                      <a:pt x="9058959" y="3893474"/>
                      <a:pt x="9115301" y="4064946"/>
                      <a:pt x="9100807" y="4231422"/>
                    </a:cubicBezTo>
                    <a:close/>
                    <a:moveTo>
                      <a:pt x="8965348" y="3562851"/>
                    </a:moveTo>
                    <a:cubicBezTo>
                      <a:pt x="8965348" y="3471084"/>
                      <a:pt x="9039742" y="3396702"/>
                      <a:pt x="9131496" y="3396702"/>
                    </a:cubicBezTo>
                    <a:cubicBezTo>
                      <a:pt x="9223250" y="3396702"/>
                      <a:pt x="9297645" y="3471084"/>
                      <a:pt x="9297645" y="3562851"/>
                    </a:cubicBezTo>
                    <a:cubicBezTo>
                      <a:pt x="9297645" y="3654618"/>
                      <a:pt x="9223263" y="3728999"/>
                      <a:pt x="9131496" y="3728999"/>
                    </a:cubicBezTo>
                    <a:cubicBezTo>
                      <a:pt x="9039729" y="3728999"/>
                      <a:pt x="8965348" y="3654618"/>
                      <a:pt x="8965348" y="3562851"/>
                    </a:cubicBezTo>
                    <a:close/>
                    <a:moveTo>
                      <a:pt x="9627535" y="4062173"/>
                    </a:moveTo>
                    <a:cubicBezTo>
                      <a:pt x="9500134" y="4189574"/>
                      <a:pt x="9328661" y="4245930"/>
                      <a:pt x="9162199" y="4231422"/>
                    </a:cubicBezTo>
                    <a:cubicBezTo>
                      <a:pt x="9147691" y="4064960"/>
                      <a:pt x="9204046" y="3893474"/>
                      <a:pt x="9331448" y="3766072"/>
                    </a:cubicBezTo>
                    <a:cubicBezTo>
                      <a:pt x="9458849" y="3638671"/>
                      <a:pt x="9630321" y="3582316"/>
                      <a:pt x="9796797" y="3596824"/>
                    </a:cubicBezTo>
                    <a:cubicBezTo>
                      <a:pt x="9811305" y="3763286"/>
                      <a:pt x="9754949" y="3934772"/>
                      <a:pt x="9627548" y="4062173"/>
                    </a:cubicBezTo>
                    <a:close/>
                    <a:moveTo>
                      <a:pt x="9796784" y="3528891"/>
                    </a:moveTo>
                    <a:cubicBezTo>
                      <a:pt x="9630321" y="3543385"/>
                      <a:pt x="9458849" y="3487030"/>
                      <a:pt x="9331434" y="3359642"/>
                    </a:cubicBezTo>
                    <a:cubicBezTo>
                      <a:pt x="9204033" y="3232241"/>
                      <a:pt x="9147678" y="3060755"/>
                      <a:pt x="9162185" y="2894292"/>
                    </a:cubicBezTo>
                    <a:cubicBezTo>
                      <a:pt x="9328648" y="2879785"/>
                      <a:pt x="9500134" y="2936140"/>
                      <a:pt x="9627535" y="3063541"/>
                    </a:cubicBezTo>
                    <a:cubicBezTo>
                      <a:pt x="9754936" y="3190942"/>
                      <a:pt x="9811292" y="3362415"/>
                      <a:pt x="9796784" y="3528891"/>
                    </a:cubicBezTo>
                    <a:close/>
                    <a:moveTo>
                      <a:pt x="9838632" y="2889831"/>
                    </a:moveTo>
                    <a:cubicBezTo>
                      <a:pt x="9672169" y="2904339"/>
                      <a:pt x="9500684" y="2847984"/>
                      <a:pt x="9373282" y="2720582"/>
                    </a:cubicBezTo>
                    <a:cubicBezTo>
                      <a:pt x="9245881" y="2593181"/>
                      <a:pt x="9189526" y="2421695"/>
                      <a:pt x="9204033" y="2255232"/>
                    </a:cubicBezTo>
                    <a:cubicBezTo>
                      <a:pt x="9370496" y="2240725"/>
                      <a:pt x="9541982" y="2297080"/>
                      <a:pt x="9669383" y="2424482"/>
                    </a:cubicBezTo>
                    <a:cubicBezTo>
                      <a:pt x="9796784" y="2551883"/>
                      <a:pt x="9853139" y="2723356"/>
                      <a:pt x="9838632" y="2889831"/>
                    </a:cubicBezTo>
                    <a:close/>
                    <a:moveTo>
                      <a:pt x="9869321" y="2387422"/>
                    </a:moveTo>
                    <a:cubicBezTo>
                      <a:pt x="9777567" y="2387422"/>
                      <a:pt x="9703173" y="2313040"/>
                      <a:pt x="9703173" y="2221273"/>
                    </a:cubicBezTo>
                    <a:cubicBezTo>
                      <a:pt x="9703173" y="2129506"/>
                      <a:pt x="9777554" y="2055124"/>
                      <a:pt x="9869321" y="2055124"/>
                    </a:cubicBezTo>
                    <a:cubicBezTo>
                      <a:pt x="9961088" y="2055124"/>
                      <a:pt x="10035470" y="2129506"/>
                      <a:pt x="10035470" y="2221273"/>
                    </a:cubicBezTo>
                    <a:cubicBezTo>
                      <a:pt x="10035470" y="2313040"/>
                      <a:pt x="9961088" y="2387422"/>
                      <a:pt x="9869321" y="2387422"/>
                    </a:cubicBezTo>
                    <a:close/>
                    <a:moveTo>
                      <a:pt x="10336895" y="3359642"/>
                    </a:moveTo>
                    <a:cubicBezTo>
                      <a:pt x="10209494" y="3487043"/>
                      <a:pt x="10038021" y="3543385"/>
                      <a:pt x="9871545" y="3528891"/>
                    </a:cubicBezTo>
                    <a:cubicBezTo>
                      <a:pt x="9857051" y="3362428"/>
                      <a:pt x="9913393" y="3190955"/>
                      <a:pt x="10040794" y="3063541"/>
                    </a:cubicBezTo>
                    <a:cubicBezTo>
                      <a:pt x="10168196" y="2936140"/>
                      <a:pt x="10339681" y="2879798"/>
                      <a:pt x="10506144" y="2894292"/>
                    </a:cubicBezTo>
                    <a:cubicBezTo>
                      <a:pt x="10520639" y="3060755"/>
                      <a:pt x="10464296" y="3232228"/>
                      <a:pt x="10336895" y="3359642"/>
                    </a:cubicBezTo>
                    <a:close/>
                    <a:moveTo>
                      <a:pt x="10365360" y="2720595"/>
                    </a:moveTo>
                    <a:cubicBezTo>
                      <a:pt x="10237959" y="2847997"/>
                      <a:pt x="10066487" y="2904352"/>
                      <a:pt x="9900024" y="2889845"/>
                    </a:cubicBezTo>
                    <a:cubicBezTo>
                      <a:pt x="9885516" y="2723382"/>
                      <a:pt x="9941872" y="2551896"/>
                      <a:pt x="10069273" y="2424495"/>
                    </a:cubicBezTo>
                    <a:cubicBezTo>
                      <a:pt x="10196674" y="2297093"/>
                      <a:pt x="10368160" y="2240738"/>
                      <a:pt x="10534623" y="2255246"/>
                    </a:cubicBezTo>
                    <a:cubicBezTo>
                      <a:pt x="10549130" y="2421708"/>
                      <a:pt x="10492774" y="2593194"/>
                      <a:pt x="10365374" y="2720595"/>
                    </a:cubicBezTo>
                    <a:close/>
                    <a:moveTo>
                      <a:pt x="10534609" y="2187313"/>
                    </a:moveTo>
                    <a:cubicBezTo>
                      <a:pt x="10368147" y="2201807"/>
                      <a:pt x="10196674" y="2145465"/>
                      <a:pt x="10069259" y="2018064"/>
                    </a:cubicBezTo>
                    <a:cubicBezTo>
                      <a:pt x="9941859" y="1890663"/>
                      <a:pt x="9885516" y="1719177"/>
                      <a:pt x="9900011" y="1552714"/>
                    </a:cubicBezTo>
                    <a:cubicBezTo>
                      <a:pt x="10066473" y="1538207"/>
                      <a:pt x="10237959" y="1594562"/>
                      <a:pt x="10365360" y="1721963"/>
                    </a:cubicBezTo>
                    <a:cubicBezTo>
                      <a:pt x="10492762" y="1849364"/>
                      <a:pt x="10549117" y="2020850"/>
                      <a:pt x="10534609" y="2187313"/>
                    </a:cubicBezTo>
                    <a:close/>
                    <a:moveTo>
                      <a:pt x="10536833" y="1045843"/>
                    </a:moveTo>
                    <a:cubicBezTo>
                      <a:pt x="10445066" y="1045843"/>
                      <a:pt x="10370685" y="971462"/>
                      <a:pt x="10370685" y="879695"/>
                    </a:cubicBezTo>
                    <a:cubicBezTo>
                      <a:pt x="10370685" y="787928"/>
                      <a:pt x="10445066" y="713546"/>
                      <a:pt x="10536833" y="713546"/>
                    </a:cubicBezTo>
                    <a:cubicBezTo>
                      <a:pt x="10628600" y="713546"/>
                      <a:pt x="10702982" y="787928"/>
                      <a:pt x="10702982" y="879695"/>
                    </a:cubicBezTo>
                    <a:cubicBezTo>
                      <a:pt x="10702982" y="971462"/>
                      <a:pt x="10628600" y="1045843"/>
                      <a:pt x="10536833" y="1045843"/>
                    </a:cubicBezTo>
                    <a:close/>
                    <a:moveTo>
                      <a:pt x="10567523" y="1548266"/>
                    </a:moveTo>
                    <a:cubicBezTo>
                      <a:pt x="10553015" y="1381804"/>
                      <a:pt x="10609371" y="1210318"/>
                      <a:pt x="10736772" y="1082917"/>
                    </a:cubicBezTo>
                    <a:cubicBezTo>
                      <a:pt x="10864173" y="955515"/>
                      <a:pt x="11035646" y="899160"/>
                      <a:pt x="11202121" y="913668"/>
                    </a:cubicBezTo>
                    <a:cubicBezTo>
                      <a:pt x="11216629" y="1080130"/>
                      <a:pt x="11160273" y="1251616"/>
                      <a:pt x="11032872" y="1379017"/>
                    </a:cubicBezTo>
                    <a:cubicBezTo>
                      <a:pt x="10905472" y="1506419"/>
                      <a:pt x="10733999" y="1562774"/>
                      <a:pt x="10567523" y="1548266"/>
                    </a:cubicBezTo>
                    <a:close/>
                    <a:moveTo>
                      <a:pt x="10609371" y="2187313"/>
                    </a:moveTo>
                    <a:cubicBezTo>
                      <a:pt x="10594863" y="2020837"/>
                      <a:pt x="10651218" y="1849364"/>
                      <a:pt x="10778619" y="1721963"/>
                    </a:cubicBezTo>
                    <a:cubicBezTo>
                      <a:pt x="10906034" y="1594562"/>
                      <a:pt x="11077507" y="1538207"/>
                      <a:pt x="11243969" y="1552714"/>
                    </a:cubicBezTo>
                    <a:cubicBezTo>
                      <a:pt x="11258464" y="1719177"/>
                      <a:pt x="11202121" y="1890663"/>
                      <a:pt x="11074721" y="2018064"/>
                    </a:cubicBezTo>
                    <a:cubicBezTo>
                      <a:pt x="10947319" y="2145465"/>
                      <a:pt x="10775847" y="2201807"/>
                      <a:pt x="10609371" y="2187313"/>
                    </a:cubicBezTo>
                    <a:close/>
                    <a:moveTo>
                      <a:pt x="11440807" y="2221273"/>
                    </a:moveTo>
                    <a:cubicBezTo>
                      <a:pt x="11440807" y="2313040"/>
                      <a:pt x="11366426" y="2387422"/>
                      <a:pt x="11274659" y="2387422"/>
                    </a:cubicBezTo>
                    <a:cubicBezTo>
                      <a:pt x="11182891" y="2387422"/>
                      <a:pt x="11108510" y="2313040"/>
                      <a:pt x="11108510" y="2221273"/>
                    </a:cubicBezTo>
                    <a:cubicBezTo>
                      <a:pt x="11108510" y="2129506"/>
                      <a:pt x="11182891" y="2055124"/>
                      <a:pt x="11274659" y="2055124"/>
                    </a:cubicBezTo>
                    <a:cubicBezTo>
                      <a:pt x="11366426" y="2055124"/>
                      <a:pt x="11440807" y="2129506"/>
                      <a:pt x="11440807" y="2221273"/>
                    </a:cubicBezTo>
                    <a:close/>
                    <a:moveTo>
                      <a:pt x="11911481" y="1548253"/>
                    </a:moveTo>
                    <a:cubicBezTo>
                      <a:pt x="11745005" y="1562748"/>
                      <a:pt x="11573532" y="1506406"/>
                      <a:pt x="11446132" y="1379004"/>
                    </a:cubicBezTo>
                    <a:cubicBezTo>
                      <a:pt x="11318731" y="1251603"/>
                      <a:pt x="11262388" y="1080130"/>
                      <a:pt x="11276883" y="913654"/>
                    </a:cubicBezTo>
                    <a:cubicBezTo>
                      <a:pt x="11443358" y="899147"/>
                      <a:pt x="11614831" y="955502"/>
                      <a:pt x="11742232" y="1082904"/>
                    </a:cubicBezTo>
                    <a:cubicBezTo>
                      <a:pt x="11869634" y="1210305"/>
                      <a:pt x="11925975" y="1381778"/>
                      <a:pt x="11911481" y="15482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74146" y="1887767"/>
                <a:ext cx="596884" cy="638883"/>
              </a:xfrm>
              <a:custGeom>
                <a:avLst/>
                <a:gdLst/>
                <a:ahLst/>
                <a:cxnLst/>
                <a:rect l="l" t="t" r="r" b="b"/>
                <a:pathLst>
                  <a:path w="596884" h="638883" extrusionOk="0">
                    <a:moveTo>
                      <a:pt x="594661" y="636657"/>
                    </a:moveTo>
                    <a:cubicBezTo>
                      <a:pt x="609155" y="470194"/>
                      <a:pt x="552813" y="298708"/>
                      <a:pt x="425412" y="171307"/>
                    </a:cubicBezTo>
                    <a:cubicBezTo>
                      <a:pt x="308175" y="54070"/>
                      <a:pt x="153630" y="-2835"/>
                      <a:pt x="0" y="109"/>
                    </a:cubicBezTo>
                    <a:cubicBezTo>
                      <a:pt x="30846" y="153385"/>
                      <a:pt x="69659" y="304294"/>
                      <a:pt x="115445" y="452730"/>
                    </a:cubicBezTo>
                    <a:cubicBezTo>
                      <a:pt x="120036" y="457649"/>
                      <a:pt x="124523" y="462620"/>
                      <a:pt x="129311" y="467408"/>
                    </a:cubicBezTo>
                    <a:cubicBezTo>
                      <a:pt x="256712" y="594809"/>
                      <a:pt x="428198" y="651164"/>
                      <a:pt x="594661" y="636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727945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64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3"/>
              <p:cNvSpPr/>
              <p:nvPr/>
            </p:nvSpPr>
            <p:spPr>
              <a:xfrm>
                <a:off x="727961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3"/>
              <p:cNvSpPr/>
              <p:nvPr/>
            </p:nvSpPr>
            <p:spPr>
              <a:xfrm>
                <a:off x="38433" y="1185066"/>
                <a:ext cx="632600" cy="638961"/>
              </a:xfrm>
              <a:custGeom>
                <a:avLst/>
                <a:gdLst/>
                <a:ahLst/>
                <a:cxnLst/>
                <a:rect l="l" t="t" r="r" b="b"/>
                <a:pathLst>
                  <a:path w="632600" h="638961" extrusionOk="0">
                    <a:moveTo>
                      <a:pt x="461124" y="467577"/>
                    </a:moveTo>
                    <a:cubicBezTo>
                      <a:pt x="588526" y="340176"/>
                      <a:pt x="644881" y="168703"/>
                      <a:pt x="630374" y="2227"/>
                    </a:cubicBezTo>
                    <a:cubicBezTo>
                      <a:pt x="463911" y="-12280"/>
                      <a:pt x="292425" y="44075"/>
                      <a:pt x="165024" y="171476"/>
                    </a:cubicBezTo>
                    <a:cubicBezTo>
                      <a:pt x="72498" y="264002"/>
                      <a:pt x="17647" y="379800"/>
                      <a:pt x="0" y="500006"/>
                    </a:cubicBezTo>
                    <a:cubicBezTo>
                      <a:pt x="7195" y="546367"/>
                      <a:pt x="15096" y="592532"/>
                      <a:pt x="23678" y="638501"/>
                    </a:cubicBezTo>
                    <a:cubicBezTo>
                      <a:pt x="181245" y="644728"/>
                      <a:pt x="340827" y="587862"/>
                      <a:pt x="461124" y="467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3"/>
              <p:cNvSpPr/>
              <p:nvPr/>
            </p:nvSpPr>
            <p:spPr>
              <a:xfrm>
                <a:off x="533347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3"/>
              <p:cNvSpPr/>
              <p:nvPr/>
            </p:nvSpPr>
            <p:spPr>
              <a:xfrm>
                <a:off x="1437318" y="1887597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4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3"/>
              <p:cNvSpPr/>
              <p:nvPr/>
            </p:nvSpPr>
            <p:spPr>
              <a:xfrm>
                <a:off x="2133298" y="1887610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21"/>
                      <a:pt x="340173" y="594978"/>
                      <a:pt x="467574" y="467577"/>
                    </a:cubicBezTo>
                    <a:cubicBezTo>
                      <a:pt x="594975" y="340176"/>
                      <a:pt x="651330" y="168703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3"/>
              <p:cNvSpPr/>
              <p:nvPr/>
            </p:nvSpPr>
            <p:spPr>
              <a:xfrm>
                <a:off x="213329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3"/>
              <p:cNvSpPr/>
              <p:nvPr/>
            </p:nvSpPr>
            <p:spPr>
              <a:xfrm>
                <a:off x="1437317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8" y="467577"/>
                    </a:moveTo>
                    <a:cubicBezTo>
                      <a:pt x="594979" y="340176"/>
                      <a:pt x="651321" y="168703"/>
                      <a:pt x="636827" y="2227"/>
                    </a:cubicBezTo>
                    <a:cubicBezTo>
                      <a:pt x="470364" y="-12280"/>
                      <a:pt x="298891" y="44075"/>
                      <a:pt x="171477" y="171476"/>
                    </a:cubicBezTo>
                    <a:cubicBezTo>
                      <a:pt x="44063" y="298878"/>
                      <a:pt x="-12280" y="470351"/>
                      <a:pt x="2228" y="636826"/>
                    </a:cubicBezTo>
                    <a:cubicBezTo>
                      <a:pt x="168690" y="651334"/>
                      <a:pt x="340176" y="594978"/>
                      <a:pt x="467578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3"/>
              <p:cNvSpPr/>
              <p:nvPr/>
            </p:nvSpPr>
            <p:spPr>
              <a:xfrm>
                <a:off x="193868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3"/>
              <p:cNvSpPr/>
              <p:nvPr/>
            </p:nvSpPr>
            <p:spPr>
              <a:xfrm>
                <a:off x="2842655" y="1887597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4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3538632" y="1887610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636826" y="2227"/>
                    </a:moveTo>
                    <a:cubicBezTo>
                      <a:pt x="470364" y="-12280"/>
                      <a:pt x="298891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3538633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1" y="168703"/>
                      <a:pt x="44088" y="340176"/>
                      <a:pt x="171476" y="467577"/>
                    </a:cubicBezTo>
                    <a:cubicBezTo>
                      <a:pt x="298877" y="594978"/>
                      <a:pt x="470350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2842655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9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3"/>
              <p:cNvSpPr/>
              <p:nvPr/>
            </p:nvSpPr>
            <p:spPr>
              <a:xfrm>
                <a:off x="3344022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3"/>
              <p:cNvSpPr/>
              <p:nvPr/>
            </p:nvSpPr>
            <p:spPr>
              <a:xfrm>
                <a:off x="4248005" y="1887597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1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>
                <a:off x="4943970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3"/>
              <p:cNvSpPr/>
              <p:nvPr/>
            </p:nvSpPr>
            <p:spPr>
              <a:xfrm>
                <a:off x="4943983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4247992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4749359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5653346" y="1887597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33"/>
              <p:cNvSpPr/>
              <p:nvPr/>
            </p:nvSpPr>
            <p:spPr>
              <a:xfrm>
                <a:off x="6349320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9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33"/>
              <p:cNvSpPr/>
              <p:nvPr/>
            </p:nvSpPr>
            <p:spPr>
              <a:xfrm>
                <a:off x="6349320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653343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7" y="467577"/>
                    </a:moveTo>
                    <a:cubicBezTo>
                      <a:pt x="594978" y="340176"/>
                      <a:pt x="651320" y="168703"/>
                      <a:pt x="636827" y="2227"/>
                    </a:cubicBezTo>
                    <a:cubicBezTo>
                      <a:pt x="470364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54709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7058683" y="1887597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76"/>
                      <a:pt x="171474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33"/>
              <p:cNvSpPr/>
              <p:nvPr/>
            </p:nvSpPr>
            <p:spPr>
              <a:xfrm>
                <a:off x="7754658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3"/>
              <p:cNvSpPr/>
              <p:nvPr/>
            </p:nvSpPr>
            <p:spPr>
              <a:xfrm>
                <a:off x="7754658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7058680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7" y="2227"/>
                    </a:cubicBezTo>
                    <a:cubicBezTo>
                      <a:pt x="470351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7560047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3"/>
              <p:cNvSpPr/>
              <p:nvPr/>
            </p:nvSpPr>
            <p:spPr>
              <a:xfrm>
                <a:off x="8464017" y="1887597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0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3"/>
              <p:cNvSpPr/>
              <p:nvPr/>
            </p:nvSpPr>
            <p:spPr>
              <a:xfrm>
                <a:off x="9159995" y="1887610"/>
                <a:ext cx="63904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0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21"/>
                      <a:pt x="340162" y="594978"/>
                      <a:pt x="467564" y="467577"/>
                    </a:cubicBezTo>
                    <a:cubicBezTo>
                      <a:pt x="594965" y="340176"/>
                      <a:pt x="651321" y="168703"/>
                      <a:pt x="63681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3"/>
              <p:cNvSpPr/>
              <p:nvPr/>
            </p:nvSpPr>
            <p:spPr>
              <a:xfrm>
                <a:off x="915999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3"/>
              <p:cNvSpPr/>
              <p:nvPr/>
            </p:nvSpPr>
            <p:spPr>
              <a:xfrm>
                <a:off x="8464017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3"/>
              <p:cNvSpPr/>
              <p:nvPr/>
            </p:nvSpPr>
            <p:spPr>
              <a:xfrm>
                <a:off x="896538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3"/>
              <p:cNvSpPr/>
              <p:nvPr/>
            </p:nvSpPr>
            <p:spPr>
              <a:xfrm>
                <a:off x="9869371" y="1887597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3"/>
              <p:cNvSpPr/>
              <p:nvPr/>
            </p:nvSpPr>
            <p:spPr>
              <a:xfrm>
                <a:off x="10565332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89" y="651321"/>
                      <a:pt x="340162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3"/>
              <p:cNvSpPr/>
              <p:nvPr/>
            </p:nvSpPr>
            <p:spPr>
              <a:xfrm>
                <a:off x="10565345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3"/>
              <p:cNvSpPr/>
              <p:nvPr/>
            </p:nvSpPr>
            <p:spPr>
              <a:xfrm>
                <a:off x="986935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4" y="467577"/>
                    </a:moveTo>
                    <a:cubicBezTo>
                      <a:pt x="594975" y="340176"/>
                      <a:pt x="651331" y="168703"/>
                      <a:pt x="636823" y="2227"/>
                    </a:cubicBezTo>
                    <a:cubicBezTo>
                      <a:pt x="470360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8"/>
                      <a:pt x="467574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3"/>
              <p:cNvSpPr/>
              <p:nvPr/>
            </p:nvSpPr>
            <p:spPr>
              <a:xfrm>
                <a:off x="1037073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11274709" y="1887610"/>
                <a:ext cx="639045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5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2" y="636826"/>
                    </a:cubicBezTo>
                    <a:cubicBezTo>
                      <a:pt x="651317" y="470364"/>
                      <a:pt x="594961" y="298878"/>
                      <a:pt x="467573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11972020" y="2182118"/>
                <a:ext cx="76122" cy="253062"/>
              </a:xfrm>
              <a:custGeom>
                <a:avLst/>
                <a:gdLst/>
                <a:ahLst/>
                <a:cxnLst/>
                <a:rect l="l" t="t" r="r" b="b"/>
                <a:pathLst>
                  <a:path w="76122" h="253062" extrusionOk="0">
                    <a:moveTo>
                      <a:pt x="0" y="253063"/>
                    </a:moveTo>
                    <a:cubicBezTo>
                      <a:pt x="27720" y="169537"/>
                      <a:pt x="53112" y="85174"/>
                      <a:pt x="76122" y="0"/>
                    </a:cubicBezTo>
                    <a:cubicBezTo>
                      <a:pt x="31081" y="78555"/>
                      <a:pt x="5677" y="165259"/>
                      <a:pt x="0" y="2530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11970682" y="1185123"/>
                <a:ext cx="221273" cy="481125"/>
              </a:xfrm>
              <a:custGeom>
                <a:avLst/>
                <a:gdLst/>
                <a:ahLst/>
                <a:cxnLst/>
                <a:rect l="l" t="t" r="r" b="b"/>
                <a:pathLst>
                  <a:path w="221273" h="481125" extrusionOk="0">
                    <a:moveTo>
                      <a:pt x="2227" y="2183"/>
                    </a:moveTo>
                    <a:cubicBezTo>
                      <a:pt x="-12280" y="168659"/>
                      <a:pt x="44075" y="340132"/>
                      <a:pt x="171477" y="467533"/>
                    </a:cubicBezTo>
                    <a:cubicBezTo>
                      <a:pt x="176161" y="472230"/>
                      <a:pt x="181039" y="476625"/>
                      <a:pt x="185853" y="481125"/>
                    </a:cubicBezTo>
                    <a:cubicBezTo>
                      <a:pt x="200008" y="387357"/>
                      <a:pt x="211624" y="292895"/>
                      <a:pt x="220009" y="197648"/>
                    </a:cubicBezTo>
                    <a:cubicBezTo>
                      <a:pt x="225766" y="132319"/>
                      <a:pt x="211611" y="69998"/>
                      <a:pt x="182687" y="14467"/>
                    </a:cubicBezTo>
                    <a:cubicBezTo>
                      <a:pt x="123416" y="1124"/>
                      <a:pt x="62507" y="-3049"/>
                      <a:pt x="2227" y="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11274709" y="1185066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467573" y="467577"/>
                    </a:moveTo>
                    <a:cubicBezTo>
                      <a:pt x="594975" y="340176"/>
                      <a:pt x="651317" y="168703"/>
                      <a:pt x="636822" y="2227"/>
                    </a:cubicBezTo>
                    <a:cubicBezTo>
                      <a:pt x="470347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8"/>
                      <a:pt x="467573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11776072" y="1689716"/>
                <a:ext cx="332298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8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8" y="332297"/>
                    </a:cubicBezTo>
                    <a:cubicBezTo>
                      <a:pt x="257916" y="332297"/>
                      <a:pt x="332298" y="257916"/>
                      <a:pt x="332298" y="166149"/>
                    </a:cubicBezTo>
                    <a:cubicBezTo>
                      <a:pt x="332298" y="74382"/>
                      <a:pt x="257916" y="0"/>
                      <a:pt x="166148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3"/>
              <p:cNvSpPr/>
              <p:nvPr/>
            </p:nvSpPr>
            <p:spPr>
              <a:xfrm>
                <a:off x="568824" y="3229216"/>
                <a:ext cx="130652" cy="199494"/>
              </a:xfrm>
              <a:custGeom>
                <a:avLst/>
                <a:gdLst/>
                <a:ahLst/>
                <a:cxnLst/>
                <a:rect l="l" t="t" r="r" b="b"/>
                <a:pathLst>
                  <a:path w="130652" h="199494" extrusionOk="0">
                    <a:moveTo>
                      <a:pt x="128448" y="2199"/>
                    </a:moveTo>
                    <a:cubicBezTo>
                      <a:pt x="85671" y="-1529"/>
                      <a:pt x="42594" y="-496"/>
                      <a:pt x="0" y="5142"/>
                    </a:cubicBezTo>
                    <a:cubicBezTo>
                      <a:pt x="35896" y="70668"/>
                      <a:pt x="73191" y="135487"/>
                      <a:pt x="112083" y="199495"/>
                    </a:cubicBezTo>
                    <a:cubicBezTo>
                      <a:pt x="128631" y="134963"/>
                      <a:pt x="134204" y="68208"/>
                      <a:pt x="128461" y="2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3"/>
              <p:cNvSpPr/>
              <p:nvPr/>
            </p:nvSpPr>
            <p:spPr>
              <a:xfrm>
                <a:off x="257784" y="2544673"/>
                <a:ext cx="441711" cy="620993"/>
              </a:xfrm>
              <a:custGeom>
                <a:avLst/>
                <a:gdLst/>
                <a:ahLst/>
                <a:cxnLst/>
                <a:rect l="l" t="t" r="r" b="b"/>
                <a:pathLst>
                  <a:path w="441711" h="620993" extrusionOk="0">
                    <a:moveTo>
                      <a:pt x="439488" y="618810"/>
                    </a:moveTo>
                    <a:cubicBezTo>
                      <a:pt x="453982" y="452347"/>
                      <a:pt x="397640" y="280861"/>
                      <a:pt x="270239" y="153460"/>
                    </a:cubicBezTo>
                    <a:cubicBezTo>
                      <a:pt x="192783" y="76004"/>
                      <a:pt x="99001" y="24973"/>
                      <a:pt x="0" y="0"/>
                    </a:cubicBezTo>
                    <a:cubicBezTo>
                      <a:pt x="74931" y="208585"/>
                      <a:pt x="164343" y="411650"/>
                      <a:pt x="267348" y="608279"/>
                    </a:cubicBezTo>
                    <a:cubicBezTo>
                      <a:pt x="323991" y="620170"/>
                      <a:pt x="382020" y="623820"/>
                      <a:pt x="439501" y="618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76980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0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1465783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4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1465783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2227" y="2227"/>
                    </a:moveTo>
                    <a:cubicBezTo>
                      <a:pt x="-12280" y="168690"/>
                      <a:pt x="44075" y="340163"/>
                      <a:pt x="171476" y="467577"/>
                    </a:cubicBezTo>
                    <a:cubicBezTo>
                      <a:pt x="298878" y="594978"/>
                      <a:pt x="470351" y="651321"/>
                      <a:pt x="636826" y="636826"/>
                    </a:cubicBezTo>
                    <a:cubicBezTo>
                      <a:pt x="651334" y="470364"/>
                      <a:pt x="594978" y="298877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769819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50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33"/>
              <p:cNvSpPr/>
              <p:nvPr/>
            </p:nvSpPr>
            <p:spPr>
              <a:xfrm>
                <a:off x="1271172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3"/>
              <p:cNvSpPr/>
              <p:nvPr/>
            </p:nvSpPr>
            <p:spPr>
              <a:xfrm>
                <a:off x="217515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40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3"/>
              <p:cNvSpPr/>
              <p:nvPr/>
            </p:nvSpPr>
            <p:spPr>
              <a:xfrm>
                <a:off x="2871124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3"/>
              <p:cNvSpPr/>
              <p:nvPr/>
            </p:nvSpPr>
            <p:spPr>
              <a:xfrm>
                <a:off x="2871124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60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2175146" y="2526657"/>
                <a:ext cx="639047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0" extrusionOk="0">
                    <a:moveTo>
                      <a:pt x="171473" y="171476"/>
                    </a:moveTo>
                    <a:cubicBezTo>
                      <a:pt x="44072" y="298877"/>
                      <a:pt x="-12270" y="470350"/>
                      <a:pt x="2224" y="636826"/>
                    </a:cubicBezTo>
                    <a:cubicBezTo>
                      <a:pt x="168700" y="651321"/>
                      <a:pt x="340173" y="594978"/>
                      <a:pt x="467574" y="467577"/>
                    </a:cubicBezTo>
                    <a:cubicBezTo>
                      <a:pt x="594975" y="340176"/>
                      <a:pt x="651317" y="168690"/>
                      <a:pt x="636823" y="2227"/>
                    </a:cubicBezTo>
                    <a:cubicBezTo>
                      <a:pt x="470360" y="-12280"/>
                      <a:pt x="298887" y="44075"/>
                      <a:pt x="171473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2676510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3580493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1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4276461" y="3229188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636823" y="2227"/>
                    </a:moveTo>
                    <a:cubicBezTo>
                      <a:pt x="470360" y="-12280"/>
                      <a:pt x="298887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687" y="651334"/>
                      <a:pt x="340173" y="594979"/>
                      <a:pt x="467574" y="467577"/>
                    </a:cubicBezTo>
                    <a:cubicBezTo>
                      <a:pt x="594975" y="340176"/>
                      <a:pt x="651317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4276474" y="2526657"/>
                <a:ext cx="639049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9" h="639050" extrusionOk="0">
                    <a:moveTo>
                      <a:pt x="467574" y="171476"/>
                    </a:moveTo>
                    <a:cubicBezTo>
                      <a:pt x="340172" y="44075"/>
                      <a:pt x="168686" y="-12280"/>
                      <a:pt x="2224" y="2227"/>
                    </a:cubicBezTo>
                    <a:cubicBezTo>
                      <a:pt x="-12271" y="168690"/>
                      <a:pt x="44085" y="340163"/>
                      <a:pt x="171473" y="467577"/>
                    </a:cubicBezTo>
                    <a:cubicBezTo>
                      <a:pt x="298874" y="594978"/>
                      <a:pt x="470347" y="651321"/>
                      <a:pt x="636822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3580493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703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91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33"/>
              <p:cNvSpPr/>
              <p:nvPr/>
            </p:nvSpPr>
            <p:spPr>
              <a:xfrm>
                <a:off x="4081860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4985818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171477"/>
                    </a:move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4" y="470364"/>
                      <a:pt x="594979" y="298878"/>
                      <a:pt x="4675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5681808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5681811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47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4985831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>
                <a:off x="5487197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>
                <a:off x="6391168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7" y="171477"/>
                    </a:move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9"/>
                      <a:pt x="470364" y="651334"/>
                      <a:pt x="636827" y="636826"/>
                    </a:cubicBezTo>
                    <a:cubicBezTo>
                      <a:pt x="651320" y="470364"/>
                      <a:pt x="594978" y="298878"/>
                      <a:pt x="4675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7087145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9" y="340176"/>
                      <a:pt x="651333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7087145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171476"/>
                    </a:move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63"/>
                      <a:pt x="171476" y="467577"/>
                    </a:cubicBezTo>
                    <a:cubicBezTo>
                      <a:pt x="298878" y="594978"/>
                      <a:pt x="470363" y="651321"/>
                      <a:pt x="636826" y="636826"/>
                    </a:cubicBezTo>
                    <a:cubicBezTo>
                      <a:pt x="651333" y="470364"/>
                      <a:pt x="594979" y="298877"/>
                      <a:pt x="467577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6391168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171477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20" y="168690"/>
                      <a:pt x="636827" y="2227"/>
                    </a:cubicBezTo>
                    <a:cubicBezTo>
                      <a:pt x="470364" y="-12280"/>
                      <a:pt x="298891" y="44075"/>
                      <a:pt x="171477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6892535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7796505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1" y="651334"/>
                      <a:pt x="636827" y="636826"/>
                    </a:cubicBezTo>
                    <a:cubicBezTo>
                      <a:pt x="651320" y="470364"/>
                      <a:pt x="594978" y="298878"/>
                      <a:pt x="467577" y="171477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>
                <a:off x="8492486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687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>
                <a:off x="849248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47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7796505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7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8297872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920185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3" y="470364"/>
                      <a:pt x="594978" y="298878"/>
                      <a:pt x="467577" y="171477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9897833" y="3229188"/>
                <a:ext cx="63904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9"/>
                      <a:pt x="467564" y="467577"/>
                    </a:cubicBezTo>
                    <a:cubicBezTo>
                      <a:pt x="594965" y="340176"/>
                      <a:pt x="651320" y="168690"/>
                      <a:pt x="636813" y="2227"/>
                    </a:cubicBezTo>
                    <a:cubicBezTo>
                      <a:pt x="470351" y="-12280"/>
                      <a:pt x="298865" y="44075"/>
                      <a:pt x="171463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>
                <a:off x="989783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2224" y="2227"/>
                    </a:move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60" y="651321"/>
                      <a:pt x="636823" y="636826"/>
                    </a:cubicBezTo>
                    <a:cubicBezTo>
                      <a:pt x="651331" y="470364"/>
                      <a:pt x="594975" y="298877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>
                <a:off x="9201856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>
                <a:off x="9703209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>
                <a:off x="10607180" y="3229188"/>
                <a:ext cx="638860" cy="639034"/>
              </a:xfrm>
              <a:custGeom>
                <a:avLst/>
                <a:gdLst/>
                <a:ahLst/>
                <a:cxnLst/>
                <a:rect l="l" t="t" r="r" b="b"/>
                <a:pathLst>
                  <a:path w="638860" h="639034" extrusionOk="0">
                    <a:moveTo>
                      <a:pt x="467578" y="171477"/>
                    </a:move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0715" y="586816"/>
                      <a:pt x="448570" y="643799"/>
                      <a:pt x="604777" y="638723"/>
                    </a:cubicBezTo>
                    <a:cubicBezTo>
                      <a:pt x="616106" y="623784"/>
                      <a:pt x="627643" y="608963"/>
                      <a:pt x="638802" y="593919"/>
                    </a:cubicBezTo>
                    <a:cubicBezTo>
                      <a:pt x="640947" y="441270"/>
                      <a:pt x="584056" y="287954"/>
                      <a:pt x="467578" y="1714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11308446" y="3320082"/>
                <a:ext cx="266771" cy="416712"/>
              </a:xfrm>
              <a:custGeom>
                <a:avLst/>
                <a:gdLst/>
                <a:ahLst/>
                <a:cxnLst/>
                <a:rect l="l" t="t" r="r" b="b"/>
                <a:pathLst>
                  <a:path w="266771" h="416712" extrusionOk="0">
                    <a:moveTo>
                      <a:pt x="0" y="416713"/>
                    </a:moveTo>
                    <a:cubicBezTo>
                      <a:pt x="95914" y="281711"/>
                      <a:pt x="184921" y="142654"/>
                      <a:pt x="266772" y="0"/>
                    </a:cubicBezTo>
                    <a:cubicBezTo>
                      <a:pt x="231099" y="22644"/>
                      <a:pt x="197322" y="49461"/>
                      <a:pt x="166201" y="80582"/>
                    </a:cubicBezTo>
                    <a:cubicBezTo>
                      <a:pt x="71726" y="175057"/>
                      <a:pt x="16417" y="293785"/>
                      <a:pt x="0" y="4167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11303171" y="2526670"/>
                <a:ext cx="537929" cy="600577"/>
              </a:xfrm>
              <a:custGeom>
                <a:avLst/>
                <a:gdLst/>
                <a:ahLst/>
                <a:cxnLst/>
                <a:rect l="l" t="t" r="r" b="b"/>
                <a:pathLst>
                  <a:path w="537929" h="600577" extrusionOk="0">
                    <a:moveTo>
                      <a:pt x="2227" y="2214"/>
                    </a:moveTo>
                    <a:cubicBezTo>
                      <a:pt x="-12280" y="168677"/>
                      <a:pt x="44075" y="340150"/>
                      <a:pt x="171476" y="467564"/>
                    </a:cubicBezTo>
                    <a:cubicBezTo>
                      <a:pt x="231808" y="527896"/>
                      <a:pt x="302082" y="572086"/>
                      <a:pt x="376974" y="600577"/>
                    </a:cubicBezTo>
                    <a:cubicBezTo>
                      <a:pt x="435122" y="487984"/>
                      <a:pt x="488835" y="373325"/>
                      <a:pt x="537929" y="256742"/>
                    </a:cubicBezTo>
                    <a:cubicBezTo>
                      <a:pt x="517510" y="226720"/>
                      <a:pt x="494185" y="198084"/>
                      <a:pt x="467564" y="171476"/>
                    </a:cubicBezTo>
                    <a:cubicBezTo>
                      <a:pt x="340163" y="44075"/>
                      <a:pt x="168690" y="-12280"/>
                      <a:pt x="2215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1060719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636823" y="2227"/>
                    </a:moveTo>
                    <a:cubicBezTo>
                      <a:pt x="470360" y="-12280"/>
                      <a:pt x="298887" y="44075"/>
                      <a:pt x="171472" y="171476"/>
                    </a:cubicBezTo>
                    <a:cubicBezTo>
                      <a:pt x="44072" y="298877"/>
                      <a:pt x="-12270" y="470350"/>
                      <a:pt x="2224" y="636826"/>
                    </a:cubicBezTo>
                    <a:cubicBezTo>
                      <a:pt x="168686" y="651321"/>
                      <a:pt x="340159" y="594978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11108560" y="3031294"/>
                <a:ext cx="332296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6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8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8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1018424" y="3918367"/>
                <a:ext cx="328569" cy="384047"/>
              </a:xfrm>
              <a:custGeom>
                <a:avLst/>
                <a:gdLst/>
                <a:ahLst/>
                <a:cxnLst/>
                <a:rect l="l" t="t" r="r" b="b"/>
                <a:pathLst>
                  <a:path w="328569" h="384047" extrusionOk="0">
                    <a:moveTo>
                      <a:pt x="0" y="0"/>
                    </a:moveTo>
                    <a:cubicBezTo>
                      <a:pt x="102899" y="132398"/>
                      <a:pt x="212588" y="260506"/>
                      <a:pt x="328569" y="384048"/>
                    </a:cubicBezTo>
                    <a:cubicBezTo>
                      <a:pt x="302929" y="287833"/>
                      <a:pt x="252592" y="196825"/>
                      <a:pt x="177111" y="121344"/>
                    </a:cubicBezTo>
                    <a:cubicBezTo>
                      <a:pt x="124471" y="68704"/>
                      <a:pt x="64230" y="2838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1636331" y="4589227"/>
                <a:ext cx="388979" cy="328032"/>
              </a:xfrm>
              <a:custGeom>
                <a:avLst/>
                <a:gdLst/>
                <a:ahLst/>
                <a:cxnLst/>
                <a:rect l="l" t="t" r="r" b="b"/>
                <a:pathLst>
                  <a:path w="388979" h="328032" extrusionOk="0">
                    <a:moveTo>
                      <a:pt x="0" y="0"/>
                    </a:moveTo>
                    <a:cubicBezTo>
                      <a:pt x="123961" y="114254"/>
                      <a:pt x="253808" y="223668"/>
                      <a:pt x="388980" y="328033"/>
                    </a:cubicBezTo>
                    <a:cubicBezTo>
                      <a:pt x="360632" y="264587"/>
                      <a:pt x="320642" y="205079"/>
                      <a:pt x="268564" y="153015"/>
                    </a:cubicBezTo>
                    <a:cubicBezTo>
                      <a:pt x="191553" y="75991"/>
                      <a:pt x="98386" y="2513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2151430" y="4570766"/>
                <a:ext cx="620919" cy="604187"/>
              </a:xfrm>
              <a:custGeom>
                <a:avLst/>
                <a:gdLst/>
                <a:ahLst/>
                <a:cxnLst/>
                <a:rect l="l" t="t" r="r" b="b"/>
                <a:pathLst>
                  <a:path w="620919" h="604187" extrusionOk="0">
                    <a:moveTo>
                      <a:pt x="618692" y="2227"/>
                    </a:moveTo>
                    <a:cubicBezTo>
                      <a:pt x="452229" y="-12280"/>
                      <a:pt x="280743" y="44075"/>
                      <a:pt x="153342" y="171476"/>
                    </a:cubicBezTo>
                    <a:cubicBezTo>
                      <a:pt x="76017" y="248801"/>
                      <a:pt x="25025" y="342426"/>
                      <a:pt x="0" y="441257"/>
                    </a:cubicBezTo>
                    <a:cubicBezTo>
                      <a:pt x="76579" y="497220"/>
                      <a:pt x="154846" y="551482"/>
                      <a:pt x="234591" y="604188"/>
                    </a:cubicBezTo>
                    <a:cubicBezTo>
                      <a:pt x="313002" y="575892"/>
                      <a:pt x="386586" y="530421"/>
                      <a:pt x="449443" y="467577"/>
                    </a:cubicBezTo>
                    <a:cubicBezTo>
                      <a:pt x="576844" y="340176"/>
                      <a:pt x="633199" y="168690"/>
                      <a:pt x="618692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>
                <a:off x="2133298" y="3868238"/>
                <a:ext cx="639050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47" extrusionOk="0">
                    <a:moveTo>
                      <a:pt x="2224" y="2224"/>
                    </a:moveTo>
                    <a:cubicBezTo>
                      <a:pt x="-12270" y="168687"/>
                      <a:pt x="44072" y="340160"/>
                      <a:pt x="171473" y="467574"/>
                    </a:cubicBezTo>
                    <a:cubicBezTo>
                      <a:pt x="298874" y="594975"/>
                      <a:pt x="470360" y="651317"/>
                      <a:pt x="636823" y="636823"/>
                    </a:cubicBezTo>
                    <a:cubicBezTo>
                      <a:pt x="651330" y="470347"/>
                      <a:pt x="594975" y="298874"/>
                      <a:pt x="467574" y="171473"/>
                    </a:cubicBezTo>
                    <a:cubicBezTo>
                      <a:pt x="340173" y="44072"/>
                      <a:pt x="168700" y="-12270"/>
                      <a:pt x="2224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>
                <a:off x="1440042" y="3868235"/>
                <a:ext cx="636325" cy="636211"/>
              </a:xfrm>
              <a:custGeom>
                <a:avLst/>
                <a:gdLst/>
                <a:ahLst/>
                <a:cxnLst/>
                <a:rect l="l" t="t" r="r" b="b"/>
                <a:pathLst>
                  <a:path w="636325" h="636211" extrusionOk="0">
                    <a:moveTo>
                      <a:pt x="634102" y="2227"/>
                    </a:moveTo>
                    <a:cubicBezTo>
                      <a:pt x="467639" y="-12280"/>
                      <a:pt x="296166" y="44075"/>
                      <a:pt x="168752" y="171477"/>
                    </a:cubicBezTo>
                    <a:cubicBezTo>
                      <a:pt x="68299" y="271930"/>
                      <a:pt x="12205" y="399815"/>
                      <a:pt x="0" y="531010"/>
                    </a:cubicBezTo>
                    <a:cubicBezTo>
                      <a:pt x="34941" y="566474"/>
                      <a:pt x="70366" y="601559"/>
                      <a:pt x="106366" y="636212"/>
                    </a:cubicBezTo>
                    <a:cubicBezTo>
                      <a:pt x="237195" y="623810"/>
                      <a:pt x="364661" y="567756"/>
                      <a:pt x="464853" y="467577"/>
                    </a:cubicBezTo>
                    <a:cubicBezTo>
                      <a:pt x="592254" y="340176"/>
                      <a:pt x="648596" y="168690"/>
                      <a:pt x="634102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1938684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95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2842655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ubicBezTo>
                      <a:pt x="651334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>
                <a:off x="3538646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3" y="-12280"/>
                      <a:pt x="298891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>
                <a:off x="3538633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2227" y="2224"/>
                    </a:moveTo>
                    <a:cubicBezTo>
                      <a:pt x="-12281" y="168687"/>
                      <a:pt x="44088" y="340160"/>
                      <a:pt x="171476" y="467574"/>
                    </a:cubicBezTo>
                    <a:cubicBezTo>
                      <a:pt x="298877" y="594975"/>
                      <a:pt x="470350" y="651317"/>
                      <a:pt x="636826" y="636823"/>
                    </a:cubicBezTo>
                    <a:cubicBezTo>
                      <a:pt x="651333" y="470347"/>
                      <a:pt x="594978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>
                <a:off x="2842668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7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9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>
                <a:off x="3344022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8" y="166149"/>
                    </a:moveTo>
                    <a:cubicBezTo>
                      <a:pt x="332298" y="257910"/>
                      <a:pt x="257910" y="332298"/>
                      <a:pt x="166149" y="332298"/>
                    </a:cubicBezTo>
                    <a:cubicBezTo>
                      <a:pt x="74387" y="332298"/>
                      <a:pt x="0" y="257910"/>
                      <a:pt x="0" y="166149"/>
                    </a:cubicBezTo>
                    <a:cubicBezTo>
                      <a:pt x="0" y="74387"/>
                      <a:pt x="74387" y="0"/>
                      <a:pt x="166149" y="0"/>
                    </a:cubicBezTo>
                    <a:cubicBezTo>
                      <a:pt x="257910" y="0"/>
                      <a:pt x="332298" y="74387"/>
                      <a:pt x="332298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>
                <a:off x="4248005" y="45707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1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3"/>
              <p:cNvSpPr/>
              <p:nvPr/>
            </p:nvSpPr>
            <p:spPr>
              <a:xfrm>
                <a:off x="4943970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3"/>
              <p:cNvSpPr/>
              <p:nvPr/>
            </p:nvSpPr>
            <p:spPr>
              <a:xfrm>
                <a:off x="4943983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3" y="470347"/>
                      <a:pt x="594979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3"/>
              <p:cNvSpPr/>
              <p:nvPr/>
            </p:nvSpPr>
            <p:spPr>
              <a:xfrm>
                <a:off x="4248005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3"/>
              <p:cNvSpPr/>
              <p:nvPr/>
            </p:nvSpPr>
            <p:spPr>
              <a:xfrm>
                <a:off x="4749359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8" y="166149"/>
                    </a:moveTo>
                    <a:cubicBezTo>
                      <a:pt x="332298" y="257910"/>
                      <a:pt x="257910" y="332298"/>
                      <a:pt x="166149" y="332298"/>
                    </a:cubicBezTo>
                    <a:cubicBezTo>
                      <a:pt x="74387" y="332298"/>
                      <a:pt x="0" y="257910"/>
                      <a:pt x="0" y="166149"/>
                    </a:cubicBezTo>
                    <a:cubicBezTo>
                      <a:pt x="0" y="74387"/>
                      <a:pt x="74387" y="0"/>
                      <a:pt x="166149" y="0"/>
                    </a:cubicBezTo>
                    <a:cubicBezTo>
                      <a:pt x="257910" y="0"/>
                      <a:pt x="332298" y="74387"/>
                      <a:pt x="332298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3"/>
              <p:cNvSpPr/>
              <p:nvPr/>
            </p:nvSpPr>
            <p:spPr>
              <a:xfrm>
                <a:off x="5653346" y="4570766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3"/>
              <p:cNvSpPr/>
              <p:nvPr/>
            </p:nvSpPr>
            <p:spPr>
              <a:xfrm>
                <a:off x="6349320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9" y="340176"/>
                      <a:pt x="651333" y="168690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3"/>
              <p:cNvSpPr/>
              <p:nvPr/>
            </p:nvSpPr>
            <p:spPr>
              <a:xfrm>
                <a:off x="6349320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3" y="470347"/>
                      <a:pt x="594979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>
                <a:off x="5653343" y="3868235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7" y="2227"/>
                    </a:moveTo>
                    <a:cubicBezTo>
                      <a:pt x="470364" y="-12280"/>
                      <a:pt x="298878" y="44075"/>
                      <a:pt x="171477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9"/>
                      <a:pt x="467577" y="467577"/>
                    </a:cubicBezTo>
                    <a:cubicBezTo>
                      <a:pt x="594978" y="340176"/>
                      <a:pt x="651320" y="168690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6154709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2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7058683" y="4570766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4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7754658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7754670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4" y="470347"/>
                      <a:pt x="594978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7058680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7" y="2227"/>
                    </a:moveTo>
                    <a:cubicBezTo>
                      <a:pt x="470351" y="-12280"/>
                      <a:pt x="298878" y="44075"/>
                      <a:pt x="171477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7560047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8464017" y="45707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ubicBezTo>
                      <a:pt x="651320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9160008" y="4570766"/>
                <a:ext cx="63904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64" y="467577"/>
                    </a:cubicBezTo>
                    <a:cubicBezTo>
                      <a:pt x="594965" y="340176"/>
                      <a:pt x="651320" y="168690"/>
                      <a:pt x="636813" y="2227"/>
                    </a:cubicBezTo>
                    <a:cubicBezTo>
                      <a:pt x="470351" y="-12280"/>
                      <a:pt x="298865" y="44075"/>
                      <a:pt x="171463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9159998" y="3868238"/>
                <a:ext cx="639050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47" extrusionOk="0">
                    <a:moveTo>
                      <a:pt x="2224" y="2224"/>
                    </a:moveTo>
                    <a:cubicBezTo>
                      <a:pt x="-12270" y="168687"/>
                      <a:pt x="44072" y="340160"/>
                      <a:pt x="171473" y="467574"/>
                    </a:cubicBezTo>
                    <a:cubicBezTo>
                      <a:pt x="298874" y="594975"/>
                      <a:pt x="470347" y="651317"/>
                      <a:pt x="636823" y="636823"/>
                    </a:cubicBezTo>
                    <a:cubicBezTo>
                      <a:pt x="651330" y="470347"/>
                      <a:pt x="594975" y="298874"/>
                      <a:pt x="467574" y="171473"/>
                    </a:cubicBezTo>
                    <a:cubicBezTo>
                      <a:pt x="340173" y="44072"/>
                      <a:pt x="168687" y="-12270"/>
                      <a:pt x="2224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8464030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8965384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9869374" y="4570766"/>
                <a:ext cx="487925" cy="451761"/>
              </a:xfrm>
              <a:custGeom>
                <a:avLst/>
                <a:gdLst/>
                <a:ahLst/>
                <a:cxnLst/>
                <a:rect l="l" t="t" r="r" b="b"/>
                <a:pathLst>
                  <a:path w="487925" h="451761" extrusionOk="0">
                    <a:moveTo>
                      <a:pt x="2221" y="2227"/>
                    </a:moveTo>
                    <a:cubicBezTo>
                      <a:pt x="-11698" y="161953"/>
                      <a:pt x="39817" y="326179"/>
                      <a:pt x="156531" y="451761"/>
                    </a:cubicBezTo>
                    <a:cubicBezTo>
                      <a:pt x="270575" y="368929"/>
                      <a:pt x="381219" y="282722"/>
                      <a:pt x="487926" y="193009"/>
                    </a:cubicBezTo>
                    <a:cubicBezTo>
                      <a:pt x="481332" y="185722"/>
                      <a:pt x="474595" y="178501"/>
                      <a:pt x="467571" y="171476"/>
                    </a:cubicBezTo>
                    <a:cubicBezTo>
                      <a:pt x="340169" y="44075"/>
                      <a:pt x="168696" y="-12280"/>
                      <a:pt x="2221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10565345" y="3868238"/>
                <a:ext cx="490547" cy="504450"/>
              </a:xfrm>
              <a:custGeom>
                <a:avLst/>
                <a:gdLst/>
                <a:ahLst/>
                <a:cxnLst/>
                <a:rect l="l" t="t" r="r" b="b"/>
                <a:pathLst>
                  <a:path w="490547" h="504450" extrusionOk="0">
                    <a:moveTo>
                      <a:pt x="2227" y="2224"/>
                    </a:moveTo>
                    <a:cubicBezTo>
                      <a:pt x="-12280" y="168687"/>
                      <a:pt x="44075" y="340160"/>
                      <a:pt x="171477" y="467574"/>
                    </a:cubicBezTo>
                    <a:cubicBezTo>
                      <a:pt x="184584" y="480682"/>
                      <a:pt x="198267" y="492848"/>
                      <a:pt x="212265" y="504451"/>
                    </a:cubicBezTo>
                    <a:cubicBezTo>
                      <a:pt x="309303" y="404639"/>
                      <a:pt x="402130" y="301687"/>
                      <a:pt x="490548" y="195779"/>
                    </a:cubicBezTo>
                    <a:cubicBezTo>
                      <a:pt x="483157" y="187511"/>
                      <a:pt x="475504" y="17941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9869371" y="3868235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171473" y="171477"/>
                    </a:move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ubicBezTo>
                      <a:pt x="470360" y="-12280"/>
                      <a:pt x="298874" y="44075"/>
                      <a:pt x="171473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10370734" y="4372872"/>
                <a:ext cx="314834" cy="309077"/>
              </a:xfrm>
              <a:custGeom>
                <a:avLst/>
                <a:gdLst/>
                <a:ahLst/>
                <a:cxnLst/>
                <a:rect l="l" t="t" r="r" b="b"/>
                <a:pathLst>
                  <a:path w="314834" h="309077" extrusionOk="0">
                    <a:moveTo>
                      <a:pt x="166149" y="0"/>
                    </a:moveTo>
                    <a:cubicBezTo>
                      <a:pt x="74382" y="0"/>
                      <a:pt x="0" y="74381"/>
                      <a:pt x="0" y="166149"/>
                    </a:cubicBezTo>
                    <a:cubicBezTo>
                      <a:pt x="0" y="227056"/>
                      <a:pt x="32874" y="280141"/>
                      <a:pt x="81734" y="309078"/>
                    </a:cubicBezTo>
                    <a:cubicBezTo>
                      <a:pt x="161793" y="238778"/>
                      <a:pt x="239392" y="166397"/>
                      <a:pt x="314834" y="92330"/>
                    </a:cubicBezTo>
                    <a:cubicBezTo>
                      <a:pt x="287624" y="37662"/>
                      <a:pt x="231361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3"/>
              <p:cNvSpPr/>
              <p:nvPr/>
            </p:nvSpPr>
            <p:spPr>
              <a:xfrm>
                <a:off x="2871124" y="5209813"/>
                <a:ext cx="638013" cy="554085"/>
              </a:xfrm>
              <a:custGeom>
                <a:avLst/>
                <a:gdLst/>
                <a:ahLst/>
                <a:cxnLst/>
                <a:rect l="l" t="t" r="r" b="b"/>
                <a:pathLst>
                  <a:path w="638013" h="554085" extrusionOk="0">
                    <a:moveTo>
                      <a:pt x="2224" y="2227"/>
                    </a:moveTo>
                    <a:cubicBezTo>
                      <a:pt x="-5926" y="95813"/>
                      <a:pt x="8320" y="190968"/>
                      <a:pt x="44975" y="278994"/>
                    </a:cubicBezTo>
                    <a:cubicBezTo>
                      <a:pt x="235978" y="379761"/>
                      <a:pt x="433955" y="471580"/>
                      <a:pt x="638014" y="554085"/>
                    </a:cubicBezTo>
                    <a:cubicBezTo>
                      <a:pt x="630557" y="414872"/>
                      <a:pt x="573914" y="277816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2520630" y="5209830"/>
                <a:ext cx="293544" cy="211854"/>
              </a:xfrm>
              <a:custGeom>
                <a:avLst/>
                <a:gdLst/>
                <a:ahLst/>
                <a:cxnLst/>
                <a:rect l="l" t="t" r="r" b="b"/>
                <a:pathLst>
                  <a:path w="293544" h="211854" extrusionOk="0">
                    <a:moveTo>
                      <a:pt x="291339" y="2210"/>
                    </a:moveTo>
                    <a:cubicBezTo>
                      <a:pt x="192547" y="-6398"/>
                      <a:pt x="92068" y="10164"/>
                      <a:pt x="0" y="51501"/>
                    </a:cubicBezTo>
                    <a:cubicBezTo>
                      <a:pt x="88824" y="106967"/>
                      <a:pt x="179361" y="160497"/>
                      <a:pt x="271691" y="211855"/>
                    </a:cubicBezTo>
                    <a:cubicBezTo>
                      <a:pt x="290816" y="143530"/>
                      <a:pt x="297461" y="72431"/>
                      <a:pt x="291339" y="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4463998" y="5912351"/>
                <a:ext cx="451496" cy="242842"/>
              </a:xfrm>
              <a:custGeom>
                <a:avLst/>
                <a:gdLst/>
                <a:ahLst/>
                <a:cxnLst/>
                <a:rect l="l" t="t" r="r" b="b"/>
                <a:pathLst>
                  <a:path w="451496" h="242842" extrusionOk="0">
                    <a:moveTo>
                      <a:pt x="449286" y="2220"/>
                    </a:moveTo>
                    <a:cubicBezTo>
                      <a:pt x="289665" y="-11686"/>
                      <a:pt x="125557" y="39738"/>
                      <a:pt x="0" y="156294"/>
                    </a:cubicBezTo>
                    <a:cubicBezTo>
                      <a:pt x="138115" y="189286"/>
                      <a:pt x="278192" y="218183"/>
                      <a:pt x="420049" y="242842"/>
                    </a:cubicBezTo>
                    <a:cubicBezTo>
                      <a:pt x="446499" y="165190"/>
                      <a:pt x="456337" y="83130"/>
                      <a:pt x="449286" y="22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4276474" y="5209813"/>
                <a:ext cx="639049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9" h="639053" extrusionOk="0">
                    <a:moveTo>
                      <a:pt x="2224" y="2227"/>
                    </a:moveTo>
                    <a:cubicBezTo>
                      <a:pt x="-12271" y="168690"/>
                      <a:pt x="44085" y="340176"/>
                      <a:pt x="171473" y="467577"/>
                    </a:cubicBezTo>
                    <a:cubicBezTo>
                      <a:pt x="298861" y="594978"/>
                      <a:pt x="470347" y="651334"/>
                      <a:pt x="636822" y="636826"/>
                    </a:cubicBezTo>
                    <a:cubicBezTo>
                      <a:pt x="651330" y="470363"/>
                      <a:pt x="594975" y="298878"/>
                      <a:pt x="467574" y="171476"/>
                    </a:cubicBezTo>
                    <a:cubicBezTo>
                      <a:pt x="340172" y="44075"/>
                      <a:pt x="168686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580654" y="5209813"/>
                <a:ext cx="638867" cy="633346"/>
              </a:xfrm>
              <a:custGeom>
                <a:avLst/>
                <a:gdLst/>
                <a:ahLst/>
                <a:cxnLst/>
                <a:rect l="l" t="t" r="r" b="b"/>
                <a:pathLst>
                  <a:path w="638867" h="633346" extrusionOk="0">
                    <a:moveTo>
                      <a:pt x="636653" y="2227"/>
                    </a:moveTo>
                    <a:cubicBezTo>
                      <a:pt x="470190" y="-12280"/>
                      <a:pt x="298717" y="44075"/>
                      <a:pt x="171303" y="171476"/>
                    </a:cubicBezTo>
                    <a:cubicBezTo>
                      <a:pt x="57690" y="285090"/>
                      <a:pt x="733" y="433761"/>
                      <a:pt x="0" y="582682"/>
                    </a:cubicBezTo>
                    <a:cubicBezTo>
                      <a:pt x="44386" y="600028"/>
                      <a:pt x="89072" y="616903"/>
                      <a:pt x="134020" y="633347"/>
                    </a:cubicBezTo>
                    <a:cubicBezTo>
                      <a:pt x="255967" y="616471"/>
                      <a:pt x="373622" y="561346"/>
                      <a:pt x="467391" y="467564"/>
                    </a:cubicBezTo>
                    <a:cubicBezTo>
                      <a:pt x="594792" y="340163"/>
                      <a:pt x="651147" y="168690"/>
                      <a:pt x="636640" y="2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4081860" y="5714450"/>
                <a:ext cx="332297" cy="317253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17253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00880"/>
                      <a:pt x="10688" y="233100"/>
                      <a:pt x="28910" y="259773"/>
                    </a:cubicBezTo>
                    <a:cubicBezTo>
                      <a:pt x="97039" y="279984"/>
                      <a:pt x="165756" y="299083"/>
                      <a:pt x="234957" y="317254"/>
                    </a:cubicBezTo>
                    <a:cubicBezTo>
                      <a:pt x="292333" y="291077"/>
                      <a:pt x="332297" y="233335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4985851" y="5912344"/>
                <a:ext cx="578906" cy="326910"/>
              </a:xfrm>
              <a:custGeom>
                <a:avLst/>
                <a:gdLst/>
                <a:ahLst/>
                <a:cxnLst/>
                <a:rect l="l" t="t" r="r" b="b"/>
                <a:pathLst>
                  <a:path w="578906" h="326910" extrusionOk="0">
                    <a:moveTo>
                      <a:pt x="2207" y="2227"/>
                    </a:moveTo>
                    <a:cubicBezTo>
                      <a:pt x="-5550" y="91234"/>
                      <a:pt x="7165" y="181614"/>
                      <a:pt x="39947" y="265978"/>
                    </a:cubicBezTo>
                    <a:cubicBezTo>
                      <a:pt x="217085" y="293017"/>
                      <a:pt x="396865" y="313372"/>
                      <a:pt x="578907" y="326911"/>
                    </a:cubicBezTo>
                    <a:cubicBezTo>
                      <a:pt x="551292" y="270805"/>
                      <a:pt x="514245" y="218151"/>
                      <a:pt x="467557" y="171476"/>
                    </a:cubicBezTo>
                    <a:cubicBezTo>
                      <a:pt x="340156" y="44075"/>
                      <a:pt x="168683" y="-12280"/>
                      <a:pt x="220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5736846" y="5912347"/>
                <a:ext cx="584004" cy="346975"/>
              </a:xfrm>
              <a:custGeom>
                <a:avLst/>
                <a:gdLst/>
                <a:ahLst/>
                <a:cxnLst/>
                <a:rect l="l" t="t" r="r" b="b"/>
                <a:pathLst>
                  <a:path w="584004" h="346975" extrusionOk="0">
                    <a:moveTo>
                      <a:pt x="581788" y="2224"/>
                    </a:moveTo>
                    <a:cubicBezTo>
                      <a:pt x="415326" y="-12270"/>
                      <a:pt x="243840" y="44072"/>
                      <a:pt x="116439" y="171473"/>
                    </a:cubicBezTo>
                    <a:cubicBezTo>
                      <a:pt x="66794" y="221118"/>
                      <a:pt x="28086" y="277512"/>
                      <a:pt x="0" y="337635"/>
                    </a:cubicBezTo>
                    <a:cubicBezTo>
                      <a:pt x="118872" y="343587"/>
                      <a:pt x="238541" y="346975"/>
                      <a:pt x="359141" y="346975"/>
                    </a:cubicBezTo>
                    <a:cubicBezTo>
                      <a:pt x="408236" y="346975"/>
                      <a:pt x="457187" y="346439"/>
                      <a:pt x="506020" y="345445"/>
                    </a:cubicBezTo>
                    <a:cubicBezTo>
                      <a:pt x="566692" y="240086"/>
                      <a:pt x="592044" y="119945"/>
                      <a:pt x="581788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5681811" y="5209813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30" y="470363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4985831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5487197" y="5714463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95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6391171" y="5912357"/>
                <a:ext cx="561983" cy="337154"/>
              </a:xfrm>
              <a:custGeom>
                <a:avLst/>
                <a:gdLst/>
                <a:ahLst/>
                <a:cxnLst/>
                <a:rect l="l" t="t" r="r" b="b"/>
                <a:pathLst>
                  <a:path w="561983" h="337154" extrusionOk="0">
                    <a:moveTo>
                      <a:pt x="2224" y="2214"/>
                    </a:moveTo>
                    <a:cubicBezTo>
                      <a:pt x="-7757" y="116822"/>
                      <a:pt x="15855" y="233810"/>
                      <a:pt x="73100" y="337154"/>
                    </a:cubicBezTo>
                    <a:cubicBezTo>
                      <a:pt x="237889" y="328690"/>
                      <a:pt x="400950" y="314706"/>
                      <a:pt x="561984" y="295175"/>
                    </a:cubicBezTo>
                    <a:cubicBezTo>
                      <a:pt x="536697" y="250947"/>
                      <a:pt x="505340" y="209243"/>
                      <a:pt x="467574" y="171477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7183966" y="5912347"/>
                <a:ext cx="542224" cy="263161"/>
              </a:xfrm>
              <a:custGeom>
                <a:avLst/>
                <a:gdLst/>
                <a:ahLst/>
                <a:cxnLst/>
                <a:rect l="l" t="t" r="r" b="b"/>
                <a:pathLst>
                  <a:path w="542224" h="263161" extrusionOk="0">
                    <a:moveTo>
                      <a:pt x="540006" y="2224"/>
                    </a:moveTo>
                    <a:cubicBezTo>
                      <a:pt x="373543" y="-12270"/>
                      <a:pt x="202058" y="44072"/>
                      <a:pt x="74656" y="171473"/>
                    </a:cubicBezTo>
                    <a:cubicBezTo>
                      <a:pt x="46151" y="199978"/>
                      <a:pt x="21401" y="230785"/>
                      <a:pt x="0" y="263161"/>
                    </a:cubicBezTo>
                    <a:cubicBezTo>
                      <a:pt x="180407" y="235141"/>
                      <a:pt x="358120" y="200436"/>
                      <a:pt x="532667" y="159059"/>
                    </a:cubicBezTo>
                    <a:cubicBezTo>
                      <a:pt x="542099" y="107295"/>
                      <a:pt x="544558" y="54511"/>
                      <a:pt x="540006" y="22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7087145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ubicBezTo>
                      <a:pt x="651333" y="470363"/>
                      <a:pt x="594979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6391168" y="5209813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7" y="2227"/>
                    </a:moveTo>
                    <a:cubicBezTo>
                      <a:pt x="470364" y="-12280"/>
                      <a:pt x="298891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20" y="168703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6892535" y="5714463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7796567" y="5912353"/>
                <a:ext cx="304048" cy="137991"/>
              </a:xfrm>
              <a:custGeom>
                <a:avLst/>
                <a:gdLst/>
                <a:ahLst/>
                <a:cxnLst/>
                <a:rect l="l" t="t" r="r" b="b"/>
                <a:pathLst>
                  <a:path w="304048" h="137991" extrusionOk="0">
                    <a:moveTo>
                      <a:pt x="2166" y="2218"/>
                    </a:moveTo>
                    <a:cubicBezTo>
                      <a:pt x="-1772" y="47441"/>
                      <a:pt x="-294" y="93017"/>
                      <a:pt x="6221" y="137992"/>
                    </a:cubicBezTo>
                    <a:cubicBezTo>
                      <a:pt x="106557" y="112822"/>
                      <a:pt x="205911" y="85678"/>
                      <a:pt x="304048" y="56245"/>
                    </a:cubicBezTo>
                    <a:cubicBezTo>
                      <a:pt x="209155" y="11349"/>
                      <a:pt x="104725" y="-6717"/>
                      <a:pt x="2166" y="2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8492486" y="5209826"/>
                <a:ext cx="598833" cy="531153"/>
              </a:xfrm>
              <a:custGeom>
                <a:avLst/>
                <a:gdLst/>
                <a:ahLst/>
                <a:cxnLst/>
                <a:rect l="l" t="t" r="r" b="b"/>
                <a:pathLst>
                  <a:path w="598833" h="531153" extrusionOk="0">
                    <a:moveTo>
                      <a:pt x="2224" y="2214"/>
                    </a:moveTo>
                    <a:cubicBezTo>
                      <a:pt x="-12270" y="168677"/>
                      <a:pt x="44072" y="340163"/>
                      <a:pt x="171473" y="467564"/>
                    </a:cubicBezTo>
                    <a:cubicBezTo>
                      <a:pt x="195125" y="491216"/>
                      <a:pt x="220307" y="512395"/>
                      <a:pt x="246692" y="531154"/>
                    </a:cubicBezTo>
                    <a:cubicBezTo>
                      <a:pt x="366309" y="481496"/>
                      <a:pt x="483677" y="428477"/>
                      <a:pt x="598834" y="372409"/>
                    </a:cubicBezTo>
                    <a:cubicBezTo>
                      <a:pt x="570290" y="299231"/>
                      <a:pt x="526676" y="230579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7796505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7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8297885" y="5714463"/>
                <a:ext cx="308083" cy="190663"/>
              </a:xfrm>
              <a:custGeom>
                <a:avLst/>
                <a:gdLst/>
                <a:ahLst/>
                <a:cxnLst/>
                <a:rect l="l" t="t" r="r" b="b"/>
                <a:pathLst>
                  <a:path w="308083" h="190663" extrusionOk="0">
                    <a:moveTo>
                      <a:pt x="166148" y="0"/>
                    </a:move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174495"/>
                      <a:pt x="824" y="182644"/>
                      <a:pt x="2015" y="190664"/>
                    </a:cubicBezTo>
                    <a:cubicBezTo>
                      <a:pt x="105398" y="156102"/>
                      <a:pt x="207499" y="119304"/>
                      <a:pt x="308083" y="80098"/>
                    </a:cubicBezTo>
                    <a:cubicBezTo>
                      <a:pt x="278938" y="32141"/>
                      <a:pt x="226363" y="13"/>
                      <a:pt x="166162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9294948" y="5211085"/>
                <a:ext cx="455682" cy="267491"/>
              </a:xfrm>
              <a:custGeom>
                <a:avLst/>
                <a:gdLst/>
                <a:ahLst/>
                <a:cxnLst/>
                <a:rect l="l" t="t" r="r" b="b"/>
                <a:pathLst>
                  <a:path w="455682" h="267491" extrusionOk="0">
                    <a:moveTo>
                      <a:pt x="0" y="267491"/>
                    </a:moveTo>
                    <a:cubicBezTo>
                      <a:pt x="156717" y="184136"/>
                      <a:pt x="308763" y="94880"/>
                      <a:pt x="455682" y="0"/>
                    </a:cubicBezTo>
                    <a:cubicBezTo>
                      <a:pt x="318300" y="8595"/>
                      <a:pt x="183364" y="65211"/>
                      <a:pt x="78385" y="170204"/>
                    </a:cubicBezTo>
                    <a:cubicBezTo>
                      <a:pt x="48231" y="200357"/>
                      <a:pt x="22199" y="233048"/>
                      <a:pt x="0" y="267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3" name="Google Shape;1293;p33"/>
          <p:cNvGrpSpPr/>
          <p:nvPr/>
        </p:nvGrpSpPr>
        <p:grpSpPr>
          <a:xfrm>
            <a:off x="6426898" y="2399409"/>
            <a:ext cx="1287261" cy="1337091"/>
            <a:chOff x="1459250" y="4712712"/>
            <a:chExt cx="1442309" cy="1498141"/>
          </a:xfrm>
        </p:grpSpPr>
        <p:grpSp>
          <p:nvGrpSpPr>
            <p:cNvPr id="1294" name="Google Shape;1294;p33"/>
            <p:cNvGrpSpPr/>
            <p:nvPr/>
          </p:nvGrpSpPr>
          <p:grpSpPr>
            <a:xfrm flipH="1">
              <a:off x="1459250" y="4712712"/>
              <a:ext cx="794155" cy="512256"/>
              <a:chOff x="6994920" y="1752840"/>
              <a:chExt cx="5197349" cy="3352458"/>
            </a:xfrm>
          </p:grpSpPr>
          <p:sp>
            <p:nvSpPr>
              <p:cNvPr id="1295" name="Google Shape;1295;p33"/>
              <p:cNvSpPr/>
              <p:nvPr/>
            </p:nvSpPr>
            <p:spPr>
              <a:xfrm>
                <a:off x="8245790" y="3223775"/>
                <a:ext cx="739392" cy="1750174"/>
              </a:xfrm>
              <a:custGeom>
                <a:avLst/>
                <a:gdLst/>
                <a:ahLst/>
                <a:cxnLst/>
                <a:rect l="l" t="t" r="r" b="b"/>
                <a:pathLst>
                  <a:path w="739392" h="1750174" extrusionOk="0">
                    <a:moveTo>
                      <a:pt x="0" y="719005"/>
                    </a:moveTo>
                    <a:cubicBezTo>
                      <a:pt x="0" y="719005"/>
                      <a:pt x="166258" y="1277547"/>
                      <a:pt x="215931" y="1492605"/>
                    </a:cubicBezTo>
                    <a:cubicBezTo>
                      <a:pt x="265631" y="1707636"/>
                      <a:pt x="303581" y="1750174"/>
                      <a:pt x="303581" y="1750174"/>
                    </a:cubicBezTo>
                    <a:cubicBezTo>
                      <a:pt x="303581" y="1750174"/>
                      <a:pt x="520169" y="1631736"/>
                      <a:pt x="468786" y="1366105"/>
                    </a:cubicBezTo>
                    <a:cubicBezTo>
                      <a:pt x="417403" y="1100474"/>
                      <a:pt x="378014" y="632471"/>
                      <a:pt x="378014" y="632471"/>
                    </a:cubicBezTo>
                    <a:lnTo>
                      <a:pt x="739393" y="0"/>
                    </a:lnTo>
                    <a:cubicBezTo>
                      <a:pt x="739393" y="0"/>
                      <a:pt x="0" y="299568"/>
                      <a:pt x="0" y="719005"/>
                    </a:cubicBezTo>
                    <a:close/>
                  </a:path>
                </a:pathLst>
              </a:custGeom>
              <a:solidFill>
                <a:srgbClr val="8E4E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8568654" y="2903765"/>
                <a:ext cx="639360" cy="1792838"/>
              </a:xfrm>
              <a:custGeom>
                <a:avLst/>
                <a:gdLst/>
                <a:ahLst/>
                <a:cxnLst/>
                <a:rect l="l" t="t" r="r" b="b"/>
                <a:pathLst>
                  <a:path w="639360" h="1792838" extrusionOk="0">
                    <a:moveTo>
                      <a:pt x="3264" y="811819"/>
                    </a:moveTo>
                    <a:cubicBezTo>
                      <a:pt x="3264" y="811819"/>
                      <a:pt x="243054" y="1342992"/>
                      <a:pt x="321204" y="1549386"/>
                    </a:cubicBezTo>
                    <a:cubicBezTo>
                      <a:pt x="399326" y="1755780"/>
                      <a:pt x="442683" y="1792839"/>
                      <a:pt x="442683" y="1792839"/>
                    </a:cubicBezTo>
                    <a:cubicBezTo>
                      <a:pt x="442683" y="1792839"/>
                      <a:pt x="641429" y="1646366"/>
                      <a:pt x="554787" y="1390056"/>
                    </a:cubicBezTo>
                    <a:cubicBezTo>
                      <a:pt x="468144" y="1133746"/>
                      <a:pt x="366198" y="675270"/>
                      <a:pt x="366198" y="675270"/>
                    </a:cubicBezTo>
                    <a:lnTo>
                      <a:pt x="639360" y="0"/>
                    </a:lnTo>
                    <a:cubicBezTo>
                      <a:pt x="639360" y="0"/>
                      <a:pt x="-53104" y="396215"/>
                      <a:pt x="3264" y="811819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7958130" y="3363375"/>
                <a:ext cx="827739" cy="1741923"/>
              </a:xfrm>
              <a:custGeom>
                <a:avLst/>
                <a:gdLst/>
                <a:ahLst/>
                <a:cxnLst/>
                <a:rect l="l" t="t" r="r" b="b"/>
                <a:pathLst>
                  <a:path w="827739" h="1741923" extrusionOk="0">
                    <a:moveTo>
                      <a:pt x="173810" y="100732"/>
                    </a:moveTo>
                    <a:cubicBezTo>
                      <a:pt x="173810" y="100732"/>
                      <a:pt x="-8750" y="606694"/>
                      <a:pt x="328" y="834402"/>
                    </a:cubicBezTo>
                    <a:cubicBezTo>
                      <a:pt x="9379" y="1062074"/>
                      <a:pt x="86277" y="1732468"/>
                      <a:pt x="86277" y="1732468"/>
                    </a:cubicBezTo>
                    <a:cubicBezTo>
                      <a:pt x="86277" y="1732468"/>
                      <a:pt x="224410" y="1808368"/>
                      <a:pt x="300319" y="1530087"/>
                    </a:cubicBezTo>
                    <a:cubicBezTo>
                      <a:pt x="376192" y="1251806"/>
                      <a:pt x="401492" y="579406"/>
                      <a:pt x="401492" y="579406"/>
                    </a:cubicBezTo>
                    <a:lnTo>
                      <a:pt x="827740" y="0"/>
                    </a:lnTo>
                    <a:lnTo>
                      <a:pt x="173810" y="100732"/>
                    </a:lnTo>
                    <a:close/>
                  </a:path>
                </a:pathLst>
              </a:custGeom>
              <a:solidFill>
                <a:srgbClr val="A15B1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6994938" y="1752840"/>
                <a:ext cx="5197331" cy="3221120"/>
              </a:xfrm>
              <a:custGeom>
                <a:avLst/>
                <a:gdLst/>
                <a:ahLst/>
                <a:cxnLst/>
                <a:rect l="l" t="t" r="r" b="b"/>
                <a:pathLst>
                  <a:path w="5197331" h="3221120" extrusionOk="0">
                    <a:moveTo>
                      <a:pt x="5197331" y="66764"/>
                    </a:moveTo>
                    <a:cubicBezTo>
                      <a:pt x="4804607" y="19637"/>
                      <a:pt x="4497535" y="-37792"/>
                      <a:pt x="4223393" y="33645"/>
                    </a:cubicBezTo>
                    <a:cubicBezTo>
                      <a:pt x="3809795" y="141386"/>
                      <a:pt x="3112698" y="363750"/>
                      <a:pt x="2566303" y="534929"/>
                    </a:cubicBezTo>
                    <a:cubicBezTo>
                      <a:pt x="2355140" y="601085"/>
                      <a:pt x="2111499" y="737643"/>
                      <a:pt x="1951053" y="861381"/>
                    </a:cubicBezTo>
                    <a:cubicBezTo>
                      <a:pt x="1659609" y="1086147"/>
                      <a:pt x="1366762" y="1268320"/>
                      <a:pt x="867188" y="1653172"/>
                    </a:cubicBezTo>
                    <a:cubicBezTo>
                      <a:pt x="455236" y="1970510"/>
                      <a:pt x="0" y="2579867"/>
                      <a:pt x="0" y="2579867"/>
                    </a:cubicBezTo>
                    <a:cubicBezTo>
                      <a:pt x="0" y="2579867"/>
                      <a:pt x="247880" y="2764047"/>
                      <a:pt x="521482" y="2501502"/>
                    </a:cubicBezTo>
                    <a:cubicBezTo>
                      <a:pt x="791342" y="2242529"/>
                      <a:pt x="1957945" y="1534221"/>
                      <a:pt x="2393108" y="1475290"/>
                    </a:cubicBezTo>
                    <a:cubicBezTo>
                      <a:pt x="2465355" y="1465483"/>
                      <a:pt x="2684435" y="1602842"/>
                      <a:pt x="2684435" y="1602842"/>
                    </a:cubicBezTo>
                    <a:cubicBezTo>
                      <a:pt x="2684435" y="1602842"/>
                      <a:pt x="2416771" y="2243285"/>
                      <a:pt x="2310605" y="2502321"/>
                    </a:cubicBezTo>
                    <a:cubicBezTo>
                      <a:pt x="2090445" y="3039431"/>
                      <a:pt x="2308086" y="3157266"/>
                      <a:pt x="2389240" y="3203890"/>
                    </a:cubicBezTo>
                    <a:cubicBezTo>
                      <a:pt x="2579529" y="3313160"/>
                      <a:pt x="2632162" y="2873686"/>
                      <a:pt x="2734369" y="2702273"/>
                    </a:cubicBezTo>
                    <a:cubicBezTo>
                      <a:pt x="2895778" y="2431757"/>
                      <a:pt x="3137890" y="2150353"/>
                      <a:pt x="3897067" y="1816497"/>
                    </a:cubicBezTo>
                    <a:cubicBezTo>
                      <a:pt x="4170670" y="1696206"/>
                      <a:pt x="4488988" y="1230623"/>
                      <a:pt x="4754673" y="1129441"/>
                    </a:cubicBezTo>
                    <a:cubicBezTo>
                      <a:pt x="4815223" y="1106354"/>
                      <a:pt x="5066784" y="1096529"/>
                      <a:pt x="5197331" y="1092931"/>
                    </a:cubicBezTo>
                    <a:lnTo>
                      <a:pt x="5197331" y="66764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6994920" y="4052203"/>
                <a:ext cx="304129" cy="283818"/>
              </a:xfrm>
              <a:custGeom>
                <a:avLst/>
                <a:gdLst/>
                <a:ahLst/>
                <a:cxnLst/>
                <a:rect l="l" t="t" r="r" b="b"/>
                <a:pathLst>
                  <a:path w="304129" h="283818" extrusionOk="0">
                    <a:moveTo>
                      <a:pt x="9" y="282357"/>
                    </a:moveTo>
                    <a:cubicBezTo>
                      <a:pt x="9" y="282357"/>
                      <a:pt x="96620" y="302978"/>
                      <a:pt x="200384" y="189336"/>
                    </a:cubicBezTo>
                    <a:lnTo>
                      <a:pt x="304130" y="75693"/>
                    </a:lnTo>
                    <a:lnTo>
                      <a:pt x="224775" y="0"/>
                    </a:lnTo>
                    <a:cubicBezTo>
                      <a:pt x="224775" y="0"/>
                      <a:pt x="151485" y="84150"/>
                      <a:pt x="102972" y="141912"/>
                    </a:cubicBezTo>
                    <a:cubicBezTo>
                      <a:pt x="74946" y="175246"/>
                      <a:pt x="0" y="282357"/>
                      <a:pt x="0" y="282357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8007627" y="4744620"/>
                <a:ext cx="112522" cy="351231"/>
              </a:xfrm>
              <a:custGeom>
                <a:avLst/>
                <a:gdLst/>
                <a:ahLst/>
                <a:cxnLst/>
                <a:rect l="l" t="t" r="r" b="b"/>
                <a:pathLst>
                  <a:path w="112522" h="351231" extrusionOk="0">
                    <a:moveTo>
                      <a:pt x="36780" y="351222"/>
                    </a:moveTo>
                    <a:cubicBezTo>
                      <a:pt x="36780" y="351222"/>
                      <a:pt x="120481" y="295530"/>
                      <a:pt x="111906" y="141886"/>
                    </a:cubicBezTo>
                    <a:cubicBezTo>
                      <a:pt x="103359" y="-11749"/>
                      <a:pt x="97457" y="217"/>
                      <a:pt x="97457" y="217"/>
                    </a:cubicBezTo>
                    <a:lnTo>
                      <a:pt x="0" y="14550"/>
                    </a:lnTo>
                    <a:cubicBezTo>
                      <a:pt x="0" y="14550"/>
                      <a:pt x="9771" y="120365"/>
                      <a:pt x="17598" y="202599"/>
                    </a:cubicBezTo>
                    <a:cubicBezTo>
                      <a:pt x="21710" y="245947"/>
                      <a:pt x="36780" y="351231"/>
                      <a:pt x="36780" y="35123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>
                <a:off x="8453065" y="4656279"/>
                <a:ext cx="128881" cy="317670"/>
              </a:xfrm>
              <a:custGeom>
                <a:avLst/>
                <a:gdLst/>
                <a:ahLst/>
                <a:cxnLst/>
                <a:rect l="l" t="t" r="r" b="b"/>
                <a:pathLst>
                  <a:path w="128881" h="317670" extrusionOk="0">
                    <a:moveTo>
                      <a:pt x="95685" y="317670"/>
                    </a:moveTo>
                    <a:cubicBezTo>
                      <a:pt x="95685" y="317670"/>
                      <a:pt x="154472" y="257507"/>
                      <a:pt x="115586" y="120174"/>
                    </a:cubicBezTo>
                    <a:cubicBezTo>
                      <a:pt x="92293" y="37887"/>
                      <a:pt x="79436" y="0"/>
                      <a:pt x="79436" y="0"/>
                    </a:cubicBezTo>
                    <a:lnTo>
                      <a:pt x="0" y="23833"/>
                    </a:lnTo>
                    <a:cubicBezTo>
                      <a:pt x="0" y="23833"/>
                      <a:pt x="22690" y="118267"/>
                      <a:pt x="43618" y="191981"/>
                    </a:cubicBezTo>
                    <a:cubicBezTo>
                      <a:pt x="66795" y="273728"/>
                      <a:pt x="95694" y="317670"/>
                      <a:pt x="95694" y="31767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8878540" y="4389811"/>
                <a:ext cx="152028" cy="306792"/>
              </a:xfrm>
              <a:custGeom>
                <a:avLst/>
                <a:gdLst/>
                <a:ahLst/>
                <a:cxnLst/>
                <a:rect l="l" t="t" r="r" b="b"/>
                <a:pathLst>
                  <a:path w="152028" h="306792" extrusionOk="0">
                    <a:moveTo>
                      <a:pt x="133067" y="306793"/>
                    </a:moveTo>
                    <a:cubicBezTo>
                      <a:pt x="133067" y="306793"/>
                      <a:pt x="182012" y="238415"/>
                      <a:pt x="122631" y="108577"/>
                    </a:cubicBezTo>
                    <a:cubicBezTo>
                      <a:pt x="87047" y="30815"/>
                      <a:pt x="70951" y="0"/>
                      <a:pt x="70951" y="0"/>
                    </a:cubicBezTo>
                    <a:lnTo>
                      <a:pt x="0" y="34054"/>
                    </a:lnTo>
                    <a:cubicBezTo>
                      <a:pt x="0" y="34054"/>
                      <a:pt x="30545" y="120867"/>
                      <a:pt x="62413" y="190532"/>
                    </a:cubicBezTo>
                    <a:cubicBezTo>
                      <a:pt x="97816" y="267781"/>
                      <a:pt x="133067" y="306784"/>
                      <a:pt x="133067" y="306784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9335501" y="4476031"/>
                <a:ext cx="299516" cy="454004"/>
              </a:xfrm>
              <a:custGeom>
                <a:avLst/>
                <a:gdLst/>
                <a:ahLst/>
                <a:cxnLst/>
                <a:rect l="l" t="t" r="r" b="b"/>
                <a:pathLst>
                  <a:path w="299516" h="454004" extrusionOk="0">
                    <a:moveTo>
                      <a:pt x="123893" y="453941"/>
                    </a:moveTo>
                    <a:cubicBezTo>
                      <a:pt x="20786" y="447706"/>
                      <a:pt x="-26899" y="287512"/>
                      <a:pt x="15388" y="168291"/>
                    </a:cubicBezTo>
                    <a:cubicBezTo>
                      <a:pt x="57674" y="49070"/>
                      <a:pt x="84575" y="0"/>
                      <a:pt x="84575" y="0"/>
                    </a:cubicBezTo>
                    <a:cubicBezTo>
                      <a:pt x="84575" y="0"/>
                      <a:pt x="229969" y="59057"/>
                      <a:pt x="299517" y="124403"/>
                    </a:cubicBezTo>
                    <a:cubicBezTo>
                      <a:pt x="266767" y="230614"/>
                      <a:pt x="192091" y="458053"/>
                      <a:pt x="123893" y="45395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8332279" y="3414901"/>
                <a:ext cx="128607" cy="215841"/>
              </a:xfrm>
              <a:custGeom>
                <a:avLst/>
                <a:gdLst/>
                <a:ahLst/>
                <a:cxnLst/>
                <a:rect l="l" t="t" r="r" b="b"/>
                <a:pathLst>
                  <a:path w="128607" h="215841" extrusionOk="0">
                    <a:moveTo>
                      <a:pt x="0" y="9"/>
                    </a:moveTo>
                    <a:cubicBezTo>
                      <a:pt x="0" y="9"/>
                      <a:pt x="29466" y="87695"/>
                      <a:pt x="39723" y="110143"/>
                    </a:cubicBezTo>
                    <a:cubicBezTo>
                      <a:pt x="53515" y="140454"/>
                      <a:pt x="120778" y="215841"/>
                      <a:pt x="120778" y="215841"/>
                    </a:cubicBezTo>
                    <a:cubicBezTo>
                      <a:pt x="120778" y="215841"/>
                      <a:pt x="143648" y="159843"/>
                      <a:pt x="111214" y="97907"/>
                    </a:cubicBezTo>
                    <a:cubicBezTo>
                      <a:pt x="62287" y="446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7718297" y="3875158"/>
                <a:ext cx="102891" cy="145294"/>
              </a:xfrm>
              <a:custGeom>
                <a:avLst/>
                <a:gdLst/>
                <a:ahLst/>
                <a:cxnLst/>
                <a:rect l="l" t="t" r="r" b="b"/>
                <a:pathLst>
                  <a:path w="102891" h="145294" extrusionOk="0">
                    <a:moveTo>
                      <a:pt x="9" y="0"/>
                    </a:moveTo>
                    <a:cubicBezTo>
                      <a:pt x="9" y="0"/>
                      <a:pt x="14486" y="54316"/>
                      <a:pt x="24500" y="69899"/>
                    </a:cubicBezTo>
                    <a:cubicBezTo>
                      <a:pt x="39192" y="92778"/>
                      <a:pt x="102891" y="145295"/>
                      <a:pt x="102891" y="145295"/>
                    </a:cubicBezTo>
                    <a:cubicBezTo>
                      <a:pt x="102891" y="145295"/>
                      <a:pt x="93507" y="112050"/>
                      <a:pt x="69944" y="51887"/>
                    </a:cubicBezTo>
                    <a:cubicBezTo>
                      <a:pt x="51445" y="467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6" name="Google Shape;1306;p33"/>
            <p:cNvGrpSpPr/>
            <p:nvPr/>
          </p:nvGrpSpPr>
          <p:grpSpPr>
            <a:xfrm>
              <a:off x="2338474" y="5089586"/>
              <a:ext cx="316152" cy="359318"/>
              <a:chOff x="3621316" y="4462881"/>
              <a:chExt cx="623206" cy="708294"/>
            </a:xfrm>
          </p:grpSpPr>
          <p:sp>
            <p:nvSpPr>
              <p:cNvPr id="1307" name="Google Shape;1307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2" name="Google Shape;1312;p33"/>
            <p:cNvGrpSpPr/>
            <p:nvPr/>
          </p:nvGrpSpPr>
          <p:grpSpPr>
            <a:xfrm>
              <a:off x="2022318" y="5089586"/>
              <a:ext cx="316152" cy="359318"/>
              <a:chOff x="3621316" y="4462881"/>
              <a:chExt cx="623206" cy="708294"/>
            </a:xfrm>
          </p:grpSpPr>
          <p:sp>
            <p:nvSpPr>
              <p:cNvPr id="1313" name="Google Shape;1313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33"/>
            <p:cNvGrpSpPr/>
            <p:nvPr/>
          </p:nvGrpSpPr>
          <p:grpSpPr>
            <a:xfrm>
              <a:off x="2496324" y="5269949"/>
              <a:ext cx="316152" cy="359318"/>
              <a:chOff x="3621316" y="4462881"/>
              <a:chExt cx="623206" cy="708294"/>
            </a:xfrm>
          </p:grpSpPr>
          <p:sp>
            <p:nvSpPr>
              <p:cNvPr id="1319" name="Google Shape;1319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4" name="Google Shape;1324;p33"/>
            <p:cNvGrpSpPr/>
            <p:nvPr/>
          </p:nvGrpSpPr>
          <p:grpSpPr>
            <a:xfrm>
              <a:off x="1706156" y="5089586"/>
              <a:ext cx="316152" cy="359318"/>
              <a:chOff x="3621316" y="4462881"/>
              <a:chExt cx="623206" cy="708294"/>
            </a:xfrm>
          </p:grpSpPr>
          <p:sp>
            <p:nvSpPr>
              <p:cNvPr id="1325" name="Google Shape;1325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0" name="Google Shape;1330;p33"/>
            <p:cNvGrpSpPr/>
            <p:nvPr/>
          </p:nvGrpSpPr>
          <p:grpSpPr>
            <a:xfrm>
              <a:off x="1548314" y="5269944"/>
              <a:ext cx="316152" cy="359318"/>
              <a:chOff x="3621316" y="4462881"/>
              <a:chExt cx="623206" cy="708294"/>
            </a:xfrm>
          </p:grpSpPr>
          <p:sp>
            <p:nvSpPr>
              <p:cNvPr id="1331" name="Google Shape;1331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6" name="Google Shape;1336;p33"/>
            <p:cNvGrpSpPr/>
            <p:nvPr/>
          </p:nvGrpSpPr>
          <p:grpSpPr>
            <a:xfrm>
              <a:off x="1864451" y="5269944"/>
              <a:ext cx="316152" cy="359318"/>
              <a:chOff x="3621316" y="4462881"/>
              <a:chExt cx="623206" cy="708294"/>
            </a:xfrm>
          </p:grpSpPr>
          <p:sp>
            <p:nvSpPr>
              <p:cNvPr id="1337" name="Google Shape;1337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33"/>
            <p:cNvGrpSpPr/>
            <p:nvPr/>
          </p:nvGrpSpPr>
          <p:grpSpPr>
            <a:xfrm>
              <a:off x="2180588" y="5269944"/>
              <a:ext cx="316152" cy="359318"/>
              <a:chOff x="3621316" y="4462881"/>
              <a:chExt cx="623206" cy="708294"/>
            </a:xfrm>
          </p:grpSpPr>
          <p:sp>
            <p:nvSpPr>
              <p:cNvPr id="1343" name="Google Shape;1343;p33"/>
              <p:cNvSpPr/>
              <p:nvPr/>
            </p:nvSpPr>
            <p:spPr>
              <a:xfrm>
                <a:off x="3621316" y="4624046"/>
                <a:ext cx="623206" cy="547129"/>
              </a:xfrm>
              <a:custGeom>
                <a:avLst/>
                <a:gdLst/>
                <a:ahLst/>
                <a:cxnLst/>
                <a:rect l="l" t="t" r="r" b="b"/>
                <a:pathLst>
                  <a:path w="623206" h="547129" extrusionOk="0">
                    <a:moveTo>
                      <a:pt x="204629" y="528331"/>
                    </a:moveTo>
                    <a:cubicBezTo>
                      <a:pt x="180982" y="518705"/>
                      <a:pt x="158925" y="505144"/>
                      <a:pt x="135629" y="487069"/>
                    </a:cubicBezTo>
                    <a:cubicBezTo>
                      <a:pt x="93362" y="454279"/>
                      <a:pt x="58202" y="409245"/>
                      <a:pt x="33994" y="361772"/>
                    </a:cubicBezTo>
                    <a:cubicBezTo>
                      <a:pt x="-15233" y="265242"/>
                      <a:pt x="-14680" y="149695"/>
                      <a:pt x="60065" y="66213"/>
                    </a:cubicBezTo>
                    <a:cubicBezTo>
                      <a:pt x="152417" y="-36934"/>
                      <a:pt x="201722" y="25567"/>
                      <a:pt x="309374" y="21444"/>
                    </a:cubicBezTo>
                    <a:cubicBezTo>
                      <a:pt x="399294" y="17991"/>
                      <a:pt x="465193" y="-32265"/>
                      <a:pt x="546353" y="34226"/>
                    </a:cubicBezTo>
                    <a:cubicBezTo>
                      <a:pt x="627442" y="100663"/>
                      <a:pt x="636016" y="221962"/>
                      <a:pt x="610319" y="316628"/>
                    </a:cubicBezTo>
                    <a:cubicBezTo>
                      <a:pt x="581738" y="421934"/>
                      <a:pt x="503415" y="510716"/>
                      <a:pt x="395678" y="537053"/>
                    </a:cubicBezTo>
                    <a:cubicBezTo>
                      <a:pt x="359046" y="546000"/>
                      <a:pt x="320800" y="548993"/>
                      <a:pt x="283217" y="546016"/>
                    </a:cubicBezTo>
                    <a:cubicBezTo>
                      <a:pt x="253537" y="543669"/>
                      <a:pt x="228292" y="537972"/>
                      <a:pt x="204645" y="5283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3843875" y="4642245"/>
                <a:ext cx="157227" cy="60820"/>
              </a:xfrm>
              <a:custGeom>
                <a:avLst/>
                <a:gdLst/>
                <a:ahLst/>
                <a:cxnLst/>
                <a:rect l="l" t="t" r="r" b="b"/>
                <a:pathLst>
                  <a:path w="157227" h="60820" extrusionOk="0">
                    <a:moveTo>
                      <a:pt x="95614" y="60820"/>
                    </a:moveTo>
                    <a:cubicBezTo>
                      <a:pt x="58148" y="60820"/>
                      <a:pt x="18344" y="46876"/>
                      <a:pt x="1072" y="13767"/>
                    </a:cubicBezTo>
                    <a:cubicBezTo>
                      <a:pt x="-1336" y="9153"/>
                      <a:pt x="449" y="3463"/>
                      <a:pt x="5063" y="1055"/>
                    </a:cubicBezTo>
                    <a:cubicBezTo>
                      <a:pt x="9677" y="-1314"/>
                      <a:pt x="15382" y="432"/>
                      <a:pt x="17775" y="5046"/>
                    </a:cubicBezTo>
                    <a:cubicBezTo>
                      <a:pt x="37767" y="43416"/>
                      <a:pt x="104733" y="51950"/>
                      <a:pt x="143470" y="31810"/>
                    </a:cubicBezTo>
                    <a:cubicBezTo>
                      <a:pt x="148030" y="29457"/>
                      <a:pt x="153773" y="31163"/>
                      <a:pt x="156158" y="35817"/>
                    </a:cubicBezTo>
                    <a:cubicBezTo>
                      <a:pt x="158567" y="40431"/>
                      <a:pt x="156767" y="46120"/>
                      <a:pt x="152153" y="48505"/>
                    </a:cubicBezTo>
                    <a:cubicBezTo>
                      <a:pt x="136993" y="56393"/>
                      <a:pt x="116674" y="60812"/>
                      <a:pt x="95614" y="608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3913720" y="4462881"/>
                <a:ext cx="129845" cy="233147"/>
              </a:xfrm>
              <a:custGeom>
                <a:avLst/>
                <a:gdLst/>
                <a:ahLst/>
                <a:cxnLst/>
                <a:rect l="l" t="t" r="r" b="b"/>
                <a:pathLst>
                  <a:path w="129845" h="233147" extrusionOk="0">
                    <a:moveTo>
                      <a:pt x="126321" y="26602"/>
                    </a:moveTo>
                    <a:cubicBezTo>
                      <a:pt x="117911" y="16571"/>
                      <a:pt x="97039" y="87"/>
                      <a:pt x="92339" y="1"/>
                    </a:cubicBezTo>
                    <a:cubicBezTo>
                      <a:pt x="82425" y="-162"/>
                      <a:pt x="74062" y="15153"/>
                      <a:pt x="68505" y="22207"/>
                    </a:cubicBezTo>
                    <a:cubicBezTo>
                      <a:pt x="59175" y="34062"/>
                      <a:pt x="50672" y="46555"/>
                      <a:pt x="43081" y="59587"/>
                    </a:cubicBezTo>
                    <a:cubicBezTo>
                      <a:pt x="12808" y="111566"/>
                      <a:pt x="-2265" y="171759"/>
                      <a:pt x="276" y="231882"/>
                    </a:cubicBezTo>
                    <a:cubicBezTo>
                      <a:pt x="7244" y="232280"/>
                      <a:pt x="15279" y="233785"/>
                      <a:pt x="22084" y="232841"/>
                    </a:cubicBezTo>
                    <a:cubicBezTo>
                      <a:pt x="25365" y="173521"/>
                      <a:pt x="42714" y="124247"/>
                      <a:pt x="82721" y="79719"/>
                    </a:cubicBezTo>
                    <a:cubicBezTo>
                      <a:pt x="91856" y="69563"/>
                      <a:pt x="101349" y="59267"/>
                      <a:pt x="111248" y="49899"/>
                    </a:cubicBezTo>
                    <a:cubicBezTo>
                      <a:pt x="116376" y="45043"/>
                      <a:pt x="126742" y="39393"/>
                      <a:pt x="129712" y="33344"/>
                    </a:cubicBezTo>
                    <a:cubicBezTo>
                      <a:pt x="130304" y="32144"/>
                      <a:pt x="128894" y="29681"/>
                      <a:pt x="126314" y="26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3684660" y="4862354"/>
                <a:ext cx="129575" cy="215355"/>
              </a:xfrm>
              <a:custGeom>
                <a:avLst/>
                <a:gdLst/>
                <a:ahLst/>
                <a:cxnLst/>
                <a:rect l="l" t="t" r="r" b="b"/>
                <a:pathLst>
                  <a:path w="129575" h="215355" extrusionOk="0">
                    <a:moveTo>
                      <a:pt x="122510" y="215356"/>
                    </a:moveTo>
                    <a:cubicBezTo>
                      <a:pt x="121388" y="215356"/>
                      <a:pt x="120266" y="215098"/>
                      <a:pt x="119221" y="214545"/>
                    </a:cubicBezTo>
                    <a:cubicBezTo>
                      <a:pt x="44437" y="175185"/>
                      <a:pt x="8623" y="81984"/>
                      <a:pt x="50" y="7885"/>
                    </a:cubicBezTo>
                    <a:cubicBezTo>
                      <a:pt x="-410" y="4004"/>
                      <a:pt x="2365" y="512"/>
                      <a:pt x="6246" y="68"/>
                    </a:cubicBezTo>
                    <a:cubicBezTo>
                      <a:pt x="10276" y="-485"/>
                      <a:pt x="13619" y="2406"/>
                      <a:pt x="14064" y="6264"/>
                    </a:cubicBezTo>
                    <a:cubicBezTo>
                      <a:pt x="22232" y="76785"/>
                      <a:pt x="55871" y="165255"/>
                      <a:pt x="125799" y="202036"/>
                    </a:cubicBezTo>
                    <a:cubicBezTo>
                      <a:pt x="129236" y="203859"/>
                      <a:pt x="130585" y="208123"/>
                      <a:pt x="128761" y="211583"/>
                    </a:cubicBezTo>
                    <a:cubicBezTo>
                      <a:pt x="127490" y="213976"/>
                      <a:pt x="125043" y="215356"/>
                      <a:pt x="122510" y="215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3683903" y="4729165"/>
                <a:ext cx="34258" cy="85214"/>
              </a:xfrm>
              <a:custGeom>
                <a:avLst/>
                <a:gdLst/>
                <a:ahLst/>
                <a:cxnLst/>
                <a:rect l="l" t="t" r="r" b="b"/>
                <a:pathLst>
                  <a:path w="34258" h="85214" extrusionOk="0">
                    <a:moveTo>
                      <a:pt x="7065" y="85214"/>
                    </a:moveTo>
                    <a:cubicBezTo>
                      <a:pt x="6847" y="85214"/>
                      <a:pt x="6605" y="85199"/>
                      <a:pt x="6363" y="85175"/>
                    </a:cubicBezTo>
                    <a:cubicBezTo>
                      <a:pt x="2482" y="84786"/>
                      <a:pt x="-347" y="81333"/>
                      <a:pt x="35" y="77451"/>
                    </a:cubicBezTo>
                    <a:cubicBezTo>
                      <a:pt x="2833" y="49588"/>
                      <a:pt x="9855" y="24795"/>
                      <a:pt x="20930" y="3766"/>
                    </a:cubicBezTo>
                    <a:cubicBezTo>
                      <a:pt x="22770" y="290"/>
                      <a:pt x="27072" y="-980"/>
                      <a:pt x="30478" y="805"/>
                    </a:cubicBezTo>
                    <a:cubicBezTo>
                      <a:pt x="33939" y="2628"/>
                      <a:pt x="35264" y="6892"/>
                      <a:pt x="33440" y="10352"/>
                    </a:cubicBezTo>
                    <a:cubicBezTo>
                      <a:pt x="23214" y="29760"/>
                      <a:pt x="16706" y="52822"/>
                      <a:pt x="14087" y="78847"/>
                    </a:cubicBezTo>
                    <a:cubicBezTo>
                      <a:pt x="13721" y="82486"/>
                      <a:pt x="10650" y="85214"/>
                      <a:pt x="7065" y="852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8" name="Google Shape;1348;p33"/>
            <p:cNvGrpSpPr/>
            <p:nvPr/>
          </p:nvGrpSpPr>
          <p:grpSpPr>
            <a:xfrm>
              <a:off x="1459250" y="5541136"/>
              <a:ext cx="1442309" cy="669716"/>
              <a:chOff x="-2" y="598153"/>
              <a:chExt cx="12191957" cy="5661169"/>
            </a:xfrm>
          </p:grpSpPr>
          <p:sp>
            <p:nvSpPr>
              <p:cNvPr id="1349" name="Google Shape;1349;p33"/>
              <p:cNvSpPr/>
              <p:nvPr/>
            </p:nvSpPr>
            <p:spPr>
              <a:xfrm>
                <a:off x="451024" y="598153"/>
                <a:ext cx="11289935" cy="4892249"/>
              </a:xfrm>
              <a:custGeom>
                <a:avLst/>
                <a:gdLst/>
                <a:ahLst/>
                <a:cxnLst/>
                <a:rect l="l" t="t" r="r" b="b"/>
                <a:pathLst>
                  <a:path w="11289935" h="4892249" extrusionOk="0">
                    <a:moveTo>
                      <a:pt x="5644963" y="4892250"/>
                    </a:moveTo>
                    <a:cubicBezTo>
                      <a:pt x="8624493" y="4892250"/>
                      <a:pt x="11066334" y="2902481"/>
                      <a:pt x="11288746" y="376474"/>
                    </a:cubicBezTo>
                    <a:cubicBezTo>
                      <a:pt x="11306628" y="173370"/>
                      <a:pt x="11120570" y="0"/>
                      <a:pt x="10884905" y="0"/>
                    </a:cubicBezTo>
                    <a:lnTo>
                      <a:pt x="405031" y="0"/>
                    </a:lnTo>
                    <a:cubicBezTo>
                      <a:pt x="169354" y="0"/>
                      <a:pt x="-16705" y="173370"/>
                      <a:pt x="1191" y="376474"/>
                    </a:cubicBezTo>
                    <a:cubicBezTo>
                      <a:pt x="223603" y="2902468"/>
                      <a:pt x="2665431" y="4892250"/>
                      <a:pt x="5644963" y="4892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-2" y="976196"/>
                <a:ext cx="12156603" cy="5281634"/>
              </a:xfrm>
              <a:custGeom>
                <a:avLst/>
                <a:gdLst/>
                <a:ahLst/>
                <a:cxnLst/>
                <a:rect l="l" t="t" r="r" b="b"/>
                <a:pathLst>
                  <a:path w="12156603" h="5281634" extrusionOk="0">
                    <a:moveTo>
                      <a:pt x="12156538" y="690038"/>
                    </a:moveTo>
                    <a:cubicBezTo>
                      <a:pt x="12151724" y="685538"/>
                      <a:pt x="12146858" y="681143"/>
                      <a:pt x="12142162" y="676447"/>
                    </a:cubicBezTo>
                    <a:cubicBezTo>
                      <a:pt x="12014760" y="549046"/>
                      <a:pt x="11958404" y="377573"/>
                      <a:pt x="11972912" y="211097"/>
                    </a:cubicBezTo>
                    <a:cubicBezTo>
                      <a:pt x="12033192" y="205851"/>
                      <a:pt x="12094113" y="210024"/>
                      <a:pt x="12153372" y="223367"/>
                    </a:cubicBezTo>
                    <a:cubicBezTo>
                      <a:pt x="12085191" y="92460"/>
                      <a:pt x="11933275" y="0"/>
                      <a:pt x="11754581" y="0"/>
                    </a:cubicBezTo>
                    <a:lnTo>
                      <a:pt x="437397" y="0"/>
                    </a:lnTo>
                    <a:cubicBezTo>
                      <a:pt x="182895" y="0"/>
                      <a:pt x="-18024" y="187223"/>
                      <a:pt x="1284" y="406561"/>
                    </a:cubicBezTo>
                    <a:cubicBezTo>
                      <a:pt x="10232" y="508205"/>
                      <a:pt x="22921" y="608933"/>
                      <a:pt x="38436" y="708902"/>
                    </a:cubicBezTo>
                    <a:cubicBezTo>
                      <a:pt x="56083" y="588683"/>
                      <a:pt x="110934" y="472885"/>
                      <a:pt x="203459" y="380372"/>
                    </a:cubicBezTo>
                    <a:cubicBezTo>
                      <a:pt x="330860" y="252971"/>
                      <a:pt x="502333" y="196616"/>
                      <a:pt x="668809" y="211123"/>
                    </a:cubicBezTo>
                    <a:cubicBezTo>
                      <a:pt x="683317" y="377599"/>
                      <a:pt x="626961" y="549072"/>
                      <a:pt x="499560" y="676473"/>
                    </a:cubicBezTo>
                    <a:cubicBezTo>
                      <a:pt x="379262" y="796771"/>
                      <a:pt x="219680" y="853636"/>
                      <a:pt x="62113" y="847410"/>
                    </a:cubicBezTo>
                    <a:cubicBezTo>
                      <a:pt x="66116" y="868850"/>
                      <a:pt x="69844" y="890356"/>
                      <a:pt x="74148" y="911705"/>
                    </a:cubicBezTo>
                    <a:cubicBezTo>
                      <a:pt x="227778" y="908775"/>
                      <a:pt x="382323" y="965680"/>
                      <a:pt x="499560" y="1082904"/>
                    </a:cubicBezTo>
                    <a:cubicBezTo>
                      <a:pt x="626961" y="1210305"/>
                      <a:pt x="683304" y="1381778"/>
                      <a:pt x="668809" y="1548253"/>
                    </a:cubicBezTo>
                    <a:cubicBezTo>
                      <a:pt x="502333" y="1562748"/>
                      <a:pt x="330860" y="1506406"/>
                      <a:pt x="203459" y="1379004"/>
                    </a:cubicBezTo>
                    <a:cubicBezTo>
                      <a:pt x="198671" y="1374216"/>
                      <a:pt x="194171" y="1369245"/>
                      <a:pt x="189593" y="1364327"/>
                    </a:cubicBezTo>
                    <a:cubicBezTo>
                      <a:pt x="210759" y="1432953"/>
                      <a:pt x="233534" y="1501003"/>
                      <a:pt x="257787" y="1568504"/>
                    </a:cubicBezTo>
                    <a:cubicBezTo>
                      <a:pt x="356788" y="1593476"/>
                      <a:pt x="450570" y="1644507"/>
                      <a:pt x="528026" y="1721963"/>
                    </a:cubicBezTo>
                    <a:cubicBezTo>
                      <a:pt x="655427" y="1849364"/>
                      <a:pt x="711782" y="2020850"/>
                      <a:pt x="697275" y="2187313"/>
                    </a:cubicBezTo>
                    <a:cubicBezTo>
                      <a:pt x="639807" y="2192310"/>
                      <a:pt x="581778" y="2188674"/>
                      <a:pt x="525121" y="2176782"/>
                    </a:cubicBezTo>
                    <a:cubicBezTo>
                      <a:pt x="539407" y="2204057"/>
                      <a:pt x="554006" y="2231162"/>
                      <a:pt x="568814" y="2258189"/>
                    </a:cubicBezTo>
                    <a:cubicBezTo>
                      <a:pt x="611407" y="2252564"/>
                      <a:pt x="654498" y="2251530"/>
                      <a:pt x="697262" y="2255246"/>
                    </a:cubicBezTo>
                    <a:cubicBezTo>
                      <a:pt x="703017" y="2321255"/>
                      <a:pt x="697432" y="2388010"/>
                      <a:pt x="680883" y="2452541"/>
                    </a:cubicBezTo>
                    <a:cubicBezTo>
                      <a:pt x="783430" y="2621320"/>
                      <a:pt x="896075" y="2784800"/>
                      <a:pt x="1018413" y="2942197"/>
                    </a:cubicBezTo>
                    <a:cubicBezTo>
                      <a:pt x="1082644" y="2970584"/>
                      <a:pt x="1142884" y="3010901"/>
                      <a:pt x="1195525" y="3063541"/>
                    </a:cubicBezTo>
                    <a:cubicBezTo>
                      <a:pt x="1271005" y="3139022"/>
                      <a:pt x="1321343" y="3230017"/>
                      <a:pt x="1346983" y="3326245"/>
                    </a:cubicBezTo>
                    <a:cubicBezTo>
                      <a:pt x="1377580" y="3358844"/>
                      <a:pt x="1408584" y="3391142"/>
                      <a:pt x="1440045" y="3423087"/>
                    </a:cubicBezTo>
                    <a:cubicBezTo>
                      <a:pt x="1452250" y="3291879"/>
                      <a:pt x="1508330" y="3164007"/>
                      <a:pt x="1608797" y="3063554"/>
                    </a:cubicBezTo>
                    <a:cubicBezTo>
                      <a:pt x="1736198" y="2936153"/>
                      <a:pt x="1907684" y="2879811"/>
                      <a:pt x="2074147" y="2894305"/>
                    </a:cubicBezTo>
                    <a:cubicBezTo>
                      <a:pt x="2088654" y="3060768"/>
                      <a:pt x="2032299" y="3232241"/>
                      <a:pt x="1904898" y="3359655"/>
                    </a:cubicBezTo>
                    <a:cubicBezTo>
                      <a:pt x="1804706" y="3459847"/>
                      <a:pt x="1677239" y="3515888"/>
                      <a:pt x="1546411" y="3528289"/>
                    </a:cubicBezTo>
                    <a:cubicBezTo>
                      <a:pt x="1576054" y="3556820"/>
                      <a:pt x="1605984" y="3585102"/>
                      <a:pt x="1636333" y="3613071"/>
                    </a:cubicBezTo>
                    <a:cubicBezTo>
                      <a:pt x="1734720" y="3638200"/>
                      <a:pt x="1827886" y="3689075"/>
                      <a:pt x="1904898" y="3766085"/>
                    </a:cubicBezTo>
                    <a:cubicBezTo>
                      <a:pt x="1956962" y="3818150"/>
                      <a:pt x="1996965" y="3877658"/>
                      <a:pt x="2025313" y="3941104"/>
                    </a:cubicBezTo>
                    <a:cubicBezTo>
                      <a:pt x="2066847" y="3973180"/>
                      <a:pt x="2108891" y="4004771"/>
                      <a:pt x="2151445" y="4035866"/>
                    </a:cubicBezTo>
                    <a:cubicBezTo>
                      <a:pt x="2176470" y="3937035"/>
                      <a:pt x="2227449" y="3843424"/>
                      <a:pt x="2304787" y="3766085"/>
                    </a:cubicBezTo>
                    <a:cubicBezTo>
                      <a:pt x="2432188" y="3638684"/>
                      <a:pt x="2603674" y="3582329"/>
                      <a:pt x="2770137" y="3596837"/>
                    </a:cubicBezTo>
                    <a:cubicBezTo>
                      <a:pt x="2784644" y="3763299"/>
                      <a:pt x="2728289" y="3934785"/>
                      <a:pt x="2600888" y="4062186"/>
                    </a:cubicBezTo>
                    <a:cubicBezTo>
                      <a:pt x="2538044" y="4125030"/>
                      <a:pt x="2464448" y="4170515"/>
                      <a:pt x="2386037" y="4198797"/>
                    </a:cubicBezTo>
                    <a:cubicBezTo>
                      <a:pt x="2430409" y="4228126"/>
                      <a:pt x="2475318" y="4256879"/>
                      <a:pt x="2520646" y="4285175"/>
                    </a:cubicBezTo>
                    <a:cubicBezTo>
                      <a:pt x="2612714" y="4243824"/>
                      <a:pt x="2713193" y="4227276"/>
                      <a:pt x="2811985" y="4235883"/>
                    </a:cubicBezTo>
                    <a:cubicBezTo>
                      <a:pt x="2818107" y="4306118"/>
                      <a:pt x="2811448" y="4377216"/>
                      <a:pt x="2792337" y="4445541"/>
                    </a:cubicBezTo>
                    <a:cubicBezTo>
                      <a:pt x="2833269" y="4468316"/>
                      <a:pt x="2874528" y="4490712"/>
                      <a:pt x="2916127" y="4512650"/>
                    </a:cubicBezTo>
                    <a:cubicBezTo>
                      <a:pt x="2879459" y="4424624"/>
                      <a:pt x="2865214" y="4329456"/>
                      <a:pt x="2873377" y="4235883"/>
                    </a:cubicBezTo>
                    <a:cubicBezTo>
                      <a:pt x="3039852" y="4221376"/>
                      <a:pt x="3211325" y="4277731"/>
                      <a:pt x="3338726" y="4405132"/>
                    </a:cubicBezTo>
                    <a:cubicBezTo>
                      <a:pt x="3445066" y="4511472"/>
                      <a:pt x="3501723" y="4648528"/>
                      <a:pt x="3509166" y="4787741"/>
                    </a:cubicBezTo>
                    <a:cubicBezTo>
                      <a:pt x="3532948" y="4797356"/>
                      <a:pt x="3556730" y="4806971"/>
                      <a:pt x="3580683" y="4816338"/>
                    </a:cubicBezTo>
                    <a:cubicBezTo>
                      <a:pt x="3581428" y="4667430"/>
                      <a:pt x="3638372" y="4518746"/>
                      <a:pt x="3751985" y="4405132"/>
                    </a:cubicBezTo>
                    <a:cubicBezTo>
                      <a:pt x="3879387" y="4277731"/>
                      <a:pt x="4050860" y="4221376"/>
                      <a:pt x="4217335" y="4235883"/>
                    </a:cubicBezTo>
                    <a:cubicBezTo>
                      <a:pt x="4231843" y="4402346"/>
                      <a:pt x="4175487" y="4573832"/>
                      <a:pt x="4048086" y="4701233"/>
                    </a:cubicBezTo>
                    <a:cubicBezTo>
                      <a:pt x="3954318" y="4795002"/>
                      <a:pt x="3836662" y="4850140"/>
                      <a:pt x="3714716" y="4867016"/>
                    </a:cubicBezTo>
                    <a:cubicBezTo>
                      <a:pt x="3844511" y="4914515"/>
                      <a:pt x="3976596" y="4958259"/>
                      <a:pt x="4110799" y="4998080"/>
                    </a:cubicBezTo>
                    <a:cubicBezTo>
                      <a:pt x="4092577" y="4971406"/>
                      <a:pt x="4081889" y="4939186"/>
                      <a:pt x="4081889" y="4904455"/>
                    </a:cubicBezTo>
                    <a:cubicBezTo>
                      <a:pt x="4081889" y="4812701"/>
                      <a:pt x="4156271" y="4738306"/>
                      <a:pt x="4248038" y="4738306"/>
                    </a:cubicBezTo>
                    <a:cubicBezTo>
                      <a:pt x="4339805" y="4738306"/>
                      <a:pt x="4414187" y="4812688"/>
                      <a:pt x="4414187" y="4904455"/>
                    </a:cubicBezTo>
                    <a:cubicBezTo>
                      <a:pt x="4414187" y="4971642"/>
                      <a:pt x="4374222" y="5029384"/>
                      <a:pt x="4316847" y="5055560"/>
                    </a:cubicBezTo>
                    <a:cubicBezTo>
                      <a:pt x="4365667" y="5068380"/>
                      <a:pt x="4414710" y="5080716"/>
                      <a:pt x="4464040" y="5092502"/>
                    </a:cubicBezTo>
                    <a:cubicBezTo>
                      <a:pt x="4589597" y="4975946"/>
                      <a:pt x="4753705" y="4924522"/>
                      <a:pt x="4913326" y="4938428"/>
                    </a:cubicBezTo>
                    <a:cubicBezTo>
                      <a:pt x="4920377" y="5019337"/>
                      <a:pt x="4910540" y="5101398"/>
                      <a:pt x="4884089" y="5179050"/>
                    </a:cubicBezTo>
                    <a:cubicBezTo>
                      <a:pt x="4931143" y="5187226"/>
                      <a:pt x="4978393" y="5194931"/>
                      <a:pt x="5025827" y="5202178"/>
                    </a:cubicBezTo>
                    <a:cubicBezTo>
                      <a:pt x="4993045" y="5117802"/>
                      <a:pt x="4980330" y="5027435"/>
                      <a:pt x="4988087" y="4938428"/>
                    </a:cubicBezTo>
                    <a:cubicBezTo>
                      <a:pt x="5154550" y="4923933"/>
                      <a:pt x="5326022" y="4980275"/>
                      <a:pt x="5453437" y="5107677"/>
                    </a:cubicBezTo>
                    <a:cubicBezTo>
                      <a:pt x="5500125" y="5154365"/>
                      <a:pt x="5537172" y="5207005"/>
                      <a:pt x="5564787" y="5263111"/>
                    </a:cubicBezTo>
                    <a:cubicBezTo>
                      <a:pt x="5621940" y="5267363"/>
                      <a:pt x="5679303" y="5270948"/>
                      <a:pt x="5736888" y="5273826"/>
                    </a:cubicBezTo>
                    <a:cubicBezTo>
                      <a:pt x="5764974" y="5213702"/>
                      <a:pt x="5803682" y="5157308"/>
                      <a:pt x="5853327" y="5107664"/>
                    </a:cubicBezTo>
                    <a:cubicBezTo>
                      <a:pt x="5980728" y="4980263"/>
                      <a:pt x="6152201" y="4923907"/>
                      <a:pt x="6318677" y="4938415"/>
                    </a:cubicBezTo>
                    <a:cubicBezTo>
                      <a:pt x="6328932" y="5056122"/>
                      <a:pt x="6303580" y="5176263"/>
                      <a:pt x="6242908" y="5281635"/>
                    </a:cubicBezTo>
                    <a:cubicBezTo>
                      <a:pt x="6317080" y="5280131"/>
                      <a:pt x="6390821" y="5277122"/>
                      <a:pt x="6464326" y="5273354"/>
                    </a:cubicBezTo>
                    <a:cubicBezTo>
                      <a:pt x="6407068" y="5170010"/>
                      <a:pt x="6383456" y="5053035"/>
                      <a:pt x="6393450" y="4938415"/>
                    </a:cubicBezTo>
                    <a:cubicBezTo>
                      <a:pt x="6559913" y="4923920"/>
                      <a:pt x="6731386" y="4980263"/>
                      <a:pt x="6858800" y="5107664"/>
                    </a:cubicBezTo>
                    <a:cubicBezTo>
                      <a:pt x="6896567" y="5145430"/>
                      <a:pt x="6927923" y="5187134"/>
                      <a:pt x="6953210" y="5231362"/>
                    </a:cubicBezTo>
                    <a:cubicBezTo>
                      <a:pt x="7030640" y="5221970"/>
                      <a:pt x="7107559" y="5211230"/>
                      <a:pt x="7184021" y="5199352"/>
                    </a:cubicBezTo>
                    <a:cubicBezTo>
                      <a:pt x="7205422" y="5166975"/>
                      <a:pt x="7230159" y="5136168"/>
                      <a:pt x="7258677" y="5107664"/>
                    </a:cubicBezTo>
                    <a:cubicBezTo>
                      <a:pt x="7386078" y="4980263"/>
                      <a:pt x="7557564" y="4923907"/>
                      <a:pt x="7724027" y="4938415"/>
                    </a:cubicBezTo>
                    <a:cubicBezTo>
                      <a:pt x="7728579" y="4990714"/>
                      <a:pt x="7726120" y="5043499"/>
                      <a:pt x="7716688" y="5095263"/>
                    </a:cubicBezTo>
                    <a:cubicBezTo>
                      <a:pt x="7745507" y="5088434"/>
                      <a:pt x="7774207" y="5081370"/>
                      <a:pt x="7802856" y="5074188"/>
                    </a:cubicBezTo>
                    <a:cubicBezTo>
                      <a:pt x="7796328" y="5029201"/>
                      <a:pt x="7794863" y="4983638"/>
                      <a:pt x="7798801" y="4938415"/>
                    </a:cubicBezTo>
                    <a:cubicBezTo>
                      <a:pt x="7901360" y="4929480"/>
                      <a:pt x="8005790" y="4947546"/>
                      <a:pt x="8100684" y="4992442"/>
                    </a:cubicBezTo>
                    <a:cubicBezTo>
                      <a:pt x="8167701" y="4972348"/>
                      <a:pt x="8234011" y="4950986"/>
                      <a:pt x="8299955" y="4928957"/>
                    </a:cubicBezTo>
                    <a:cubicBezTo>
                      <a:pt x="8298765" y="4920938"/>
                      <a:pt x="8297941" y="4912801"/>
                      <a:pt x="8297941" y="4904442"/>
                    </a:cubicBezTo>
                    <a:cubicBezTo>
                      <a:pt x="8297941" y="4812688"/>
                      <a:pt x="8372322" y="4738293"/>
                      <a:pt x="8464089" y="4738293"/>
                    </a:cubicBezTo>
                    <a:cubicBezTo>
                      <a:pt x="8524303" y="4738293"/>
                      <a:pt x="8576865" y="4770434"/>
                      <a:pt x="8606011" y="4818378"/>
                    </a:cubicBezTo>
                    <a:cubicBezTo>
                      <a:pt x="8650697" y="4800954"/>
                      <a:pt x="8695122" y="4783123"/>
                      <a:pt x="8739233" y="4764809"/>
                    </a:cubicBezTo>
                    <a:cubicBezTo>
                      <a:pt x="8712860" y="4746051"/>
                      <a:pt x="8687678" y="4724872"/>
                      <a:pt x="8664014" y="4701220"/>
                    </a:cubicBezTo>
                    <a:cubicBezTo>
                      <a:pt x="8536613" y="4573819"/>
                      <a:pt x="8480257" y="4402346"/>
                      <a:pt x="8494765" y="4235870"/>
                    </a:cubicBezTo>
                    <a:cubicBezTo>
                      <a:pt x="8661241" y="4221363"/>
                      <a:pt x="8832714" y="4277718"/>
                      <a:pt x="8960115" y="4405119"/>
                    </a:cubicBezTo>
                    <a:cubicBezTo>
                      <a:pt x="9019217" y="4464222"/>
                      <a:pt x="9062831" y="4532874"/>
                      <a:pt x="9091375" y="4606052"/>
                    </a:cubicBezTo>
                    <a:cubicBezTo>
                      <a:pt x="9160079" y="4572602"/>
                      <a:pt x="9227972" y="4538054"/>
                      <a:pt x="9295003" y="4502394"/>
                    </a:cubicBezTo>
                    <a:cubicBezTo>
                      <a:pt x="9317202" y="4467950"/>
                      <a:pt x="9343234" y="4435259"/>
                      <a:pt x="9373387" y="4405106"/>
                    </a:cubicBezTo>
                    <a:cubicBezTo>
                      <a:pt x="9478379" y="4300114"/>
                      <a:pt x="9613302" y="4243497"/>
                      <a:pt x="9750685" y="4234902"/>
                    </a:cubicBezTo>
                    <a:cubicBezTo>
                      <a:pt x="9844558" y="4174295"/>
                      <a:pt x="9936351" y="4111425"/>
                      <a:pt x="10025947" y="4046345"/>
                    </a:cubicBezTo>
                    <a:cubicBezTo>
                      <a:pt x="9909233" y="3920762"/>
                      <a:pt x="9857718" y="3756523"/>
                      <a:pt x="9871637" y="3596810"/>
                    </a:cubicBezTo>
                    <a:cubicBezTo>
                      <a:pt x="10038113" y="3582303"/>
                      <a:pt x="10209585" y="3638658"/>
                      <a:pt x="10336987" y="3766059"/>
                    </a:cubicBezTo>
                    <a:cubicBezTo>
                      <a:pt x="10344012" y="3773084"/>
                      <a:pt x="10350748" y="3780305"/>
                      <a:pt x="10357342" y="3787592"/>
                    </a:cubicBezTo>
                    <a:cubicBezTo>
                      <a:pt x="10389418" y="3760631"/>
                      <a:pt x="10421114" y="3733316"/>
                      <a:pt x="10452510" y="3705754"/>
                    </a:cubicBezTo>
                    <a:cubicBezTo>
                      <a:pt x="10403650" y="3676830"/>
                      <a:pt x="10370776" y="3623732"/>
                      <a:pt x="10370776" y="3562825"/>
                    </a:cubicBezTo>
                    <a:cubicBezTo>
                      <a:pt x="10370776" y="3471057"/>
                      <a:pt x="10445158" y="3396676"/>
                      <a:pt x="10536925" y="3396676"/>
                    </a:cubicBezTo>
                    <a:cubicBezTo>
                      <a:pt x="10602136" y="3396676"/>
                      <a:pt x="10658400" y="3434338"/>
                      <a:pt x="10685610" y="3489006"/>
                    </a:cubicBezTo>
                    <a:cubicBezTo>
                      <a:pt x="10716691" y="3458486"/>
                      <a:pt x="10747380" y="3427640"/>
                      <a:pt x="10777652" y="3396493"/>
                    </a:cubicBezTo>
                    <a:cubicBezTo>
                      <a:pt x="10763654" y="3384889"/>
                      <a:pt x="10749984" y="3372723"/>
                      <a:pt x="10736863" y="3359616"/>
                    </a:cubicBezTo>
                    <a:cubicBezTo>
                      <a:pt x="10609462" y="3232215"/>
                      <a:pt x="10553107" y="3060729"/>
                      <a:pt x="10567614" y="2894266"/>
                    </a:cubicBezTo>
                    <a:cubicBezTo>
                      <a:pt x="10734077" y="2879758"/>
                      <a:pt x="10905550" y="2936114"/>
                      <a:pt x="11032964" y="3063515"/>
                    </a:cubicBezTo>
                    <a:cubicBezTo>
                      <a:pt x="11040904" y="3071455"/>
                      <a:pt x="11048557" y="3079566"/>
                      <a:pt x="11055935" y="3087820"/>
                    </a:cubicBezTo>
                    <a:cubicBezTo>
                      <a:pt x="11109622" y="3023512"/>
                      <a:pt x="11161648" y="2958130"/>
                      <a:pt x="11212012" y="2891702"/>
                    </a:cubicBezTo>
                    <a:cubicBezTo>
                      <a:pt x="11055805" y="2896777"/>
                      <a:pt x="10897950" y="2839795"/>
                      <a:pt x="10778711" y="2720556"/>
                    </a:cubicBezTo>
                    <a:cubicBezTo>
                      <a:pt x="10651310" y="2593155"/>
                      <a:pt x="10594968" y="2421669"/>
                      <a:pt x="10609462" y="2255206"/>
                    </a:cubicBezTo>
                    <a:cubicBezTo>
                      <a:pt x="10775925" y="2240699"/>
                      <a:pt x="10947398" y="2297054"/>
                      <a:pt x="11074813" y="2424455"/>
                    </a:cubicBezTo>
                    <a:cubicBezTo>
                      <a:pt x="11191289" y="2540934"/>
                      <a:pt x="11248181" y="2694249"/>
                      <a:pt x="11246036" y="2846885"/>
                    </a:cubicBezTo>
                    <a:cubicBezTo>
                      <a:pt x="11267215" y="2818327"/>
                      <a:pt x="11287950" y="2789509"/>
                      <a:pt x="11308501" y="2760586"/>
                    </a:cubicBezTo>
                    <a:cubicBezTo>
                      <a:pt x="11324918" y="2637645"/>
                      <a:pt x="11380227" y="2518930"/>
                      <a:pt x="11474702" y="2424455"/>
                    </a:cubicBezTo>
                    <a:cubicBezTo>
                      <a:pt x="11505823" y="2393334"/>
                      <a:pt x="11539612" y="2366517"/>
                      <a:pt x="11575272" y="2343873"/>
                    </a:cubicBezTo>
                    <a:cubicBezTo>
                      <a:pt x="11611731" y="2280323"/>
                      <a:pt x="11646646" y="2216001"/>
                      <a:pt x="11680199" y="2151038"/>
                    </a:cubicBezTo>
                    <a:cubicBezTo>
                      <a:pt x="11605308" y="2122546"/>
                      <a:pt x="11535034" y="2078357"/>
                      <a:pt x="11474702" y="2018025"/>
                    </a:cubicBezTo>
                    <a:cubicBezTo>
                      <a:pt x="11347301" y="1890624"/>
                      <a:pt x="11290945" y="1719138"/>
                      <a:pt x="11305453" y="1552675"/>
                    </a:cubicBezTo>
                    <a:cubicBezTo>
                      <a:pt x="11471915" y="1538167"/>
                      <a:pt x="11643388" y="1594523"/>
                      <a:pt x="11770802" y="1721924"/>
                    </a:cubicBezTo>
                    <a:cubicBezTo>
                      <a:pt x="11797424" y="1748545"/>
                      <a:pt x="11820748" y="1777180"/>
                      <a:pt x="11841168" y="1807189"/>
                    </a:cubicBezTo>
                    <a:cubicBezTo>
                      <a:pt x="11889309" y="1692896"/>
                      <a:pt x="11932987" y="1576784"/>
                      <a:pt x="11972075" y="1458972"/>
                    </a:cubicBezTo>
                    <a:cubicBezTo>
                      <a:pt x="11977752" y="1371169"/>
                      <a:pt x="12003156" y="1284464"/>
                      <a:pt x="12048197" y="1205909"/>
                    </a:cubicBezTo>
                    <a:cubicBezTo>
                      <a:pt x="12093865" y="1036909"/>
                      <a:pt x="12130217" y="864821"/>
                      <a:pt x="12156604" y="690012"/>
                    </a:cubicBezTo>
                    <a:close/>
                    <a:moveTo>
                      <a:pt x="12108372" y="879669"/>
                    </a:moveTo>
                    <a:cubicBezTo>
                      <a:pt x="12108372" y="971436"/>
                      <a:pt x="12033990" y="1045817"/>
                      <a:pt x="11942222" y="1045817"/>
                    </a:cubicBezTo>
                    <a:cubicBezTo>
                      <a:pt x="11850456" y="1045817"/>
                      <a:pt x="11776074" y="971436"/>
                      <a:pt x="11776074" y="879669"/>
                    </a:cubicBezTo>
                    <a:cubicBezTo>
                      <a:pt x="11776074" y="787902"/>
                      <a:pt x="11850456" y="713520"/>
                      <a:pt x="11942222" y="713520"/>
                    </a:cubicBezTo>
                    <a:cubicBezTo>
                      <a:pt x="12033990" y="713520"/>
                      <a:pt x="12108372" y="787902"/>
                      <a:pt x="12108372" y="879669"/>
                    </a:cubicBezTo>
                    <a:close/>
                    <a:moveTo>
                      <a:pt x="11446184" y="380359"/>
                    </a:moveTo>
                    <a:cubicBezTo>
                      <a:pt x="11573585" y="252958"/>
                      <a:pt x="11745058" y="196603"/>
                      <a:pt x="11911533" y="211110"/>
                    </a:cubicBezTo>
                    <a:cubicBezTo>
                      <a:pt x="11926028" y="377586"/>
                      <a:pt x="11869686" y="549059"/>
                      <a:pt x="11742284" y="676460"/>
                    </a:cubicBezTo>
                    <a:cubicBezTo>
                      <a:pt x="11614884" y="803861"/>
                      <a:pt x="11443411" y="860216"/>
                      <a:pt x="11276935" y="845709"/>
                    </a:cubicBezTo>
                    <a:cubicBezTo>
                      <a:pt x="11262441" y="679246"/>
                      <a:pt x="11318796" y="507760"/>
                      <a:pt x="11446184" y="380359"/>
                    </a:cubicBezTo>
                    <a:close/>
                    <a:moveTo>
                      <a:pt x="10567575" y="211110"/>
                    </a:moveTo>
                    <a:cubicBezTo>
                      <a:pt x="10734038" y="196603"/>
                      <a:pt x="10905510" y="252958"/>
                      <a:pt x="11032925" y="380359"/>
                    </a:cubicBezTo>
                    <a:cubicBezTo>
                      <a:pt x="11160325" y="507760"/>
                      <a:pt x="11216681" y="679233"/>
                      <a:pt x="11202174" y="845709"/>
                    </a:cubicBezTo>
                    <a:cubicBezTo>
                      <a:pt x="11035698" y="860216"/>
                      <a:pt x="10864225" y="803861"/>
                      <a:pt x="10736825" y="676460"/>
                    </a:cubicBezTo>
                    <a:cubicBezTo>
                      <a:pt x="10609423" y="549059"/>
                      <a:pt x="10553068" y="377586"/>
                      <a:pt x="10567575" y="211110"/>
                    </a:cubicBezTo>
                    <a:close/>
                    <a:moveTo>
                      <a:pt x="10040847" y="380359"/>
                    </a:moveTo>
                    <a:cubicBezTo>
                      <a:pt x="10168248" y="252958"/>
                      <a:pt x="10339734" y="196603"/>
                      <a:pt x="10506196" y="211110"/>
                    </a:cubicBezTo>
                    <a:cubicBezTo>
                      <a:pt x="10520691" y="377586"/>
                      <a:pt x="10464348" y="549059"/>
                      <a:pt x="10336948" y="676460"/>
                    </a:cubicBezTo>
                    <a:cubicBezTo>
                      <a:pt x="10209546" y="803861"/>
                      <a:pt x="10038073" y="860216"/>
                      <a:pt x="9871598" y="845709"/>
                    </a:cubicBezTo>
                    <a:cubicBezTo>
                      <a:pt x="9857103" y="679246"/>
                      <a:pt x="9913445" y="507760"/>
                      <a:pt x="10040847" y="380359"/>
                    </a:cubicBezTo>
                    <a:close/>
                    <a:moveTo>
                      <a:pt x="9871598" y="913641"/>
                    </a:moveTo>
                    <a:cubicBezTo>
                      <a:pt x="10038073" y="899134"/>
                      <a:pt x="10209546" y="955489"/>
                      <a:pt x="10336948" y="1082890"/>
                    </a:cubicBezTo>
                    <a:cubicBezTo>
                      <a:pt x="10464348" y="1210292"/>
                      <a:pt x="10520704" y="1381765"/>
                      <a:pt x="10506196" y="1548240"/>
                    </a:cubicBezTo>
                    <a:cubicBezTo>
                      <a:pt x="10339720" y="1562735"/>
                      <a:pt x="10168248" y="1506392"/>
                      <a:pt x="10040847" y="1378991"/>
                    </a:cubicBezTo>
                    <a:cubicBezTo>
                      <a:pt x="9913445" y="1251590"/>
                      <a:pt x="9857103" y="1080117"/>
                      <a:pt x="9871598" y="913641"/>
                    </a:cubicBezTo>
                    <a:close/>
                    <a:moveTo>
                      <a:pt x="9669436" y="2018038"/>
                    </a:moveTo>
                    <a:cubicBezTo>
                      <a:pt x="9542034" y="2145439"/>
                      <a:pt x="9370548" y="2201781"/>
                      <a:pt x="9204086" y="2187287"/>
                    </a:cubicBezTo>
                    <a:cubicBezTo>
                      <a:pt x="9189578" y="2020811"/>
                      <a:pt x="9245933" y="1849338"/>
                      <a:pt x="9373335" y="1721937"/>
                    </a:cubicBezTo>
                    <a:cubicBezTo>
                      <a:pt x="9500736" y="1594536"/>
                      <a:pt x="9672208" y="1538180"/>
                      <a:pt x="9838684" y="1552688"/>
                    </a:cubicBezTo>
                    <a:cubicBezTo>
                      <a:pt x="9853192" y="1719151"/>
                      <a:pt x="9796836" y="1890637"/>
                      <a:pt x="9669436" y="2018038"/>
                    </a:cubicBezTo>
                    <a:close/>
                    <a:moveTo>
                      <a:pt x="9162238" y="1548240"/>
                    </a:moveTo>
                    <a:cubicBezTo>
                      <a:pt x="9147730" y="1381778"/>
                      <a:pt x="9204086" y="1210292"/>
                      <a:pt x="9331487" y="1082890"/>
                    </a:cubicBezTo>
                    <a:cubicBezTo>
                      <a:pt x="9458888" y="955489"/>
                      <a:pt x="9630361" y="899134"/>
                      <a:pt x="9796836" y="913641"/>
                    </a:cubicBezTo>
                    <a:cubicBezTo>
                      <a:pt x="9811344" y="1080104"/>
                      <a:pt x="9754989" y="1251590"/>
                      <a:pt x="9627587" y="1378991"/>
                    </a:cubicBezTo>
                    <a:cubicBezTo>
                      <a:pt x="9500186" y="1506392"/>
                      <a:pt x="9328714" y="1562748"/>
                      <a:pt x="9162251" y="1548240"/>
                    </a:cubicBezTo>
                    <a:close/>
                    <a:moveTo>
                      <a:pt x="9162238" y="211110"/>
                    </a:moveTo>
                    <a:cubicBezTo>
                      <a:pt x="9328700" y="196603"/>
                      <a:pt x="9500186" y="252958"/>
                      <a:pt x="9627587" y="380359"/>
                    </a:cubicBezTo>
                    <a:cubicBezTo>
                      <a:pt x="9754989" y="507760"/>
                      <a:pt x="9811344" y="679233"/>
                      <a:pt x="9796836" y="845709"/>
                    </a:cubicBezTo>
                    <a:cubicBezTo>
                      <a:pt x="9630374" y="860216"/>
                      <a:pt x="9458901" y="803861"/>
                      <a:pt x="9331487" y="676460"/>
                    </a:cubicBezTo>
                    <a:cubicBezTo>
                      <a:pt x="9204086" y="549059"/>
                      <a:pt x="9147730" y="377586"/>
                      <a:pt x="9162238" y="211110"/>
                    </a:cubicBezTo>
                    <a:close/>
                    <a:moveTo>
                      <a:pt x="9297697" y="879669"/>
                    </a:moveTo>
                    <a:cubicBezTo>
                      <a:pt x="9297697" y="971436"/>
                      <a:pt x="9223315" y="1045817"/>
                      <a:pt x="9131548" y="1045817"/>
                    </a:cubicBezTo>
                    <a:cubicBezTo>
                      <a:pt x="9039781" y="1045817"/>
                      <a:pt x="8965400" y="971436"/>
                      <a:pt x="8965400" y="879669"/>
                    </a:cubicBezTo>
                    <a:cubicBezTo>
                      <a:pt x="8965400" y="787902"/>
                      <a:pt x="9039794" y="713520"/>
                      <a:pt x="9131548" y="713520"/>
                    </a:cubicBezTo>
                    <a:cubicBezTo>
                      <a:pt x="9223303" y="713520"/>
                      <a:pt x="9297697" y="787902"/>
                      <a:pt x="9297697" y="879669"/>
                    </a:cubicBezTo>
                    <a:close/>
                    <a:moveTo>
                      <a:pt x="8960075" y="2720569"/>
                    </a:moveTo>
                    <a:cubicBezTo>
                      <a:pt x="8832674" y="2847970"/>
                      <a:pt x="8661202" y="2904326"/>
                      <a:pt x="8494726" y="2889818"/>
                    </a:cubicBezTo>
                    <a:cubicBezTo>
                      <a:pt x="8480231" y="2723356"/>
                      <a:pt x="8536574" y="2551870"/>
                      <a:pt x="8663974" y="2424469"/>
                    </a:cubicBezTo>
                    <a:cubicBezTo>
                      <a:pt x="8791376" y="2297067"/>
                      <a:pt x="8962862" y="2240712"/>
                      <a:pt x="9129324" y="2255219"/>
                    </a:cubicBezTo>
                    <a:cubicBezTo>
                      <a:pt x="9143832" y="2421682"/>
                      <a:pt x="9087477" y="2593168"/>
                      <a:pt x="8960075" y="2720569"/>
                    </a:cubicBezTo>
                    <a:close/>
                    <a:moveTo>
                      <a:pt x="8931610" y="3359616"/>
                    </a:moveTo>
                    <a:cubicBezTo>
                      <a:pt x="8804209" y="3487017"/>
                      <a:pt x="8632723" y="3543359"/>
                      <a:pt x="8466260" y="3528865"/>
                    </a:cubicBezTo>
                    <a:cubicBezTo>
                      <a:pt x="8451753" y="3362402"/>
                      <a:pt x="8508108" y="3190929"/>
                      <a:pt x="8635509" y="3063515"/>
                    </a:cubicBezTo>
                    <a:cubicBezTo>
                      <a:pt x="8762911" y="2936114"/>
                      <a:pt x="8934383" y="2879771"/>
                      <a:pt x="9100859" y="2894266"/>
                    </a:cubicBezTo>
                    <a:cubicBezTo>
                      <a:pt x="9115366" y="3060729"/>
                      <a:pt x="9059011" y="3232202"/>
                      <a:pt x="8931610" y="3359616"/>
                    </a:cubicBezTo>
                    <a:close/>
                    <a:moveTo>
                      <a:pt x="9129324" y="2187287"/>
                    </a:moveTo>
                    <a:cubicBezTo>
                      <a:pt x="8962862" y="2201781"/>
                      <a:pt x="8791376" y="2145439"/>
                      <a:pt x="8663974" y="2018038"/>
                    </a:cubicBezTo>
                    <a:cubicBezTo>
                      <a:pt x="8536574" y="1890637"/>
                      <a:pt x="8480218" y="1719151"/>
                      <a:pt x="8494726" y="1552688"/>
                    </a:cubicBezTo>
                    <a:cubicBezTo>
                      <a:pt x="8661202" y="1538180"/>
                      <a:pt x="8832674" y="1594536"/>
                      <a:pt x="8960075" y="1721937"/>
                    </a:cubicBezTo>
                    <a:cubicBezTo>
                      <a:pt x="9087477" y="1849338"/>
                      <a:pt x="9143832" y="2020824"/>
                      <a:pt x="9129324" y="2187287"/>
                    </a:cubicBezTo>
                    <a:close/>
                    <a:moveTo>
                      <a:pt x="8635522" y="380359"/>
                    </a:moveTo>
                    <a:cubicBezTo>
                      <a:pt x="8762923" y="252958"/>
                      <a:pt x="8934396" y="196603"/>
                      <a:pt x="9100872" y="211110"/>
                    </a:cubicBezTo>
                    <a:cubicBezTo>
                      <a:pt x="9115380" y="377586"/>
                      <a:pt x="9059024" y="549059"/>
                      <a:pt x="8931623" y="676460"/>
                    </a:cubicBezTo>
                    <a:cubicBezTo>
                      <a:pt x="8804222" y="803861"/>
                      <a:pt x="8632736" y="860216"/>
                      <a:pt x="8466273" y="845709"/>
                    </a:cubicBezTo>
                    <a:cubicBezTo>
                      <a:pt x="8451766" y="679246"/>
                      <a:pt x="8508121" y="507760"/>
                      <a:pt x="8635522" y="380359"/>
                    </a:cubicBezTo>
                    <a:close/>
                    <a:moveTo>
                      <a:pt x="8466273" y="913641"/>
                    </a:moveTo>
                    <a:cubicBezTo>
                      <a:pt x="8632736" y="899134"/>
                      <a:pt x="8804222" y="955489"/>
                      <a:pt x="8931623" y="1082890"/>
                    </a:cubicBezTo>
                    <a:cubicBezTo>
                      <a:pt x="9059024" y="1210292"/>
                      <a:pt x="9115366" y="1381765"/>
                      <a:pt x="9100872" y="1548240"/>
                    </a:cubicBezTo>
                    <a:cubicBezTo>
                      <a:pt x="8934409" y="1562735"/>
                      <a:pt x="8762923" y="1506392"/>
                      <a:pt x="8635522" y="1378991"/>
                    </a:cubicBezTo>
                    <a:cubicBezTo>
                      <a:pt x="8508121" y="1251590"/>
                      <a:pt x="8451766" y="1080117"/>
                      <a:pt x="8466273" y="913641"/>
                    </a:cubicBezTo>
                    <a:close/>
                    <a:moveTo>
                      <a:pt x="8264111" y="2018038"/>
                    </a:moveTo>
                    <a:cubicBezTo>
                      <a:pt x="8136711" y="2145439"/>
                      <a:pt x="7965224" y="2201781"/>
                      <a:pt x="7798761" y="2187287"/>
                    </a:cubicBezTo>
                    <a:cubicBezTo>
                      <a:pt x="7784254" y="2020811"/>
                      <a:pt x="7840610" y="1849338"/>
                      <a:pt x="7968010" y="1721937"/>
                    </a:cubicBezTo>
                    <a:cubicBezTo>
                      <a:pt x="8095412" y="1594536"/>
                      <a:pt x="8266885" y="1538180"/>
                      <a:pt x="8433360" y="1552688"/>
                    </a:cubicBezTo>
                    <a:cubicBezTo>
                      <a:pt x="8447854" y="1719151"/>
                      <a:pt x="8391512" y="1890637"/>
                      <a:pt x="8264111" y="2018038"/>
                    </a:cubicBezTo>
                    <a:close/>
                    <a:moveTo>
                      <a:pt x="7926163" y="1082890"/>
                    </a:moveTo>
                    <a:cubicBezTo>
                      <a:pt x="8053564" y="955489"/>
                      <a:pt x="8225037" y="899134"/>
                      <a:pt x="8391512" y="913641"/>
                    </a:cubicBezTo>
                    <a:cubicBezTo>
                      <a:pt x="8406020" y="1080104"/>
                      <a:pt x="8349664" y="1251590"/>
                      <a:pt x="8222264" y="1378991"/>
                    </a:cubicBezTo>
                    <a:cubicBezTo>
                      <a:pt x="8094862" y="1506392"/>
                      <a:pt x="7923377" y="1562748"/>
                      <a:pt x="7756914" y="1548240"/>
                    </a:cubicBezTo>
                    <a:cubicBezTo>
                      <a:pt x="7742406" y="1381778"/>
                      <a:pt x="7798761" y="1210292"/>
                      <a:pt x="7926163" y="1082890"/>
                    </a:cubicBezTo>
                    <a:close/>
                    <a:moveTo>
                      <a:pt x="8222264" y="3063515"/>
                    </a:moveTo>
                    <a:cubicBezTo>
                      <a:pt x="8349664" y="3190916"/>
                      <a:pt x="8406020" y="3362389"/>
                      <a:pt x="8391512" y="3528865"/>
                    </a:cubicBezTo>
                    <a:cubicBezTo>
                      <a:pt x="8225037" y="3543359"/>
                      <a:pt x="8053564" y="3487004"/>
                      <a:pt x="7926163" y="3359616"/>
                    </a:cubicBezTo>
                    <a:cubicBezTo>
                      <a:pt x="7798761" y="3232215"/>
                      <a:pt x="7742406" y="3060729"/>
                      <a:pt x="7756914" y="2894266"/>
                    </a:cubicBezTo>
                    <a:cubicBezTo>
                      <a:pt x="7923389" y="2879758"/>
                      <a:pt x="8094862" y="2936114"/>
                      <a:pt x="8222264" y="3063515"/>
                    </a:cubicBezTo>
                    <a:close/>
                    <a:moveTo>
                      <a:pt x="7756914" y="211097"/>
                    </a:moveTo>
                    <a:cubicBezTo>
                      <a:pt x="7923389" y="196589"/>
                      <a:pt x="8094862" y="252945"/>
                      <a:pt x="8222264" y="380346"/>
                    </a:cubicBezTo>
                    <a:cubicBezTo>
                      <a:pt x="8349664" y="507747"/>
                      <a:pt x="8406020" y="679220"/>
                      <a:pt x="8391512" y="845696"/>
                    </a:cubicBezTo>
                    <a:cubicBezTo>
                      <a:pt x="8225037" y="860203"/>
                      <a:pt x="8053564" y="803848"/>
                      <a:pt x="7926163" y="676447"/>
                    </a:cubicBezTo>
                    <a:cubicBezTo>
                      <a:pt x="7798761" y="549046"/>
                      <a:pt x="7742406" y="377573"/>
                      <a:pt x="7756914" y="211097"/>
                    </a:cubicBezTo>
                    <a:close/>
                    <a:moveTo>
                      <a:pt x="7892373" y="879655"/>
                    </a:moveTo>
                    <a:cubicBezTo>
                      <a:pt x="7892373" y="971422"/>
                      <a:pt x="7817992" y="1045804"/>
                      <a:pt x="7726225" y="1045804"/>
                    </a:cubicBezTo>
                    <a:cubicBezTo>
                      <a:pt x="7634457" y="1045804"/>
                      <a:pt x="7560076" y="971422"/>
                      <a:pt x="7560076" y="879655"/>
                    </a:cubicBezTo>
                    <a:cubicBezTo>
                      <a:pt x="7560076" y="787889"/>
                      <a:pt x="7634457" y="713507"/>
                      <a:pt x="7726225" y="713507"/>
                    </a:cubicBezTo>
                    <a:cubicBezTo>
                      <a:pt x="7817992" y="713507"/>
                      <a:pt x="7892373" y="787889"/>
                      <a:pt x="7892373" y="879655"/>
                    </a:cubicBezTo>
                    <a:close/>
                    <a:moveTo>
                      <a:pt x="7060936" y="3528852"/>
                    </a:moveTo>
                    <a:cubicBezTo>
                      <a:pt x="7046442" y="3362389"/>
                      <a:pt x="7102784" y="3190916"/>
                      <a:pt x="7230185" y="3063502"/>
                    </a:cubicBezTo>
                    <a:cubicBezTo>
                      <a:pt x="7357586" y="2936101"/>
                      <a:pt x="7529059" y="2879758"/>
                      <a:pt x="7695535" y="2894253"/>
                    </a:cubicBezTo>
                    <a:cubicBezTo>
                      <a:pt x="7710029" y="3060716"/>
                      <a:pt x="7653687" y="3232189"/>
                      <a:pt x="7526286" y="3359603"/>
                    </a:cubicBezTo>
                    <a:cubicBezTo>
                      <a:pt x="7398885" y="3487004"/>
                      <a:pt x="7227412" y="3543346"/>
                      <a:pt x="7060936" y="3528852"/>
                    </a:cubicBezTo>
                    <a:close/>
                    <a:moveTo>
                      <a:pt x="7695535" y="4231383"/>
                    </a:moveTo>
                    <a:cubicBezTo>
                      <a:pt x="7529059" y="4245891"/>
                      <a:pt x="7357586" y="4189535"/>
                      <a:pt x="7230185" y="4062134"/>
                    </a:cubicBezTo>
                    <a:cubicBezTo>
                      <a:pt x="7102784" y="3934733"/>
                      <a:pt x="7046429" y="3763247"/>
                      <a:pt x="7060936" y="3596784"/>
                    </a:cubicBezTo>
                    <a:cubicBezTo>
                      <a:pt x="7227412" y="3582277"/>
                      <a:pt x="7398885" y="3638632"/>
                      <a:pt x="7526286" y="3766033"/>
                    </a:cubicBezTo>
                    <a:cubicBezTo>
                      <a:pt x="7653687" y="3893434"/>
                      <a:pt x="7710043" y="4064907"/>
                      <a:pt x="7695535" y="4231383"/>
                    </a:cubicBezTo>
                    <a:close/>
                    <a:moveTo>
                      <a:pt x="7554752" y="2720556"/>
                    </a:moveTo>
                    <a:cubicBezTo>
                      <a:pt x="7427350" y="2847957"/>
                      <a:pt x="7255877" y="2904312"/>
                      <a:pt x="7089402" y="2889805"/>
                    </a:cubicBezTo>
                    <a:cubicBezTo>
                      <a:pt x="7074894" y="2723343"/>
                      <a:pt x="7131249" y="2551856"/>
                      <a:pt x="7258651" y="2424455"/>
                    </a:cubicBezTo>
                    <a:cubicBezTo>
                      <a:pt x="7386052" y="2297054"/>
                      <a:pt x="7557538" y="2240699"/>
                      <a:pt x="7724001" y="2255206"/>
                    </a:cubicBezTo>
                    <a:cubicBezTo>
                      <a:pt x="7738508" y="2421669"/>
                      <a:pt x="7682152" y="2593155"/>
                      <a:pt x="7554752" y="2720556"/>
                    </a:cubicBezTo>
                    <a:close/>
                    <a:moveTo>
                      <a:pt x="7724001" y="2187274"/>
                    </a:moveTo>
                    <a:cubicBezTo>
                      <a:pt x="7557538" y="2201768"/>
                      <a:pt x="7386052" y="2145426"/>
                      <a:pt x="7258651" y="2018025"/>
                    </a:cubicBezTo>
                    <a:cubicBezTo>
                      <a:pt x="7131249" y="1890624"/>
                      <a:pt x="7074894" y="1719138"/>
                      <a:pt x="7089402" y="1552675"/>
                    </a:cubicBezTo>
                    <a:cubicBezTo>
                      <a:pt x="7255865" y="1538167"/>
                      <a:pt x="7427350" y="1594523"/>
                      <a:pt x="7554752" y="1721924"/>
                    </a:cubicBezTo>
                    <a:cubicBezTo>
                      <a:pt x="7682152" y="1849325"/>
                      <a:pt x="7738495" y="2020811"/>
                      <a:pt x="7724001" y="2187274"/>
                    </a:cubicBezTo>
                    <a:close/>
                    <a:moveTo>
                      <a:pt x="7230198" y="380346"/>
                    </a:moveTo>
                    <a:cubicBezTo>
                      <a:pt x="7357600" y="252945"/>
                      <a:pt x="7529073" y="196589"/>
                      <a:pt x="7695548" y="211097"/>
                    </a:cubicBezTo>
                    <a:cubicBezTo>
                      <a:pt x="7710043" y="377573"/>
                      <a:pt x="7653700" y="549046"/>
                      <a:pt x="7526299" y="676447"/>
                    </a:cubicBezTo>
                    <a:cubicBezTo>
                      <a:pt x="7398898" y="803848"/>
                      <a:pt x="7227425" y="860203"/>
                      <a:pt x="7060950" y="845696"/>
                    </a:cubicBezTo>
                    <a:cubicBezTo>
                      <a:pt x="7046455" y="679233"/>
                      <a:pt x="7102797" y="507747"/>
                      <a:pt x="7230198" y="380346"/>
                    </a:cubicBezTo>
                    <a:close/>
                    <a:moveTo>
                      <a:pt x="7060950" y="913628"/>
                    </a:moveTo>
                    <a:cubicBezTo>
                      <a:pt x="7227425" y="899121"/>
                      <a:pt x="7398898" y="955476"/>
                      <a:pt x="7526299" y="1082877"/>
                    </a:cubicBezTo>
                    <a:cubicBezTo>
                      <a:pt x="7653700" y="1210279"/>
                      <a:pt x="7710055" y="1381751"/>
                      <a:pt x="7695548" y="1548227"/>
                    </a:cubicBezTo>
                    <a:cubicBezTo>
                      <a:pt x="7529073" y="1562721"/>
                      <a:pt x="7357600" y="1506379"/>
                      <a:pt x="7230198" y="1378978"/>
                    </a:cubicBezTo>
                    <a:cubicBezTo>
                      <a:pt x="7102797" y="1251577"/>
                      <a:pt x="7046442" y="1080104"/>
                      <a:pt x="7060950" y="913628"/>
                    </a:cubicBezTo>
                    <a:close/>
                    <a:moveTo>
                      <a:pt x="7224874" y="2221247"/>
                    </a:moveTo>
                    <a:cubicBezTo>
                      <a:pt x="7224874" y="2313014"/>
                      <a:pt x="7150492" y="2387395"/>
                      <a:pt x="7058725" y="2387395"/>
                    </a:cubicBezTo>
                    <a:cubicBezTo>
                      <a:pt x="6966959" y="2387395"/>
                      <a:pt x="6892577" y="2313014"/>
                      <a:pt x="6892577" y="2221247"/>
                    </a:cubicBezTo>
                    <a:cubicBezTo>
                      <a:pt x="6892577" y="2129480"/>
                      <a:pt x="6966959" y="2055098"/>
                      <a:pt x="7058725" y="2055098"/>
                    </a:cubicBezTo>
                    <a:cubicBezTo>
                      <a:pt x="7150492" y="2055098"/>
                      <a:pt x="7224874" y="2129480"/>
                      <a:pt x="7224874" y="2221247"/>
                    </a:cubicBezTo>
                    <a:close/>
                    <a:moveTo>
                      <a:pt x="6351589" y="2894266"/>
                    </a:moveTo>
                    <a:cubicBezTo>
                      <a:pt x="6518052" y="2879758"/>
                      <a:pt x="6689525" y="2936114"/>
                      <a:pt x="6816939" y="3063515"/>
                    </a:cubicBezTo>
                    <a:cubicBezTo>
                      <a:pt x="6944340" y="3190916"/>
                      <a:pt x="7000696" y="3362389"/>
                      <a:pt x="6986189" y="3528865"/>
                    </a:cubicBezTo>
                    <a:cubicBezTo>
                      <a:pt x="6819713" y="3543359"/>
                      <a:pt x="6648240" y="3487004"/>
                      <a:pt x="6520838" y="3359616"/>
                    </a:cubicBezTo>
                    <a:cubicBezTo>
                      <a:pt x="6393438" y="3232215"/>
                      <a:pt x="6337082" y="3060729"/>
                      <a:pt x="6351589" y="2894266"/>
                    </a:cubicBezTo>
                    <a:close/>
                    <a:moveTo>
                      <a:pt x="6520838" y="1082890"/>
                    </a:moveTo>
                    <a:cubicBezTo>
                      <a:pt x="6648240" y="955489"/>
                      <a:pt x="6819713" y="899134"/>
                      <a:pt x="6986189" y="913641"/>
                    </a:cubicBezTo>
                    <a:cubicBezTo>
                      <a:pt x="7000696" y="1080104"/>
                      <a:pt x="6944328" y="1251590"/>
                      <a:pt x="6816939" y="1378991"/>
                    </a:cubicBezTo>
                    <a:cubicBezTo>
                      <a:pt x="6689538" y="1506392"/>
                      <a:pt x="6518065" y="1562748"/>
                      <a:pt x="6351589" y="1548240"/>
                    </a:cubicBezTo>
                    <a:cubicBezTo>
                      <a:pt x="6337082" y="1381778"/>
                      <a:pt x="6393438" y="1210292"/>
                      <a:pt x="6520838" y="1082890"/>
                    </a:cubicBezTo>
                    <a:close/>
                    <a:moveTo>
                      <a:pt x="6562686" y="2720569"/>
                    </a:moveTo>
                    <a:cubicBezTo>
                      <a:pt x="6435285" y="2593168"/>
                      <a:pt x="6378930" y="2421682"/>
                      <a:pt x="6393438" y="2255219"/>
                    </a:cubicBezTo>
                    <a:cubicBezTo>
                      <a:pt x="6559900" y="2240712"/>
                      <a:pt x="6731373" y="2297067"/>
                      <a:pt x="6858787" y="2424469"/>
                    </a:cubicBezTo>
                    <a:cubicBezTo>
                      <a:pt x="6986189" y="2551870"/>
                      <a:pt x="7042531" y="2723343"/>
                      <a:pt x="7028036" y="2889818"/>
                    </a:cubicBezTo>
                    <a:cubicBezTo>
                      <a:pt x="6861574" y="2904326"/>
                      <a:pt x="6690088" y="2847970"/>
                      <a:pt x="6562686" y="2720569"/>
                    </a:cubicBezTo>
                    <a:close/>
                    <a:moveTo>
                      <a:pt x="6858787" y="2018038"/>
                    </a:moveTo>
                    <a:cubicBezTo>
                      <a:pt x="6731386" y="2145439"/>
                      <a:pt x="6559900" y="2201781"/>
                      <a:pt x="6393438" y="2187287"/>
                    </a:cubicBezTo>
                    <a:cubicBezTo>
                      <a:pt x="6378943" y="2020811"/>
                      <a:pt x="6435285" y="1849338"/>
                      <a:pt x="6562686" y="1721937"/>
                    </a:cubicBezTo>
                    <a:cubicBezTo>
                      <a:pt x="6690088" y="1594536"/>
                      <a:pt x="6861574" y="1538180"/>
                      <a:pt x="7028036" y="1552688"/>
                    </a:cubicBezTo>
                    <a:cubicBezTo>
                      <a:pt x="7042531" y="1719151"/>
                      <a:pt x="6986189" y="1890637"/>
                      <a:pt x="6858787" y="2018038"/>
                    </a:cubicBezTo>
                    <a:close/>
                    <a:moveTo>
                      <a:pt x="6351589" y="211110"/>
                    </a:moveTo>
                    <a:cubicBezTo>
                      <a:pt x="6518052" y="196603"/>
                      <a:pt x="6689525" y="252958"/>
                      <a:pt x="6816939" y="380359"/>
                    </a:cubicBezTo>
                    <a:cubicBezTo>
                      <a:pt x="6944340" y="507760"/>
                      <a:pt x="7000696" y="679233"/>
                      <a:pt x="6986189" y="845709"/>
                    </a:cubicBezTo>
                    <a:cubicBezTo>
                      <a:pt x="6819713" y="860216"/>
                      <a:pt x="6648240" y="803861"/>
                      <a:pt x="6520838" y="676460"/>
                    </a:cubicBezTo>
                    <a:cubicBezTo>
                      <a:pt x="6393438" y="549059"/>
                      <a:pt x="6337082" y="377586"/>
                      <a:pt x="6351589" y="211110"/>
                    </a:cubicBezTo>
                    <a:close/>
                    <a:moveTo>
                      <a:pt x="6487049" y="879669"/>
                    </a:moveTo>
                    <a:cubicBezTo>
                      <a:pt x="6487049" y="971436"/>
                      <a:pt x="6412667" y="1045817"/>
                      <a:pt x="6320900" y="1045817"/>
                    </a:cubicBezTo>
                    <a:cubicBezTo>
                      <a:pt x="6229133" y="1045817"/>
                      <a:pt x="6154752" y="971436"/>
                      <a:pt x="6154752" y="879669"/>
                    </a:cubicBezTo>
                    <a:cubicBezTo>
                      <a:pt x="6154752" y="787902"/>
                      <a:pt x="6229133" y="713520"/>
                      <a:pt x="6320900" y="713520"/>
                    </a:cubicBezTo>
                    <a:cubicBezTo>
                      <a:pt x="6412667" y="713520"/>
                      <a:pt x="6487049" y="787902"/>
                      <a:pt x="6487049" y="879669"/>
                    </a:cubicBezTo>
                    <a:close/>
                    <a:moveTo>
                      <a:pt x="5655612" y="3528865"/>
                    </a:moveTo>
                    <a:cubicBezTo>
                      <a:pt x="5641118" y="3362402"/>
                      <a:pt x="5697460" y="3190929"/>
                      <a:pt x="5824861" y="3063515"/>
                    </a:cubicBezTo>
                    <a:cubicBezTo>
                      <a:pt x="5952262" y="2936114"/>
                      <a:pt x="6123748" y="2879771"/>
                      <a:pt x="6290211" y="2894266"/>
                    </a:cubicBezTo>
                    <a:cubicBezTo>
                      <a:pt x="6304705" y="3060729"/>
                      <a:pt x="6248363" y="3232202"/>
                      <a:pt x="6120962" y="3359616"/>
                    </a:cubicBezTo>
                    <a:cubicBezTo>
                      <a:pt x="5993561" y="3487017"/>
                      <a:pt x="5822075" y="3543359"/>
                      <a:pt x="5655612" y="3528865"/>
                    </a:cubicBezTo>
                    <a:close/>
                    <a:moveTo>
                      <a:pt x="6290211" y="4231396"/>
                    </a:moveTo>
                    <a:cubicBezTo>
                      <a:pt x="6123735" y="4245904"/>
                      <a:pt x="5952262" y="4189548"/>
                      <a:pt x="5824861" y="4062147"/>
                    </a:cubicBezTo>
                    <a:cubicBezTo>
                      <a:pt x="5697460" y="3934746"/>
                      <a:pt x="5641104" y="3763260"/>
                      <a:pt x="5655612" y="3596797"/>
                    </a:cubicBezTo>
                    <a:cubicBezTo>
                      <a:pt x="5822088" y="3582290"/>
                      <a:pt x="5993561" y="3638645"/>
                      <a:pt x="6120962" y="3766046"/>
                    </a:cubicBezTo>
                    <a:cubicBezTo>
                      <a:pt x="6248363" y="3893448"/>
                      <a:pt x="6304705" y="4064921"/>
                      <a:pt x="6290211" y="4231396"/>
                    </a:cubicBezTo>
                    <a:close/>
                    <a:moveTo>
                      <a:pt x="6149427" y="2720569"/>
                    </a:moveTo>
                    <a:cubicBezTo>
                      <a:pt x="6022026" y="2847970"/>
                      <a:pt x="5850553" y="2904326"/>
                      <a:pt x="5684077" y="2889818"/>
                    </a:cubicBezTo>
                    <a:cubicBezTo>
                      <a:pt x="5669570" y="2723356"/>
                      <a:pt x="5725926" y="2551870"/>
                      <a:pt x="5853327" y="2424469"/>
                    </a:cubicBezTo>
                    <a:cubicBezTo>
                      <a:pt x="5980728" y="2297067"/>
                      <a:pt x="6152201" y="2240712"/>
                      <a:pt x="6318677" y="2255219"/>
                    </a:cubicBezTo>
                    <a:cubicBezTo>
                      <a:pt x="6333184" y="2421682"/>
                      <a:pt x="6276828" y="2593168"/>
                      <a:pt x="6149427" y="2720569"/>
                    </a:cubicBezTo>
                    <a:close/>
                    <a:moveTo>
                      <a:pt x="6318677" y="2187287"/>
                    </a:moveTo>
                    <a:cubicBezTo>
                      <a:pt x="6152214" y="2201781"/>
                      <a:pt x="5980741" y="2145439"/>
                      <a:pt x="5853327" y="2018038"/>
                    </a:cubicBezTo>
                    <a:cubicBezTo>
                      <a:pt x="5725926" y="1890637"/>
                      <a:pt x="5669570" y="1719151"/>
                      <a:pt x="5684077" y="1552688"/>
                    </a:cubicBezTo>
                    <a:cubicBezTo>
                      <a:pt x="5850540" y="1538180"/>
                      <a:pt x="6022026" y="1594536"/>
                      <a:pt x="6149427" y="1721937"/>
                    </a:cubicBezTo>
                    <a:cubicBezTo>
                      <a:pt x="6276828" y="1849338"/>
                      <a:pt x="6333170" y="2020824"/>
                      <a:pt x="6318677" y="2187287"/>
                    </a:cubicBezTo>
                    <a:close/>
                    <a:moveTo>
                      <a:pt x="5824861" y="380359"/>
                    </a:moveTo>
                    <a:cubicBezTo>
                      <a:pt x="5952262" y="252958"/>
                      <a:pt x="6123748" y="196603"/>
                      <a:pt x="6290211" y="211110"/>
                    </a:cubicBezTo>
                    <a:cubicBezTo>
                      <a:pt x="6304705" y="377586"/>
                      <a:pt x="6248363" y="549059"/>
                      <a:pt x="6120962" y="676460"/>
                    </a:cubicBezTo>
                    <a:cubicBezTo>
                      <a:pt x="5993561" y="803861"/>
                      <a:pt x="5822075" y="860216"/>
                      <a:pt x="5655612" y="845709"/>
                    </a:cubicBezTo>
                    <a:cubicBezTo>
                      <a:pt x="5641118" y="679246"/>
                      <a:pt x="5697460" y="507760"/>
                      <a:pt x="5824861" y="380359"/>
                    </a:cubicBezTo>
                    <a:close/>
                    <a:moveTo>
                      <a:pt x="5655612" y="913641"/>
                    </a:moveTo>
                    <a:cubicBezTo>
                      <a:pt x="5822088" y="899134"/>
                      <a:pt x="5993561" y="955489"/>
                      <a:pt x="6120962" y="1082890"/>
                    </a:cubicBezTo>
                    <a:cubicBezTo>
                      <a:pt x="6248363" y="1210292"/>
                      <a:pt x="6304705" y="1381765"/>
                      <a:pt x="6290211" y="1548240"/>
                    </a:cubicBezTo>
                    <a:cubicBezTo>
                      <a:pt x="6123735" y="1562735"/>
                      <a:pt x="5952262" y="1506392"/>
                      <a:pt x="5824861" y="1378991"/>
                    </a:cubicBezTo>
                    <a:cubicBezTo>
                      <a:pt x="5697460" y="1251590"/>
                      <a:pt x="5641104" y="1080117"/>
                      <a:pt x="5655612" y="913641"/>
                    </a:cubicBezTo>
                    <a:close/>
                    <a:moveTo>
                      <a:pt x="5819537" y="2221260"/>
                    </a:moveTo>
                    <a:cubicBezTo>
                      <a:pt x="5819537" y="2313027"/>
                      <a:pt x="5745155" y="2387408"/>
                      <a:pt x="5653388" y="2387408"/>
                    </a:cubicBezTo>
                    <a:cubicBezTo>
                      <a:pt x="5561621" y="2387408"/>
                      <a:pt x="5487240" y="2313027"/>
                      <a:pt x="5487240" y="2221260"/>
                    </a:cubicBezTo>
                    <a:cubicBezTo>
                      <a:pt x="5487240" y="2129493"/>
                      <a:pt x="5561621" y="2055111"/>
                      <a:pt x="5653388" y="2055111"/>
                    </a:cubicBezTo>
                    <a:cubicBezTo>
                      <a:pt x="5745155" y="2055111"/>
                      <a:pt x="5819537" y="2129493"/>
                      <a:pt x="5819537" y="2221260"/>
                    </a:cubicBezTo>
                    <a:close/>
                    <a:moveTo>
                      <a:pt x="4946252" y="2894279"/>
                    </a:moveTo>
                    <a:cubicBezTo>
                      <a:pt x="5112715" y="2879771"/>
                      <a:pt x="5284188" y="2936127"/>
                      <a:pt x="5411602" y="3063528"/>
                    </a:cubicBezTo>
                    <a:cubicBezTo>
                      <a:pt x="5539003" y="3190929"/>
                      <a:pt x="5595359" y="3362402"/>
                      <a:pt x="5580851" y="3528878"/>
                    </a:cubicBezTo>
                    <a:cubicBezTo>
                      <a:pt x="5414389" y="3543372"/>
                      <a:pt x="5242916" y="3487017"/>
                      <a:pt x="5115501" y="3359629"/>
                    </a:cubicBezTo>
                    <a:cubicBezTo>
                      <a:pt x="4988100" y="3232228"/>
                      <a:pt x="4931745" y="3060742"/>
                      <a:pt x="4946252" y="2894279"/>
                    </a:cubicBezTo>
                    <a:close/>
                    <a:moveTo>
                      <a:pt x="5115501" y="1082904"/>
                    </a:moveTo>
                    <a:cubicBezTo>
                      <a:pt x="5242903" y="955502"/>
                      <a:pt x="5414375" y="899147"/>
                      <a:pt x="5580851" y="913654"/>
                    </a:cubicBezTo>
                    <a:cubicBezTo>
                      <a:pt x="5595359" y="1080117"/>
                      <a:pt x="5539003" y="1251603"/>
                      <a:pt x="5411602" y="1379004"/>
                    </a:cubicBezTo>
                    <a:cubicBezTo>
                      <a:pt x="5284201" y="1506406"/>
                      <a:pt x="5112728" y="1562761"/>
                      <a:pt x="4946252" y="1548253"/>
                    </a:cubicBezTo>
                    <a:cubicBezTo>
                      <a:pt x="4931745" y="1381791"/>
                      <a:pt x="4988100" y="1210305"/>
                      <a:pt x="5115501" y="1082904"/>
                    </a:cubicBezTo>
                    <a:close/>
                    <a:moveTo>
                      <a:pt x="5157349" y="2720582"/>
                    </a:moveTo>
                    <a:cubicBezTo>
                      <a:pt x="5029948" y="2593181"/>
                      <a:pt x="4973593" y="2421695"/>
                      <a:pt x="4988100" y="2255232"/>
                    </a:cubicBezTo>
                    <a:cubicBezTo>
                      <a:pt x="5154563" y="2240725"/>
                      <a:pt x="5326036" y="2297080"/>
                      <a:pt x="5453450" y="2424482"/>
                    </a:cubicBezTo>
                    <a:cubicBezTo>
                      <a:pt x="5580851" y="2551883"/>
                      <a:pt x="5637206" y="2723356"/>
                      <a:pt x="5622699" y="2889831"/>
                    </a:cubicBezTo>
                    <a:cubicBezTo>
                      <a:pt x="5456236" y="2904339"/>
                      <a:pt x="5284750" y="2847984"/>
                      <a:pt x="5157349" y="2720582"/>
                    </a:cubicBezTo>
                    <a:close/>
                    <a:moveTo>
                      <a:pt x="5453450" y="2018051"/>
                    </a:moveTo>
                    <a:cubicBezTo>
                      <a:pt x="5326049" y="2145452"/>
                      <a:pt x="5154576" y="2201794"/>
                      <a:pt x="4988100" y="2187300"/>
                    </a:cubicBezTo>
                    <a:cubicBezTo>
                      <a:pt x="4973593" y="2020824"/>
                      <a:pt x="5029948" y="1849351"/>
                      <a:pt x="5157349" y="1721950"/>
                    </a:cubicBezTo>
                    <a:cubicBezTo>
                      <a:pt x="5284750" y="1594549"/>
                      <a:pt x="5456223" y="1538194"/>
                      <a:pt x="5622699" y="1552701"/>
                    </a:cubicBezTo>
                    <a:cubicBezTo>
                      <a:pt x="5637206" y="1719164"/>
                      <a:pt x="5580851" y="1890650"/>
                      <a:pt x="5453450" y="2018051"/>
                    </a:cubicBezTo>
                    <a:close/>
                    <a:moveTo>
                      <a:pt x="4946252" y="211123"/>
                    </a:moveTo>
                    <a:cubicBezTo>
                      <a:pt x="5112715" y="196616"/>
                      <a:pt x="5284188" y="252971"/>
                      <a:pt x="5411602" y="380372"/>
                    </a:cubicBezTo>
                    <a:cubicBezTo>
                      <a:pt x="5539017" y="507773"/>
                      <a:pt x="5595359" y="679246"/>
                      <a:pt x="5580851" y="845722"/>
                    </a:cubicBezTo>
                    <a:cubicBezTo>
                      <a:pt x="5414389" y="860229"/>
                      <a:pt x="5242916" y="803874"/>
                      <a:pt x="5115501" y="676473"/>
                    </a:cubicBezTo>
                    <a:cubicBezTo>
                      <a:pt x="4988100" y="549072"/>
                      <a:pt x="4931745" y="377599"/>
                      <a:pt x="4946252" y="211123"/>
                    </a:cubicBezTo>
                    <a:close/>
                    <a:moveTo>
                      <a:pt x="5081711" y="879682"/>
                    </a:moveTo>
                    <a:cubicBezTo>
                      <a:pt x="5081711" y="971449"/>
                      <a:pt x="5007330" y="1045830"/>
                      <a:pt x="4915563" y="1045830"/>
                    </a:cubicBezTo>
                    <a:cubicBezTo>
                      <a:pt x="4823796" y="1045830"/>
                      <a:pt x="4749414" y="971449"/>
                      <a:pt x="4749414" y="879682"/>
                    </a:cubicBezTo>
                    <a:cubicBezTo>
                      <a:pt x="4749414" y="787915"/>
                      <a:pt x="4823809" y="713533"/>
                      <a:pt x="4915563" y="713533"/>
                    </a:cubicBezTo>
                    <a:cubicBezTo>
                      <a:pt x="5007317" y="713533"/>
                      <a:pt x="5081711" y="787915"/>
                      <a:pt x="5081711" y="879682"/>
                    </a:cubicBezTo>
                    <a:close/>
                    <a:moveTo>
                      <a:pt x="4744090" y="2720582"/>
                    </a:moveTo>
                    <a:cubicBezTo>
                      <a:pt x="4616689" y="2847984"/>
                      <a:pt x="4445203" y="2904339"/>
                      <a:pt x="4278740" y="2889831"/>
                    </a:cubicBezTo>
                    <a:cubicBezTo>
                      <a:pt x="4264246" y="2723369"/>
                      <a:pt x="4320588" y="2551883"/>
                      <a:pt x="4447989" y="2424482"/>
                    </a:cubicBezTo>
                    <a:cubicBezTo>
                      <a:pt x="4575391" y="2297080"/>
                      <a:pt x="4746863" y="2240725"/>
                      <a:pt x="4913339" y="2255232"/>
                    </a:cubicBezTo>
                    <a:cubicBezTo>
                      <a:pt x="4927847" y="2421695"/>
                      <a:pt x="4871491" y="2593181"/>
                      <a:pt x="4744090" y="2720582"/>
                    </a:cubicBezTo>
                    <a:close/>
                    <a:moveTo>
                      <a:pt x="4715625" y="3359629"/>
                    </a:moveTo>
                    <a:cubicBezTo>
                      <a:pt x="4588223" y="3487030"/>
                      <a:pt x="4416738" y="3543372"/>
                      <a:pt x="4250275" y="3528878"/>
                    </a:cubicBezTo>
                    <a:cubicBezTo>
                      <a:pt x="4235767" y="3362415"/>
                      <a:pt x="4292123" y="3190942"/>
                      <a:pt x="4419524" y="3063528"/>
                    </a:cubicBezTo>
                    <a:cubicBezTo>
                      <a:pt x="4546925" y="2936127"/>
                      <a:pt x="4718398" y="2879785"/>
                      <a:pt x="4884874" y="2894279"/>
                    </a:cubicBezTo>
                    <a:cubicBezTo>
                      <a:pt x="4899381" y="3060742"/>
                      <a:pt x="4843026" y="3232215"/>
                      <a:pt x="4715625" y="3359629"/>
                    </a:cubicBezTo>
                    <a:close/>
                    <a:moveTo>
                      <a:pt x="4913339" y="2187300"/>
                    </a:moveTo>
                    <a:cubicBezTo>
                      <a:pt x="4746876" y="2201794"/>
                      <a:pt x="4575404" y="2145452"/>
                      <a:pt x="4447989" y="2018051"/>
                    </a:cubicBezTo>
                    <a:cubicBezTo>
                      <a:pt x="4320588" y="1890650"/>
                      <a:pt x="4264246" y="1719164"/>
                      <a:pt x="4278740" y="1552701"/>
                    </a:cubicBezTo>
                    <a:cubicBezTo>
                      <a:pt x="4445216" y="1538194"/>
                      <a:pt x="4616689" y="1594549"/>
                      <a:pt x="4744090" y="1721950"/>
                    </a:cubicBezTo>
                    <a:cubicBezTo>
                      <a:pt x="4871491" y="1849351"/>
                      <a:pt x="4927833" y="2020837"/>
                      <a:pt x="4913339" y="2187300"/>
                    </a:cubicBezTo>
                    <a:close/>
                    <a:moveTo>
                      <a:pt x="4419537" y="380372"/>
                    </a:moveTo>
                    <a:cubicBezTo>
                      <a:pt x="4546938" y="252971"/>
                      <a:pt x="4718411" y="196616"/>
                      <a:pt x="4884887" y="211123"/>
                    </a:cubicBezTo>
                    <a:cubicBezTo>
                      <a:pt x="4899394" y="377599"/>
                      <a:pt x="4843039" y="549072"/>
                      <a:pt x="4715638" y="676473"/>
                    </a:cubicBezTo>
                    <a:cubicBezTo>
                      <a:pt x="4588236" y="803874"/>
                      <a:pt x="4416751" y="860229"/>
                      <a:pt x="4250288" y="845722"/>
                    </a:cubicBezTo>
                    <a:cubicBezTo>
                      <a:pt x="4235780" y="679259"/>
                      <a:pt x="4292136" y="507773"/>
                      <a:pt x="4419537" y="380372"/>
                    </a:cubicBezTo>
                    <a:close/>
                    <a:moveTo>
                      <a:pt x="4250288" y="913654"/>
                    </a:moveTo>
                    <a:cubicBezTo>
                      <a:pt x="4416751" y="899147"/>
                      <a:pt x="4588223" y="955502"/>
                      <a:pt x="4715638" y="1082904"/>
                    </a:cubicBezTo>
                    <a:cubicBezTo>
                      <a:pt x="4843039" y="1210305"/>
                      <a:pt x="4899381" y="1381778"/>
                      <a:pt x="4884887" y="1548253"/>
                    </a:cubicBezTo>
                    <a:cubicBezTo>
                      <a:pt x="4718424" y="1562748"/>
                      <a:pt x="4546938" y="1506406"/>
                      <a:pt x="4419537" y="1379004"/>
                    </a:cubicBezTo>
                    <a:cubicBezTo>
                      <a:pt x="4292136" y="1251603"/>
                      <a:pt x="4235793" y="1080130"/>
                      <a:pt x="4250288" y="913654"/>
                    </a:cubicBezTo>
                    <a:close/>
                    <a:moveTo>
                      <a:pt x="4048112" y="2018051"/>
                    </a:moveTo>
                    <a:cubicBezTo>
                      <a:pt x="3920711" y="2145452"/>
                      <a:pt x="3749238" y="2201794"/>
                      <a:pt x="3582763" y="2187300"/>
                    </a:cubicBezTo>
                    <a:cubicBezTo>
                      <a:pt x="3568255" y="2020824"/>
                      <a:pt x="3624611" y="1849351"/>
                      <a:pt x="3752012" y="1721950"/>
                    </a:cubicBezTo>
                    <a:cubicBezTo>
                      <a:pt x="3879413" y="1594549"/>
                      <a:pt x="4050886" y="1538194"/>
                      <a:pt x="4217361" y="1552701"/>
                    </a:cubicBezTo>
                    <a:cubicBezTo>
                      <a:pt x="4231869" y="1719164"/>
                      <a:pt x="4175514" y="1890650"/>
                      <a:pt x="4048112" y="2018051"/>
                    </a:cubicBezTo>
                    <a:close/>
                    <a:moveTo>
                      <a:pt x="3540915" y="1548253"/>
                    </a:moveTo>
                    <a:cubicBezTo>
                      <a:pt x="3526407" y="1381791"/>
                      <a:pt x="3582763" y="1210305"/>
                      <a:pt x="3710164" y="1082904"/>
                    </a:cubicBezTo>
                    <a:cubicBezTo>
                      <a:pt x="3837565" y="955502"/>
                      <a:pt x="4009038" y="899147"/>
                      <a:pt x="4175514" y="913654"/>
                    </a:cubicBezTo>
                    <a:cubicBezTo>
                      <a:pt x="4190021" y="1080117"/>
                      <a:pt x="4133666" y="1251603"/>
                      <a:pt x="4006265" y="1379004"/>
                    </a:cubicBezTo>
                    <a:cubicBezTo>
                      <a:pt x="3878863" y="1506406"/>
                      <a:pt x="3707391" y="1562761"/>
                      <a:pt x="3540915" y="1548253"/>
                    </a:cubicBezTo>
                    <a:close/>
                    <a:moveTo>
                      <a:pt x="3540915" y="211123"/>
                    </a:moveTo>
                    <a:cubicBezTo>
                      <a:pt x="3707391" y="196616"/>
                      <a:pt x="3878863" y="252971"/>
                      <a:pt x="4006265" y="380372"/>
                    </a:cubicBezTo>
                    <a:cubicBezTo>
                      <a:pt x="4133666" y="507773"/>
                      <a:pt x="4190021" y="679246"/>
                      <a:pt x="4175514" y="845722"/>
                    </a:cubicBezTo>
                    <a:cubicBezTo>
                      <a:pt x="4009051" y="860229"/>
                      <a:pt x="3837578" y="803874"/>
                      <a:pt x="3710164" y="676473"/>
                    </a:cubicBezTo>
                    <a:cubicBezTo>
                      <a:pt x="3582763" y="549072"/>
                      <a:pt x="3526407" y="377599"/>
                      <a:pt x="3540915" y="211123"/>
                    </a:cubicBezTo>
                    <a:close/>
                    <a:moveTo>
                      <a:pt x="3676374" y="879682"/>
                    </a:moveTo>
                    <a:cubicBezTo>
                      <a:pt x="3676374" y="971449"/>
                      <a:pt x="3601993" y="1045830"/>
                      <a:pt x="3510226" y="1045830"/>
                    </a:cubicBezTo>
                    <a:cubicBezTo>
                      <a:pt x="3418458" y="1045830"/>
                      <a:pt x="3344077" y="971449"/>
                      <a:pt x="3344077" y="879682"/>
                    </a:cubicBezTo>
                    <a:cubicBezTo>
                      <a:pt x="3344077" y="787915"/>
                      <a:pt x="3418458" y="713533"/>
                      <a:pt x="3510226" y="713533"/>
                    </a:cubicBezTo>
                    <a:cubicBezTo>
                      <a:pt x="3601993" y="713533"/>
                      <a:pt x="3676374" y="787915"/>
                      <a:pt x="3676374" y="879682"/>
                    </a:cubicBezTo>
                    <a:close/>
                    <a:moveTo>
                      <a:pt x="3338753" y="2720582"/>
                    </a:moveTo>
                    <a:cubicBezTo>
                      <a:pt x="3211352" y="2847984"/>
                      <a:pt x="3039879" y="2904339"/>
                      <a:pt x="2873403" y="2889831"/>
                    </a:cubicBezTo>
                    <a:cubicBezTo>
                      <a:pt x="2858908" y="2723369"/>
                      <a:pt x="2915251" y="2551883"/>
                      <a:pt x="3042652" y="2424482"/>
                    </a:cubicBezTo>
                    <a:cubicBezTo>
                      <a:pt x="3170053" y="2297080"/>
                      <a:pt x="3341539" y="2240725"/>
                      <a:pt x="3508001" y="2255232"/>
                    </a:cubicBezTo>
                    <a:cubicBezTo>
                      <a:pt x="3522509" y="2421695"/>
                      <a:pt x="3466154" y="2593181"/>
                      <a:pt x="3338753" y="2720582"/>
                    </a:cubicBezTo>
                    <a:close/>
                    <a:moveTo>
                      <a:pt x="3310287" y="3359629"/>
                    </a:moveTo>
                    <a:cubicBezTo>
                      <a:pt x="3182886" y="3487030"/>
                      <a:pt x="3011413" y="3543372"/>
                      <a:pt x="2844937" y="3528878"/>
                    </a:cubicBezTo>
                    <a:cubicBezTo>
                      <a:pt x="2830430" y="3362415"/>
                      <a:pt x="2886785" y="3190942"/>
                      <a:pt x="3014186" y="3063528"/>
                    </a:cubicBezTo>
                    <a:cubicBezTo>
                      <a:pt x="3141588" y="2936127"/>
                      <a:pt x="3313061" y="2879785"/>
                      <a:pt x="3479536" y="2894279"/>
                    </a:cubicBezTo>
                    <a:cubicBezTo>
                      <a:pt x="3494044" y="3060742"/>
                      <a:pt x="3437688" y="3232215"/>
                      <a:pt x="3310287" y="3359629"/>
                    </a:cubicBezTo>
                    <a:close/>
                    <a:moveTo>
                      <a:pt x="3508001" y="2187300"/>
                    </a:moveTo>
                    <a:cubicBezTo>
                      <a:pt x="3341539" y="2201794"/>
                      <a:pt x="3170053" y="2145452"/>
                      <a:pt x="3042652" y="2018051"/>
                    </a:cubicBezTo>
                    <a:cubicBezTo>
                      <a:pt x="2915251" y="1890650"/>
                      <a:pt x="2858908" y="1719164"/>
                      <a:pt x="2873403" y="1552701"/>
                    </a:cubicBezTo>
                    <a:cubicBezTo>
                      <a:pt x="3039879" y="1538194"/>
                      <a:pt x="3211352" y="1594549"/>
                      <a:pt x="3338753" y="1721950"/>
                    </a:cubicBezTo>
                    <a:cubicBezTo>
                      <a:pt x="3466154" y="1849351"/>
                      <a:pt x="3522509" y="2020837"/>
                      <a:pt x="3508001" y="2187300"/>
                    </a:cubicBezTo>
                    <a:close/>
                    <a:moveTo>
                      <a:pt x="3014199" y="380372"/>
                    </a:moveTo>
                    <a:cubicBezTo>
                      <a:pt x="3141601" y="252971"/>
                      <a:pt x="3313073" y="196616"/>
                      <a:pt x="3479549" y="211123"/>
                    </a:cubicBezTo>
                    <a:cubicBezTo>
                      <a:pt x="3494057" y="377599"/>
                      <a:pt x="3437701" y="549072"/>
                      <a:pt x="3310300" y="676473"/>
                    </a:cubicBezTo>
                    <a:cubicBezTo>
                      <a:pt x="3182899" y="803874"/>
                      <a:pt x="3011426" y="860229"/>
                      <a:pt x="2844950" y="845722"/>
                    </a:cubicBezTo>
                    <a:cubicBezTo>
                      <a:pt x="2830443" y="679259"/>
                      <a:pt x="2886798" y="507773"/>
                      <a:pt x="3014199" y="380372"/>
                    </a:cubicBezTo>
                    <a:close/>
                    <a:moveTo>
                      <a:pt x="2844950" y="913654"/>
                    </a:moveTo>
                    <a:cubicBezTo>
                      <a:pt x="3011413" y="899147"/>
                      <a:pt x="3182899" y="955502"/>
                      <a:pt x="3310300" y="1082904"/>
                    </a:cubicBezTo>
                    <a:cubicBezTo>
                      <a:pt x="3437701" y="1210305"/>
                      <a:pt x="3494057" y="1381778"/>
                      <a:pt x="3479549" y="1548253"/>
                    </a:cubicBezTo>
                    <a:cubicBezTo>
                      <a:pt x="3313086" y="1562748"/>
                      <a:pt x="3141601" y="1506406"/>
                      <a:pt x="3014199" y="1379004"/>
                    </a:cubicBezTo>
                    <a:cubicBezTo>
                      <a:pt x="2886798" y="1251603"/>
                      <a:pt x="2830443" y="1080130"/>
                      <a:pt x="2844950" y="913654"/>
                    </a:cubicBezTo>
                    <a:close/>
                    <a:moveTo>
                      <a:pt x="2642788" y="2018051"/>
                    </a:moveTo>
                    <a:cubicBezTo>
                      <a:pt x="2515387" y="2145452"/>
                      <a:pt x="2343914" y="2201794"/>
                      <a:pt x="2177438" y="2187300"/>
                    </a:cubicBezTo>
                    <a:cubicBezTo>
                      <a:pt x="2162944" y="2020824"/>
                      <a:pt x="2219286" y="1849351"/>
                      <a:pt x="2346687" y="1721950"/>
                    </a:cubicBezTo>
                    <a:cubicBezTo>
                      <a:pt x="2474089" y="1594549"/>
                      <a:pt x="2645575" y="1538194"/>
                      <a:pt x="2812037" y="1552701"/>
                    </a:cubicBezTo>
                    <a:cubicBezTo>
                      <a:pt x="2826545" y="1719164"/>
                      <a:pt x="2770189" y="1890650"/>
                      <a:pt x="2642788" y="2018051"/>
                    </a:cubicBezTo>
                    <a:close/>
                    <a:moveTo>
                      <a:pt x="2135591" y="1548253"/>
                    </a:moveTo>
                    <a:cubicBezTo>
                      <a:pt x="2121096" y="1381791"/>
                      <a:pt x="2177438" y="1210305"/>
                      <a:pt x="2304840" y="1082904"/>
                    </a:cubicBezTo>
                    <a:cubicBezTo>
                      <a:pt x="2432241" y="955502"/>
                      <a:pt x="2603727" y="899147"/>
                      <a:pt x="2770189" y="913654"/>
                    </a:cubicBezTo>
                    <a:cubicBezTo>
                      <a:pt x="2784697" y="1080117"/>
                      <a:pt x="2728341" y="1251603"/>
                      <a:pt x="2600940" y="1379004"/>
                    </a:cubicBezTo>
                    <a:cubicBezTo>
                      <a:pt x="2473539" y="1506406"/>
                      <a:pt x="2302066" y="1562761"/>
                      <a:pt x="2135591" y="1548253"/>
                    </a:cubicBezTo>
                    <a:close/>
                    <a:moveTo>
                      <a:pt x="2135591" y="211123"/>
                    </a:moveTo>
                    <a:cubicBezTo>
                      <a:pt x="2302066" y="196616"/>
                      <a:pt x="2473539" y="252971"/>
                      <a:pt x="2600940" y="380372"/>
                    </a:cubicBezTo>
                    <a:cubicBezTo>
                      <a:pt x="2728341" y="507773"/>
                      <a:pt x="2784697" y="679246"/>
                      <a:pt x="2770189" y="845722"/>
                    </a:cubicBezTo>
                    <a:cubicBezTo>
                      <a:pt x="2603727" y="860229"/>
                      <a:pt x="2432241" y="803874"/>
                      <a:pt x="2304840" y="676473"/>
                    </a:cubicBezTo>
                    <a:cubicBezTo>
                      <a:pt x="2177438" y="549072"/>
                      <a:pt x="2121096" y="377599"/>
                      <a:pt x="2135591" y="211123"/>
                    </a:cubicBezTo>
                    <a:close/>
                    <a:moveTo>
                      <a:pt x="2271050" y="879682"/>
                    </a:moveTo>
                    <a:cubicBezTo>
                      <a:pt x="2271050" y="971449"/>
                      <a:pt x="2196668" y="1045830"/>
                      <a:pt x="2104901" y="1045830"/>
                    </a:cubicBezTo>
                    <a:cubicBezTo>
                      <a:pt x="2013134" y="1045830"/>
                      <a:pt x="1938753" y="971449"/>
                      <a:pt x="1938753" y="879682"/>
                    </a:cubicBezTo>
                    <a:cubicBezTo>
                      <a:pt x="1938753" y="787915"/>
                      <a:pt x="2013134" y="713533"/>
                      <a:pt x="2104901" y="713533"/>
                    </a:cubicBezTo>
                    <a:cubicBezTo>
                      <a:pt x="2196668" y="713533"/>
                      <a:pt x="2271050" y="787915"/>
                      <a:pt x="2271050" y="879682"/>
                    </a:cubicBezTo>
                    <a:close/>
                    <a:moveTo>
                      <a:pt x="1608862" y="380372"/>
                    </a:moveTo>
                    <a:cubicBezTo>
                      <a:pt x="1736263" y="252971"/>
                      <a:pt x="1907749" y="196616"/>
                      <a:pt x="2074212" y="211123"/>
                    </a:cubicBezTo>
                    <a:cubicBezTo>
                      <a:pt x="2088719" y="377599"/>
                      <a:pt x="2032364" y="549072"/>
                      <a:pt x="1904963" y="676473"/>
                    </a:cubicBezTo>
                    <a:cubicBezTo>
                      <a:pt x="1777562" y="803874"/>
                      <a:pt x="1606076" y="860229"/>
                      <a:pt x="1439613" y="845722"/>
                    </a:cubicBezTo>
                    <a:cubicBezTo>
                      <a:pt x="1425106" y="679259"/>
                      <a:pt x="1481461" y="507773"/>
                      <a:pt x="1608862" y="380372"/>
                    </a:cubicBezTo>
                    <a:close/>
                    <a:moveTo>
                      <a:pt x="1439613" y="913654"/>
                    </a:moveTo>
                    <a:cubicBezTo>
                      <a:pt x="1606076" y="899147"/>
                      <a:pt x="1777562" y="955502"/>
                      <a:pt x="1904963" y="1082904"/>
                    </a:cubicBezTo>
                    <a:cubicBezTo>
                      <a:pt x="2032364" y="1210305"/>
                      <a:pt x="2088719" y="1381778"/>
                      <a:pt x="2074212" y="1548253"/>
                    </a:cubicBezTo>
                    <a:cubicBezTo>
                      <a:pt x="1907749" y="1562748"/>
                      <a:pt x="1736263" y="1506406"/>
                      <a:pt x="1608862" y="1379004"/>
                    </a:cubicBezTo>
                    <a:cubicBezTo>
                      <a:pt x="1481461" y="1251603"/>
                      <a:pt x="1425106" y="1080130"/>
                      <a:pt x="1439613" y="913654"/>
                    </a:cubicBezTo>
                    <a:close/>
                    <a:moveTo>
                      <a:pt x="2102677" y="2187300"/>
                    </a:moveTo>
                    <a:cubicBezTo>
                      <a:pt x="1936215" y="2201794"/>
                      <a:pt x="1764729" y="2145452"/>
                      <a:pt x="1637328" y="2018051"/>
                    </a:cubicBezTo>
                    <a:cubicBezTo>
                      <a:pt x="1509926" y="1890650"/>
                      <a:pt x="1453571" y="1719164"/>
                      <a:pt x="1468079" y="1552701"/>
                    </a:cubicBezTo>
                    <a:cubicBezTo>
                      <a:pt x="1634541" y="1538194"/>
                      <a:pt x="1806027" y="1594549"/>
                      <a:pt x="1933428" y="1721950"/>
                    </a:cubicBezTo>
                    <a:cubicBezTo>
                      <a:pt x="2060829" y="1849351"/>
                      <a:pt x="2117185" y="2020837"/>
                      <a:pt x="2102677" y="2187300"/>
                    </a:cubicBezTo>
                    <a:close/>
                    <a:moveTo>
                      <a:pt x="1237451" y="2018051"/>
                    </a:moveTo>
                    <a:cubicBezTo>
                      <a:pt x="1110050" y="2145452"/>
                      <a:pt x="938577" y="2201794"/>
                      <a:pt x="772101" y="2187300"/>
                    </a:cubicBezTo>
                    <a:cubicBezTo>
                      <a:pt x="757594" y="2020824"/>
                      <a:pt x="813949" y="1849351"/>
                      <a:pt x="941350" y="1721950"/>
                    </a:cubicBezTo>
                    <a:cubicBezTo>
                      <a:pt x="1068751" y="1594549"/>
                      <a:pt x="1240224" y="1538194"/>
                      <a:pt x="1406700" y="1552701"/>
                    </a:cubicBezTo>
                    <a:cubicBezTo>
                      <a:pt x="1421207" y="1719164"/>
                      <a:pt x="1364852" y="1890650"/>
                      <a:pt x="1237451" y="2018051"/>
                    </a:cubicBezTo>
                    <a:close/>
                    <a:moveTo>
                      <a:pt x="730188" y="211110"/>
                    </a:moveTo>
                    <a:cubicBezTo>
                      <a:pt x="896664" y="196603"/>
                      <a:pt x="1068136" y="252958"/>
                      <a:pt x="1195538" y="380359"/>
                    </a:cubicBezTo>
                    <a:cubicBezTo>
                      <a:pt x="1322939" y="507760"/>
                      <a:pt x="1379294" y="679233"/>
                      <a:pt x="1364787" y="845709"/>
                    </a:cubicBezTo>
                    <a:cubicBezTo>
                      <a:pt x="1198324" y="860216"/>
                      <a:pt x="1026851" y="803861"/>
                      <a:pt x="899437" y="676460"/>
                    </a:cubicBezTo>
                    <a:cubicBezTo>
                      <a:pt x="772036" y="549059"/>
                      <a:pt x="715680" y="377586"/>
                      <a:pt x="730188" y="211110"/>
                    </a:cubicBezTo>
                    <a:close/>
                    <a:moveTo>
                      <a:pt x="533350" y="879669"/>
                    </a:moveTo>
                    <a:cubicBezTo>
                      <a:pt x="533350" y="787915"/>
                      <a:pt x="607731" y="713520"/>
                      <a:pt x="699498" y="713520"/>
                    </a:cubicBezTo>
                    <a:cubicBezTo>
                      <a:pt x="791265" y="713520"/>
                      <a:pt x="865647" y="787902"/>
                      <a:pt x="865647" y="879669"/>
                    </a:cubicBezTo>
                    <a:cubicBezTo>
                      <a:pt x="865647" y="971436"/>
                      <a:pt x="791265" y="1045817"/>
                      <a:pt x="699498" y="1045817"/>
                    </a:cubicBezTo>
                    <a:cubicBezTo>
                      <a:pt x="607731" y="1045817"/>
                      <a:pt x="533350" y="971436"/>
                      <a:pt x="533350" y="879669"/>
                    </a:cubicBezTo>
                    <a:close/>
                    <a:moveTo>
                      <a:pt x="899437" y="1082890"/>
                    </a:moveTo>
                    <a:cubicBezTo>
                      <a:pt x="1026838" y="955489"/>
                      <a:pt x="1198324" y="899134"/>
                      <a:pt x="1364787" y="913641"/>
                    </a:cubicBezTo>
                    <a:cubicBezTo>
                      <a:pt x="1379294" y="1080104"/>
                      <a:pt x="1322939" y="1251590"/>
                      <a:pt x="1195538" y="1378991"/>
                    </a:cubicBezTo>
                    <a:cubicBezTo>
                      <a:pt x="1068136" y="1506392"/>
                      <a:pt x="896664" y="1562748"/>
                      <a:pt x="730201" y="1548240"/>
                    </a:cubicBezTo>
                    <a:cubicBezTo>
                      <a:pt x="715693" y="1381778"/>
                      <a:pt x="772049" y="1210292"/>
                      <a:pt x="899450" y="1082890"/>
                    </a:cubicBezTo>
                    <a:close/>
                    <a:moveTo>
                      <a:pt x="1406635" y="2889818"/>
                    </a:moveTo>
                    <a:cubicBezTo>
                      <a:pt x="1240159" y="2904326"/>
                      <a:pt x="1068686" y="2847970"/>
                      <a:pt x="941285" y="2720569"/>
                    </a:cubicBezTo>
                    <a:cubicBezTo>
                      <a:pt x="813883" y="2593168"/>
                      <a:pt x="757528" y="2421682"/>
                      <a:pt x="772036" y="2255219"/>
                    </a:cubicBezTo>
                    <a:cubicBezTo>
                      <a:pt x="938498" y="2240712"/>
                      <a:pt x="1109971" y="2297067"/>
                      <a:pt x="1237385" y="2424469"/>
                    </a:cubicBezTo>
                    <a:cubicBezTo>
                      <a:pt x="1364800" y="2551870"/>
                      <a:pt x="1421142" y="2723343"/>
                      <a:pt x="1406635" y="2889818"/>
                    </a:cubicBezTo>
                    <a:close/>
                    <a:moveTo>
                      <a:pt x="1271175" y="2221260"/>
                    </a:moveTo>
                    <a:cubicBezTo>
                      <a:pt x="1271175" y="2129493"/>
                      <a:pt x="1345570" y="2055111"/>
                      <a:pt x="1437324" y="2055111"/>
                    </a:cubicBezTo>
                    <a:cubicBezTo>
                      <a:pt x="1529078" y="2055111"/>
                      <a:pt x="1603472" y="2129493"/>
                      <a:pt x="1603472" y="2221260"/>
                    </a:cubicBezTo>
                    <a:cubicBezTo>
                      <a:pt x="1603472" y="2313027"/>
                      <a:pt x="1529091" y="2387408"/>
                      <a:pt x="1437324" y="2387408"/>
                    </a:cubicBezTo>
                    <a:cubicBezTo>
                      <a:pt x="1345557" y="2387408"/>
                      <a:pt x="1271175" y="2313027"/>
                      <a:pt x="1271175" y="2221260"/>
                    </a:cubicBezTo>
                    <a:close/>
                    <a:moveTo>
                      <a:pt x="1933363" y="2720569"/>
                    </a:moveTo>
                    <a:cubicBezTo>
                      <a:pt x="1805962" y="2847970"/>
                      <a:pt x="1634489" y="2904326"/>
                      <a:pt x="1468013" y="2889818"/>
                    </a:cubicBezTo>
                    <a:cubicBezTo>
                      <a:pt x="1453506" y="2723356"/>
                      <a:pt x="1509861" y="2551870"/>
                      <a:pt x="1637262" y="2424469"/>
                    </a:cubicBezTo>
                    <a:cubicBezTo>
                      <a:pt x="1764663" y="2297067"/>
                      <a:pt x="1936149" y="2240712"/>
                      <a:pt x="2102612" y="2255219"/>
                    </a:cubicBezTo>
                    <a:cubicBezTo>
                      <a:pt x="2117106" y="2421682"/>
                      <a:pt x="2060764" y="2593168"/>
                      <a:pt x="1933363" y="2720569"/>
                    </a:cubicBezTo>
                    <a:close/>
                    <a:moveTo>
                      <a:pt x="2104836" y="3728986"/>
                    </a:moveTo>
                    <a:cubicBezTo>
                      <a:pt x="2013082" y="3728986"/>
                      <a:pt x="1938687" y="3654605"/>
                      <a:pt x="1938687" y="3562838"/>
                    </a:cubicBezTo>
                    <a:cubicBezTo>
                      <a:pt x="1938687" y="3471070"/>
                      <a:pt x="2013069" y="3396689"/>
                      <a:pt x="2104836" y="3396689"/>
                    </a:cubicBezTo>
                    <a:cubicBezTo>
                      <a:pt x="2196603" y="3396689"/>
                      <a:pt x="2270985" y="3471070"/>
                      <a:pt x="2270985" y="3562838"/>
                    </a:cubicBezTo>
                    <a:cubicBezTo>
                      <a:pt x="2270985" y="3654605"/>
                      <a:pt x="2196603" y="3728986"/>
                      <a:pt x="2104836" y="3728986"/>
                    </a:cubicBezTo>
                    <a:close/>
                    <a:moveTo>
                      <a:pt x="2770124" y="3528878"/>
                    </a:moveTo>
                    <a:cubicBezTo>
                      <a:pt x="2603661" y="3543372"/>
                      <a:pt x="2432175" y="3487017"/>
                      <a:pt x="2304774" y="3359629"/>
                    </a:cubicBezTo>
                    <a:cubicBezTo>
                      <a:pt x="2177373" y="3232228"/>
                      <a:pt x="2121031" y="3060742"/>
                      <a:pt x="2135525" y="2894279"/>
                    </a:cubicBezTo>
                    <a:cubicBezTo>
                      <a:pt x="2302001" y="2879771"/>
                      <a:pt x="2473474" y="2936127"/>
                      <a:pt x="2600875" y="3063528"/>
                    </a:cubicBezTo>
                    <a:cubicBezTo>
                      <a:pt x="2728276" y="3190929"/>
                      <a:pt x="2784631" y="3362402"/>
                      <a:pt x="2770124" y="3528878"/>
                    </a:cubicBezTo>
                    <a:close/>
                    <a:moveTo>
                      <a:pt x="2811972" y="2889818"/>
                    </a:moveTo>
                    <a:cubicBezTo>
                      <a:pt x="2645509" y="2904326"/>
                      <a:pt x="2474036" y="2847970"/>
                      <a:pt x="2346622" y="2720569"/>
                    </a:cubicBezTo>
                    <a:cubicBezTo>
                      <a:pt x="2219221" y="2593168"/>
                      <a:pt x="2162866" y="2421682"/>
                      <a:pt x="2177373" y="2255219"/>
                    </a:cubicBezTo>
                    <a:cubicBezTo>
                      <a:pt x="2343836" y="2240712"/>
                      <a:pt x="2515309" y="2297067"/>
                      <a:pt x="2642710" y="2424469"/>
                    </a:cubicBezTo>
                    <a:cubicBezTo>
                      <a:pt x="2770111" y="2551870"/>
                      <a:pt x="2826466" y="2723343"/>
                      <a:pt x="2811959" y="2889818"/>
                    </a:cubicBezTo>
                    <a:close/>
                    <a:moveTo>
                      <a:pt x="2676512" y="2221260"/>
                    </a:moveTo>
                    <a:cubicBezTo>
                      <a:pt x="2676512" y="2129493"/>
                      <a:pt x="2750894" y="2055111"/>
                      <a:pt x="2842661" y="2055111"/>
                    </a:cubicBezTo>
                    <a:cubicBezTo>
                      <a:pt x="2934428" y="2055111"/>
                      <a:pt x="3008810" y="2129493"/>
                      <a:pt x="3008810" y="2221260"/>
                    </a:cubicBezTo>
                    <a:cubicBezTo>
                      <a:pt x="3008810" y="2313027"/>
                      <a:pt x="2934428" y="2387408"/>
                      <a:pt x="2842661" y="2387408"/>
                    </a:cubicBezTo>
                    <a:cubicBezTo>
                      <a:pt x="2750894" y="2387408"/>
                      <a:pt x="2676512" y="2313027"/>
                      <a:pt x="2676512" y="2221260"/>
                    </a:cubicBezTo>
                    <a:close/>
                    <a:moveTo>
                      <a:pt x="3479484" y="4231409"/>
                    </a:moveTo>
                    <a:cubicBezTo>
                      <a:pt x="3313021" y="4245917"/>
                      <a:pt x="3141535" y="4189561"/>
                      <a:pt x="3014134" y="4062160"/>
                    </a:cubicBezTo>
                    <a:cubicBezTo>
                      <a:pt x="2886733" y="3934759"/>
                      <a:pt x="2830377" y="3763273"/>
                      <a:pt x="2844885" y="3596810"/>
                    </a:cubicBezTo>
                    <a:cubicBezTo>
                      <a:pt x="3011348" y="3582303"/>
                      <a:pt x="3182834" y="3638658"/>
                      <a:pt x="3310235" y="3766059"/>
                    </a:cubicBezTo>
                    <a:cubicBezTo>
                      <a:pt x="3437636" y="3893461"/>
                      <a:pt x="3493991" y="4064934"/>
                      <a:pt x="3479484" y="4231409"/>
                    </a:cubicBezTo>
                    <a:close/>
                    <a:moveTo>
                      <a:pt x="3344025" y="3562838"/>
                    </a:moveTo>
                    <a:cubicBezTo>
                      <a:pt x="3344025" y="3471070"/>
                      <a:pt x="3418406" y="3396689"/>
                      <a:pt x="3510173" y="3396689"/>
                    </a:cubicBezTo>
                    <a:cubicBezTo>
                      <a:pt x="3601940" y="3396689"/>
                      <a:pt x="3676322" y="3471070"/>
                      <a:pt x="3676322" y="3562838"/>
                    </a:cubicBezTo>
                    <a:cubicBezTo>
                      <a:pt x="3676322" y="3654605"/>
                      <a:pt x="3601940" y="3728986"/>
                      <a:pt x="3510173" y="3728986"/>
                    </a:cubicBezTo>
                    <a:cubicBezTo>
                      <a:pt x="3418406" y="3728986"/>
                      <a:pt x="3344025" y="3654605"/>
                      <a:pt x="3344025" y="3562838"/>
                    </a:cubicBezTo>
                    <a:close/>
                    <a:moveTo>
                      <a:pt x="4006199" y="4062160"/>
                    </a:moveTo>
                    <a:cubicBezTo>
                      <a:pt x="3878798" y="4189561"/>
                      <a:pt x="3707325" y="4245917"/>
                      <a:pt x="3540849" y="4231409"/>
                    </a:cubicBezTo>
                    <a:cubicBezTo>
                      <a:pt x="3526342" y="4064946"/>
                      <a:pt x="3582697" y="3893461"/>
                      <a:pt x="3710098" y="3766059"/>
                    </a:cubicBezTo>
                    <a:cubicBezTo>
                      <a:pt x="3837500" y="3638658"/>
                      <a:pt x="4008973" y="3582303"/>
                      <a:pt x="4175448" y="3596810"/>
                    </a:cubicBezTo>
                    <a:cubicBezTo>
                      <a:pt x="4189956" y="3763273"/>
                      <a:pt x="4133601" y="3934759"/>
                      <a:pt x="4006199" y="4062160"/>
                    </a:cubicBezTo>
                    <a:close/>
                    <a:moveTo>
                      <a:pt x="4175448" y="3528878"/>
                    </a:moveTo>
                    <a:cubicBezTo>
                      <a:pt x="4008986" y="3543372"/>
                      <a:pt x="3837513" y="3487017"/>
                      <a:pt x="3710098" y="3359629"/>
                    </a:cubicBezTo>
                    <a:cubicBezTo>
                      <a:pt x="3582697" y="3232228"/>
                      <a:pt x="3526342" y="3060742"/>
                      <a:pt x="3540849" y="2894279"/>
                    </a:cubicBezTo>
                    <a:cubicBezTo>
                      <a:pt x="3707325" y="2879771"/>
                      <a:pt x="3878798" y="2936127"/>
                      <a:pt x="4006199" y="3063528"/>
                    </a:cubicBezTo>
                    <a:cubicBezTo>
                      <a:pt x="4133601" y="3190929"/>
                      <a:pt x="4189956" y="3362402"/>
                      <a:pt x="4175448" y="3528878"/>
                    </a:cubicBezTo>
                    <a:close/>
                    <a:moveTo>
                      <a:pt x="4217296" y="2889818"/>
                    </a:moveTo>
                    <a:cubicBezTo>
                      <a:pt x="4050834" y="2904326"/>
                      <a:pt x="3879361" y="2847970"/>
                      <a:pt x="3751946" y="2720569"/>
                    </a:cubicBezTo>
                    <a:cubicBezTo>
                      <a:pt x="3624545" y="2593168"/>
                      <a:pt x="3568190" y="2421682"/>
                      <a:pt x="3582697" y="2255219"/>
                    </a:cubicBezTo>
                    <a:cubicBezTo>
                      <a:pt x="3749173" y="2240712"/>
                      <a:pt x="3920646" y="2297067"/>
                      <a:pt x="4048047" y="2424469"/>
                    </a:cubicBezTo>
                    <a:cubicBezTo>
                      <a:pt x="4175448" y="2551870"/>
                      <a:pt x="4231804" y="2723343"/>
                      <a:pt x="4217296" y="2889818"/>
                    </a:cubicBezTo>
                    <a:close/>
                    <a:moveTo>
                      <a:pt x="4081837" y="2221260"/>
                    </a:moveTo>
                    <a:cubicBezTo>
                      <a:pt x="4081837" y="2129493"/>
                      <a:pt x="4156218" y="2055111"/>
                      <a:pt x="4247986" y="2055111"/>
                    </a:cubicBezTo>
                    <a:cubicBezTo>
                      <a:pt x="4339752" y="2055111"/>
                      <a:pt x="4414134" y="2129493"/>
                      <a:pt x="4414134" y="2221260"/>
                    </a:cubicBezTo>
                    <a:cubicBezTo>
                      <a:pt x="4414134" y="2313027"/>
                      <a:pt x="4339752" y="2387408"/>
                      <a:pt x="4247986" y="2387408"/>
                    </a:cubicBezTo>
                    <a:cubicBezTo>
                      <a:pt x="4156218" y="2387408"/>
                      <a:pt x="4081837" y="2313027"/>
                      <a:pt x="4081837" y="2221260"/>
                    </a:cubicBezTo>
                    <a:close/>
                    <a:moveTo>
                      <a:pt x="4250209" y="3596810"/>
                    </a:moveTo>
                    <a:cubicBezTo>
                      <a:pt x="4416672" y="3582303"/>
                      <a:pt x="4588145" y="3638658"/>
                      <a:pt x="4715559" y="3766059"/>
                    </a:cubicBezTo>
                    <a:cubicBezTo>
                      <a:pt x="4842960" y="3893461"/>
                      <a:pt x="4899302" y="4064934"/>
                      <a:pt x="4884808" y="4231409"/>
                    </a:cubicBezTo>
                    <a:cubicBezTo>
                      <a:pt x="4718346" y="4245917"/>
                      <a:pt x="4546860" y="4189561"/>
                      <a:pt x="4419458" y="4062160"/>
                    </a:cubicBezTo>
                    <a:cubicBezTo>
                      <a:pt x="4292057" y="3934759"/>
                      <a:pt x="4235715" y="3763273"/>
                      <a:pt x="4250209" y="3596810"/>
                    </a:cubicBezTo>
                    <a:close/>
                    <a:moveTo>
                      <a:pt x="4913261" y="4870456"/>
                    </a:moveTo>
                    <a:cubicBezTo>
                      <a:pt x="4746798" y="4884963"/>
                      <a:pt x="4575325" y="4828608"/>
                      <a:pt x="4447911" y="4701207"/>
                    </a:cubicBezTo>
                    <a:cubicBezTo>
                      <a:pt x="4320496" y="4573806"/>
                      <a:pt x="4264167" y="4402333"/>
                      <a:pt x="4278662" y="4235857"/>
                    </a:cubicBezTo>
                    <a:cubicBezTo>
                      <a:pt x="4445137" y="4221350"/>
                      <a:pt x="4616610" y="4277705"/>
                      <a:pt x="4744012" y="4405106"/>
                    </a:cubicBezTo>
                    <a:cubicBezTo>
                      <a:pt x="4871413" y="4532507"/>
                      <a:pt x="4927755" y="4703980"/>
                      <a:pt x="4913261" y="4870456"/>
                    </a:cubicBezTo>
                    <a:close/>
                    <a:moveTo>
                      <a:pt x="4749336" y="3562838"/>
                    </a:moveTo>
                    <a:cubicBezTo>
                      <a:pt x="4749336" y="3471070"/>
                      <a:pt x="4823730" y="3396689"/>
                      <a:pt x="4915485" y="3396689"/>
                    </a:cubicBezTo>
                    <a:cubicBezTo>
                      <a:pt x="5007238" y="3396689"/>
                      <a:pt x="5081633" y="3471070"/>
                      <a:pt x="5081633" y="3562838"/>
                    </a:cubicBezTo>
                    <a:cubicBezTo>
                      <a:pt x="5081633" y="3654605"/>
                      <a:pt x="5007251" y="3728986"/>
                      <a:pt x="4915485" y="3728986"/>
                    </a:cubicBezTo>
                    <a:cubicBezTo>
                      <a:pt x="4823717" y="3728986"/>
                      <a:pt x="4749336" y="3654605"/>
                      <a:pt x="4749336" y="3562838"/>
                    </a:cubicBezTo>
                    <a:close/>
                    <a:moveTo>
                      <a:pt x="4946174" y="4231409"/>
                    </a:moveTo>
                    <a:cubicBezTo>
                      <a:pt x="4931666" y="4064946"/>
                      <a:pt x="4988022" y="3893461"/>
                      <a:pt x="5115423" y="3766059"/>
                    </a:cubicBezTo>
                    <a:cubicBezTo>
                      <a:pt x="5242824" y="3638658"/>
                      <a:pt x="5414297" y="3582303"/>
                      <a:pt x="5580773" y="3596810"/>
                    </a:cubicBezTo>
                    <a:cubicBezTo>
                      <a:pt x="5595280" y="3763273"/>
                      <a:pt x="5538925" y="3934759"/>
                      <a:pt x="5411523" y="4062160"/>
                    </a:cubicBezTo>
                    <a:cubicBezTo>
                      <a:pt x="5284123" y="4189561"/>
                      <a:pt x="5112650" y="4245917"/>
                      <a:pt x="4946174" y="4231409"/>
                    </a:cubicBezTo>
                    <a:close/>
                    <a:moveTo>
                      <a:pt x="4988022" y="4870456"/>
                    </a:moveTo>
                    <a:cubicBezTo>
                      <a:pt x="4973514" y="4703993"/>
                      <a:pt x="5029869" y="4532507"/>
                      <a:pt x="5157270" y="4405106"/>
                    </a:cubicBezTo>
                    <a:cubicBezTo>
                      <a:pt x="5284672" y="4277705"/>
                      <a:pt x="5456145" y="4221350"/>
                      <a:pt x="5622620" y="4235857"/>
                    </a:cubicBezTo>
                    <a:cubicBezTo>
                      <a:pt x="5637128" y="4402320"/>
                      <a:pt x="5580773" y="4573806"/>
                      <a:pt x="5453371" y="4701207"/>
                    </a:cubicBezTo>
                    <a:cubicBezTo>
                      <a:pt x="5325970" y="4828608"/>
                      <a:pt x="5154497" y="4884963"/>
                      <a:pt x="4988022" y="4870456"/>
                    </a:cubicBezTo>
                    <a:close/>
                    <a:moveTo>
                      <a:pt x="5653310" y="5070578"/>
                    </a:moveTo>
                    <a:cubicBezTo>
                      <a:pt x="5561556" y="5070578"/>
                      <a:pt x="5487161" y="4996195"/>
                      <a:pt x="5487161" y="4904429"/>
                    </a:cubicBezTo>
                    <a:cubicBezTo>
                      <a:pt x="5487161" y="4812662"/>
                      <a:pt x="5561543" y="4738280"/>
                      <a:pt x="5653310" y="4738280"/>
                    </a:cubicBezTo>
                    <a:cubicBezTo>
                      <a:pt x="5745077" y="4738280"/>
                      <a:pt x="5819459" y="4812662"/>
                      <a:pt x="5819459" y="4904429"/>
                    </a:cubicBezTo>
                    <a:cubicBezTo>
                      <a:pt x="5819459" y="4996195"/>
                      <a:pt x="5745077" y="5070578"/>
                      <a:pt x="5653310" y="5070578"/>
                    </a:cubicBezTo>
                    <a:close/>
                    <a:moveTo>
                      <a:pt x="6318598" y="4870456"/>
                    </a:moveTo>
                    <a:cubicBezTo>
                      <a:pt x="6152135" y="4884963"/>
                      <a:pt x="5980662" y="4828608"/>
                      <a:pt x="5853248" y="4701207"/>
                    </a:cubicBezTo>
                    <a:cubicBezTo>
                      <a:pt x="5725847" y="4573806"/>
                      <a:pt x="5669492" y="4402333"/>
                      <a:pt x="5683999" y="4235857"/>
                    </a:cubicBezTo>
                    <a:cubicBezTo>
                      <a:pt x="5850461" y="4221350"/>
                      <a:pt x="6021948" y="4277705"/>
                      <a:pt x="6149349" y="4405106"/>
                    </a:cubicBezTo>
                    <a:cubicBezTo>
                      <a:pt x="6276750" y="4532507"/>
                      <a:pt x="6333093" y="4703980"/>
                      <a:pt x="6318598" y="4870456"/>
                    </a:cubicBezTo>
                    <a:close/>
                    <a:moveTo>
                      <a:pt x="6154673" y="3562838"/>
                    </a:moveTo>
                    <a:cubicBezTo>
                      <a:pt x="6154673" y="3471070"/>
                      <a:pt x="6229055" y="3396689"/>
                      <a:pt x="6320822" y="3396689"/>
                    </a:cubicBezTo>
                    <a:cubicBezTo>
                      <a:pt x="6412588" y="3396689"/>
                      <a:pt x="6486971" y="3471070"/>
                      <a:pt x="6486971" y="3562838"/>
                    </a:cubicBezTo>
                    <a:cubicBezTo>
                      <a:pt x="6486971" y="3654605"/>
                      <a:pt x="6412588" y="3728986"/>
                      <a:pt x="6320822" y="3728986"/>
                    </a:cubicBezTo>
                    <a:cubicBezTo>
                      <a:pt x="6229055" y="3728986"/>
                      <a:pt x="6154673" y="3654605"/>
                      <a:pt x="6154673" y="3562838"/>
                    </a:cubicBezTo>
                    <a:close/>
                    <a:moveTo>
                      <a:pt x="6520760" y="3766059"/>
                    </a:moveTo>
                    <a:cubicBezTo>
                      <a:pt x="6648161" y="3638658"/>
                      <a:pt x="6819634" y="3582303"/>
                      <a:pt x="6986110" y="3596810"/>
                    </a:cubicBezTo>
                    <a:cubicBezTo>
                      <a:pt x="7000617" y="3763273"/>
                      <a:pt x="6944249" y="3934759"/>
                      <a:pt x="6816861" y="4062160"/>
                    </a:cubicBezTo>
                    <a:cubicBezTo>
                      <a:pt x="6689460" y="4189561"/>
                      <a:pt x="6517987" y="4245917"/>
                      <a:pt x="6351511" y="4231409"/>
                    </a:cubicBezTo>
                    <a:cubicBezTo>
                      <a:pt x="6337004" y="4064946"/>
                      <a:pt x="6393359" y="3893461"/>
                      <a:pt x="6520760" y="3766059"/>
                    </a:cubicBezTo>
                    <a:close/>
                    <a:moveTo>
                      <a:pt x="6393359" y="4870456"/>
                    </a:moveTo>
                    <a:cubicBezTo>
                      <a:pt x="6378865" y="4703993"/>
                      <a:pt x="6435207" y="4532507"/>
                      <a:pt x="6562608" y="4405106"/>
                    </a:cubicBezTo>
                    <a:cubicBezTo>
                      <a:pt x="6690009" y="4277705"/>
                      <a:pt x="6861495" y="4221350"/>
                      <a:pt x="7027958" y="4235857"/>
                    </a:cubicBezTo>
                    <a:cubicBezTo>
                      <a:pt x="7042452" y="4402320"/>
                      <a:pt x="6986110" y="4573806"/>
                      <a:pt x="6858709" y="4701207"/>
                    </a:cubicBezTo>
                    <a:cubicBezTo>
                      <a:pt x="6731307" y="4828608"/>
                      <a:pt x="6559822" y="4884963"/>
                      <a:pt x="6393359" y="4870456"/>
                    </a:cubicBezTo>
                    <a:close/>
                    <a:moveTo>
                      <a:pt x="7058647" y="5070578"/>
                    </a:moveTo>
                    <a:cubicBezTo>
                      <a:pt x="6966880" y="5070578"/>
                      <a:pt x="6892498" y="4996195"/>
                      <a:pt x="6892498" y="4904429"/>
                    </a:cubicBezTo>
                    <a:cubicBezTo>
                      <a:pt x="6892498" y="4812662"/>
                      <a:pt x="6966880" y="4738280"/>
                      <a:pt x="7058647" y="4738280"/>
                    </a:cubicBezTo>
                    <a:cubicBezTo>
                      <a:pt x="7150414" y="4738280"/>
                      <a:pt x="7224796" y="4812662"/>
                      <a:pt x="7224796" y="4904429"/>
                    </a:cubicBezTo>
                    <a:cubicBezTo>
                      <a:pt x="7224796" y="4996195"/>
                      <a:pt x="7150414" y="5070578"/>
                      <a:pt x="7058647" y="5070578"/>
                    </a:cubicBezTo>
                    <a:close/>
                    <a:moveTo>
                      <a:pt x="7723935" y="4870456"/>
                    </a:moveTo>
                    <a:cubicBezTo>
                      <a:pt x="7557473" y="4884963"/>
                      <a:pt x="7385986" y="4828608"/>
                      <a:pt x="7258586" y="4701207"/>
                    </a:cubicBezTo>
                    <a:cubicBezTo>
                      <a:pt x="7131184" y="4573806"/>
                      <a:pt x="7074829" y="4402333"/>
                      <a:pt x="7089336" y="4235857"/>
                    </a:cubicBezTo>
                    <a:cubicBezTo>
                      <a:pt x="7255799" y="4221350"/>
                      <a:pt x="7427285" y="4277705"/>
                      <a:pt x="7554686" y="4405106"/>
                    </a:cubicBezTo>
                    <a:cubicBezTo>
                      <a:pt x="7682087" y="4532507"/>
                      <a:pt x="7738429" y="4703980"/>
                      <a:pt x="7723935" y="4870456"/>
                    </a:cubicBezTo>
                    <a:close/>
                    <a:moveTo>
                      <a:pt x="7560011" y="3562838"/>
                    </a:moveTo>
                    <a:cubicBezTo>
                      <a:pt x="7560011" y="3471070"/>
                      <a:pt x="7634392" y="3396689"/>
                      <a:pt x="7726159" y="3396689"/>
                    </a:cubicBezTo>
                    <a:cubicBezTo>
                      <a:pt x="7817926" y="3396689"/>
                      <a:pt x="7892308" y="3471070"/>
                      <a:pt x="7892308" y="3562838"/>
                    </a:cubicBezTo>
                    <a:cubicBezTo>
                      <a:pt x="7892308" y="3654605"/>
                      <a:pt x="7817926" y="3728986"/>
                      <a:pt x="7726159" y="3728986"/>
                    </a:cubicBezTo>
                    <a:cubicBezTo>
                      <a:pt x="7634392" y="3728986"/>
                      <a:pt x="7560011" y="3654605"/>
                      <a:pt x="7560011" y="3562838"/>
                    </a:cubicBezTo>
                    <a:close/>
                    <a:moveTo>
                      <a:pt x="7756848" y="4231409"/>
                    </a:moveTo>
                    <a:cubicBezTo>
                      <a:pt x="7742341" y="4064946"/>
                      <a:pt x="7798696" y="3893461"/>
                      <a:pt x="7926098" y="3766059"/>
                    </a:cubicBezTo>
                    <a:cubicBezTo>
                      <a:pt x="8053498" y="3638658"/>
                      <a:pt x="8224971" y="3582303"/>
                      <a:pt x="8391447" y="3596810"/>
                    </a:cubicBezTo>
                    <a:cubicBezTo>
                      <a:pt x="8405954" y="3763273"/>
                      <a:pt x="8349599" y="3934759"/>
                      <a:pt x="8222198" y="4062160"/>
                    </a:cubicBezTo>
                    <a:cubicBezTo>
                      <a:pt x="8094797" y="4189561"/>
                      <a:pt x="7923311" y="4245917"/>
                      <a:pt x="7756848" y="4231409"/>
                    </a:cubicBezTo>
                    <a:close/>
                    <a:moveTo>
                      <a:pt x="8264046" y="4701207"/>
                    </a:moveTo>
                    <a:cubicBezTo>
                      <a:pt x="8136645" y="4828608"/>
                      <a:pt x="7965159" y="4884963"/>
                      <a:pt x="7798696" y="4870456"/>
                    </a:cubicBezTo>
                    <a:cubicBezTo>
                      <a:pt x="7784188" y="4703993"/>
                      <a:pt x="7840544" y="4532507"/>
                      <a:pt x="7967945" y="4405106"/>
                    </a:cubicBezTo>
                    <a:cubicBezTo>
                      <a:pt x="8095347" y="4277705"/>
                      <a:pt x="8266820" y="4221350"/>
                      <a:pt x="8433295" y="4235857"/>
                    </a:cubicBezTo>
                    <a:cubicBezTo>
                      <a:pt x="8447789" y="4402320"/>
                      <a:pt x="8391447" y="4573806"/>
                      <a:pt x="8264046" y="4701207"/>
                    </a:cubicBezTo>
                    <a:close/>
                    <a:moveTo>
                      <a:pt x="8433295" y="2889831"/>
                    </a:moveTo>
                    <a:cubicBezTo>
                      <a:pt x="8266820" y="2904339"/>
                      <a:pt x="8095347" y="2847984"/>
                      <a:pt x="7967945" y="2720582"/>
                    </a:cubicBezTo>
                    <a:cubicBezTo>
                      <a:pt x="7840544" y="2593181"/>
                      <a:pt x="7784188" y="2421695"/>
                      <a:pt x="7798696" y="2255232"/>
                    </a:cubicBezTo>
                    <a:cubicBezTo>
                      <a:pt x="7965159" y="2240725"/>
                      <a:pt x="8136645" y="2297080"/>
                      <a:pt x="8264046" y="2424482"/>
                    </a:cubicBezTo>
                    <a:cubicBezTo>
                      <a:pt x="8391447" y="2551883"/>
                      <a:pt x="8447802" y="2723356"/>
                      <a:pt x="8433295" y="2889831"/>
                    </a:cubicBezTo>
                    <a:close/>
                    <a:moveTo>
                      <a:pt x="8297836" y="2221273"/>
                    </a:moveTo>
                    <a:cubicBezTo>
                      <a:pt x="8297836" y="2129506"/>
                      <a:pt x="8372217" y="2055124"/>
                      <a:pt x="8463984" y="2055124"/>
                    </a:cubicBezTo>
                    <a:cubicBezTo>
                      <a:pt x="8555751" y="2055124"/>
                      <a:pt x="8630133" y="2129506"/>
                      <a:pt x="8630133" y="2221273"/>
                    </a:cubicBezTo>
                    <a:cubicBezTo>
                      <a:pt x="8630133" y="2313040"/>
                      <a:pt x="8555751" y="2387422"/>
                      <a:pt x="8463984" y="2387422"/>
                    </a:cubicBezTo>
                    <a:cubicBezTo>
                      <a:pt x="8372217" y="2387422"/>
                      <a:pt x="8297836" y="2313040"/>
                      <a:pt x="8297836" y="2221273"/>
                    </a:cubicBezTo>
                    <a:close/>
                    <a:moveTo>
                      <a:pt x="9100807" y="4231422"/>
                    </a:moveTo>
                    <a:cubicBezTo>
                      <a:pt x="8934344" y="4245930"/>
                      <a:pt x="8762858" y="4189574"/>
                      <a:pt x="8635457" y="4062173"/>
                    </a:cubicBezTo>
                    <a:cubicBezTo>
                      <a:pt x="8508056" y="3934772"/>
                      <a:pt x="8451700" y="3763286"/>
                      <a:pt x="8466208" y="3596824"/>
                    </a:cubicBezTo>
                    <a:cubicBezTo>
                      <a:pt x="8632671" y="3582316"/>
                      <a:pt x="8804157" y="3638671"/>
                      <a:pt x="8931558" y="3766072"/>
                    </a:cubicBezTo>
                    <a:cubicBezTo>
                      <a:pt x="9058959" y="3893474"/>
                      <a:pt x="9115301" y="4064946"/>
                      <a:pt x="9100807" y="4231422"/>
                    </a:cubicBezTo>
                    <a:close/>
                    <a:moveTo>
                      <a:pt x="8965348" y="3562851"/>
                    </a:moveTo>
                    <a:cubicBezTo>
                      <a:pt x="8965348" y="3471084"/>
                      <a:pt x="9039742" y="3396702"/>
                      <a:pt x="9131496" y="3396702"/>
                    </a:cubicBezTo>
                    <a:cubicBezTo>
                      <a:pt x="9223250" y="3396702"/>
                      <a:pt x="9297645" y="3471084"/>
                      <a:pt x="9297645" y="3562851"/>
                    </a:cubicBezTo>
                    <a:cubicBezTo>
                      <a:pt x="9297645" y="3654618"/>
                      <a:pt x="9223263" y="3728999"/>
                      <a:pt x="9131496" y="3728999"/>
                    </a:cubicBezTo>
                    <a:cubicBezTo>
                      <a:pt x="9039729" y="3728999"/>
                      <a:pt x="8965348" y="3654618"/>
                      <a:pt x="8965348" y="3562851"/>
                    </a:cubicBezTo>
                    <a:close/>
                    <a:moveTo>
                      <a:pt x="9627535" y="4062173"/>
                    </a:moveTo>
                    <a:cubicBezTo>
                      <a:pt x="9500134" y="4189574"/>
                      <a:pt x="9328661" y="4245930"/>
                      <a:pt x="9162199" y="4231422"/>
                    </a:cubicBezTo>
                    <a:cubicBezTo>
                      <a:pt x="9147691" y="4064960"/>
                      <a:pt x="9204046" y="3893474"/>
                      <a:pt x="9331448" y="3766072"/>
                    </a:cubicBezTo>
                    <a:cubicBezTo>
                      <a:pt x="9458849" y="3638671"/>
                      <a:pt x="9630321" y="3582316"/>
                      <a:pt x="9796797" y="3596824"/>
                    </a:cubicBezTo>
                    <a:cubicBezTo>
                      <a:pt x="9811305" y="3763286"/>
                      <a:pt x="9754949" y="3934772"/>
                      <a:pt x="9627548" y="4062173"/>
                    </a:cubicBezTo>
                    <a:close/>
                    <a:moveTo>
                      <a:pt x="9796784" y="3528891"/>
                    </a:moveTo>
                    <a:cubicBezTo>
                      <a:pt x="9630321" y="3543385"/>
                      <a:pt x="9458849" y="3487030"/>
                      <a:pt x="9331434" y="3359642"/>
                    </a:cubicBezTo>
                    <a:cubicBezTo>
                      <a:pt x="9204033" y="3232241"/>
                      <a:pt x="9147678" y="3060755"/>
                      <a:pt x="9162185" y="2894292"/>
                    </a:cubicBezTo>
                    <a:cubicBezTo>
                      <a:pt x="9328648" y="2879785"/>
                      <a:pt x="9500134" y="2936140"/>
                      <a:pt x="9627535" y="3063541"/>
                    </a:cubicBezTo>
                    <a:cubicBezTo>
                      <a:pt x="9754936" y="3190942"/>
                      <a:pt x="9811292" y="3362415"/>
                      <a:pt x="9796784" y="3528891"/>
                    </a:cubicBezTo>
                    <a:close/>
                    <a:moveTo>
                      <a:pt x="9838632" y="2889831"/>
                    </a:moveTo>
                    <a:cubicBezTo>
                      <a:pt x="9672169" y="2904339"/>
                      <a:pt x="9500684" y="2847984"/>
                      <a:pt x="9373282" y="2720582"/>
                    </a:cubicBezTo>
                    <a:cubicBezTo>
                      <a:pt x="9245881" y="2593181"/>
                      <a:pt x="9189526" y="2421695"/>
                      <a:pt x="9204033" y="2255232"/>
                    </a:cubicBezTo>
                    <a:cubicBezTo>
                      <a:pt x="9370496" y="2240725"/>
                      <a:pt x="9541982" y="2297080"/>
                      <a:pt x="9669383" y="2424482"/>
                    </a:cubicBezTo>
                    <a:cubicBezTo>
                      <a:pt x="9796784" y="2551883"/>
                      <a:pt x="9853139" y="2723356"/>
                      <a:pt x="9838632" y="2889831"/>
                    </a:cubicBezTo>
                    <a:close/>
                    <a:moveTo>
                      <a:pt x="9869321" y="2387422"/>
                    </a:moveTo>
                    <a:cubicBezTo>
                      <a:pt x="9777567" y="2387422"/>
                      <a:pt x="9703173" y="2313040"/>
                      <a:pt x="9703173" y="2221273"/>
                    </a:cubicBezTo>
                    <a:cubicBezTo>
                      <a:pt x="9703173" y="2129506"/>
                      <a:pt x="9777554" y="2055124"/>
                      <a:pt x="9869321" y="2055124"/>
                    </a:cubicBezTo>
                    <a:cubicBezTo>
                      <a:pt x="9961088" y="2055124"/>
                      <a:pt x="10035470" y="2129506"/>
                      <a:pt x="10035470" y="2221273"/>
                    </a:cubicBezTo>
                    <a:cubicBezTo>
                      <a:pt x="10035470" y="2313040"/>
                      <a:pt x="9961088" y="2387422"/>
                      <a:pt x="9869321" y="2387422"/>
                    </a:cubicBezTo>
                    <a:close/>
                    <a:moveTo>
                      <a:pt x="10336895" y="3359642"/>
                    </a:moveTo>
                    <a:cubicBezTo>
                      <a:pt x="10209494" y="3487043"/>
                      <a:pt x="10038021" y="3543385"/>
                      <a:pt x="9871545" y="3528891"/>
                    </a:cubicBezTo>
                    <a:cubicBezTo>
                      <a:pt x="9857051" y="3362428"/>
                      <a:pt x="9913393" y="3190955"/>
                      <a:pt x="10040794" y="3063541"/>
                    </a:cubicBezTo>
                    <a:cubicBezTo>
                      <a:pt x="10168196" y="2936140"/>
                      <a:pt x="10339681" y="2879798"/>
                      <a:pt x="10506144" y="2894292"/>
                    </a:cubicBezTo>
                    <a:cubicBezTo>
                      <a:pt x="10520639" y="3060755"/>
                      <a:pt x="10464296" y="3232228"/>
                      <a:pt x="10336895" y="3359642"/>
                    </a:cubicBezTo>
                    <a:close/>
                    <a:moveTo>
                      <a:pt x="10365360" y="2720595"/>
                    </a:moveTo>
                    <a:cubicBezTo>
                      <a:pt x="10237959" y="2847997"/>
                      <a:pt x="10066487" y="2904352"/>
                      <a:pt x="9900024" y="2889845"/>
                    </a:cubicBezTo>
                    <a:cubicBezTo>
                      <a:pt x="9885516" y="2723382"/>
                      <a:pt x="9941872" y="2551896"/>
                      <a:pt x="10069273" y="2424495"/>
                    </a:cubicBezTo>
                    <a:cubicBezTo>
                      <a:pt x="10196674" y="2297093"/>
                      <a:pt x="10368160" y="2240738"/>
                      <a:pt x="10534623" y="2255246"/>
                    </a:cubicBezTo>
                    <a:cubicBezTo>
                      <a:pt x="10549130" y="2421708"/>
                      <a:pt x="10492774" y="2593194"/>
                      <a:pt x="10365374" y="2720595"/>
                    </a:cubicBezTo>
                    <a:close/>
                    <a:moveTo>
                      <a:pt x="10534609" y="2187313"/>
                    </a:moveTo>
                    <a:cubicBezTo>
                      <a:pt x="10368147" y="2201807"/>
                      <a:pt x="10196674" y="2145465"/>
                      <a:pt x="10069259" y="2018064"/>
                    </a:cubicBezTo>
                    <a:cubicBezTo>
                      <a:pt x="9941859" y="1890663"/>
                      <a:pt x="9885516" y="1719177"/>
                      <a:pt x="9900011" y="1552714"/>
                    </a:cubicBezTo>
                    <a:cubicBezTo>
                      <a:pt x="10066473" y="1538207"/>
                      <a:pt x="10237959" y="1594562"/>
                      <a:pt x="10365360" y="1721963"/>
                    </a:cubicBezTo>
                    <a:cubicBezTo>
                      <a:pt x="10492762" y="1849364"/>
                      <a:pt x="10549117" y="2020850"/>
                      <a:pt x="10534609" y="2187313"/>
                    </a:cubicBezTo>
                    <a:close/>
                    <a:moveTo>
                      <a:pt x="10536833" y="1045843"/>
                    </a:moveTo>
                    <a:cubicBezTo>
                      <a:pt x="10445066" y="1045843"/>
                      <a:pt x="10370685" y="971462"/>
                      <a:pt x="10370685" y="879695"/>
                    </a:cubicBezTo>
                    <a:cubicBezTo>
                      <a:pt x="10370685" y="787928"/>
                      <a:pt x="10445066" y="713546"/>
                      <a:pt x="10536833" y="713546"/>
                    </a:cubicBezTo>
                    <a:cubicBezTo>
                      <a:pt x="10628600" y="713546"/>
                      <a:pt x="10702982" y="787928"/>
                      <a:pt x="10702982" y="879695"/>
                    </a:cubicBezTo>
                    <a:cubicBezTo>
                      <a:pt x="10702982" y="971462"/>
                      <a:pt x="10628600" y="1045843"/>
                      <a:pt x="10536833" y="1045843"/>
                    </a:cubicBezTo>
                    <a:close/>
                    <a:moveTo>
                      <a:pt x="10567523" y="1548266"/>
                    </a:moveTo>
                    <a:cubicBezTo>
                      <a:pt x="10553015" y="1381804"/>
                      <a:pt x="10609371" y="1210318"/>
                      <a:pt x="10736772" y="1082917"/>
                    </a:cubicBezTo>
                    <a:cubicBezTo>
                      <a:pt x="10864173" y="955515"/>
                      <a:pt x="11035646" y="899160"/>
                      <a:pt x="11202121" y="913668"/>
                    </a:cubicBezTo>
                    <a:cubicBezTo>
                      <a:pt x="11216629" y="1080130"/>
                      <a:pt x="11160273" y="1251616"/>
                      <a:pt x="11032872" y="1379017"/>
                    </a:cubicBezTo>
                    <a:cubicBezTo>
                      <a:pt x="10905472" y="1506419"/>
                      <a:pt x="10733999" y="1562774"/>
                      <a:pt x="10567523" y="1548266"/>
                    </a:cubicBezTo>
                    <a:close/>
                    <a:moveTo>
                      <a:pt x="10609371" y="2187313"/>
                    </a:moveTo>
                    <a:cubicBezTo>
                      <a:pt x="10594863" y="2020837"/>
                      <a:pt x="10651218" y="1849364"/>
                      <a:pt x="10778619" y="1721963"/>
                    </a:cubicBezTo>
                    <a:cubicBezTo>
                      <a:pt x="10906034" y="1594562"/>
                      <a:pt x="11077507" y="1538207"/>
                      <a:pt x="11243969" y="1552714"/>
                    </a:cubicBezTo>
                    <a:cubicBezTo>
                      <a:pt x="11258464" y="1719177"/>
                      <a:pt x="11202121" y="1890663"/>
                      <a:pt x="11074721" y="2018064"/>
                    </a:cubicBezTo>
                    <a:cubicBezTo>
                      <a:pt x="10947319" y="2145465"/>
                      <a:pt x="10775847" y="2201807"/>
                      <a:pt x="10609371" y="2187313"/>
                    </a:cubicBezTo>
                    <a:close/>
                    <a:moveTo>
                      <a:pt x="11440807" y="2221273"/>
                    </a:moveTo>
                    <a:cubicBezTo>
                      <a:pt x="11440807" y="2313040"/>
                      <a:pt x="11366426" y="2387422"/>
                      <a:pt x="11274659" y="2387422"/>
                    </a:cubicBezTo>
                    <a:cubicBezTo>
                      <a:pt x="11182891" y="2387422"/>
                      <a:pt x="11108510" y="2313040"/>
                      <a:pt x="11108510" y="2221273"/>
                    </a:cubicBezTo>
                    <a:cubicBezTo>
                      <a:pt x="11108510" y="2129506"/>
                      <a:pt x="11182891" y="2055124"/>
                      <a:pt x="11274659" y="2055124"/>
                    </a:cubicBezTo>
                    <a:cubicBezTo>
                      <a:pt x="11366426" y="2055124"/>
                      <a:pt x="11440807" y="2129506"/>
                      <a:pt x="11440807" y="2221273"/>
                    </a:cubicBezTo>
                    <a:close/>
                    <a:moveTo>
                      <a:pt x="11911481" y="1548253"/>
                    </a:moveTo>
                    <a:cubicBezTo>
                      <a:pt x="11745005" y="1562748"/>
                      <a:pt x="11573532" y="1506406"/>
                      <a:pt x="11446132" y="1379004"/>
                    </a:cubicBezTo>
                    <a:cubicBezTo>
                      <a:pt x="11318731" y="1251603"/>
                      <a:pt x="11262388" y="1080130"/>
                      <a:pt x="11276883" y="913654"/>
                    </a:cubicBezTo>
                    <a:cubicBezTo>
                      <a:pt x="11443358" y="899147"/>
                      <a:pt x="11614831" y="955502"/>
                      <a:pt x="11742232" y="1082904"/>
                    </a:cubicBezTo>
                    <a:cubicBezTo>
                      <a:pt x="11869634" y="1210305"/>
                      <a:pt x="11925975" y="1381778"/>
                      <a:pt x="11911481" y="15482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74146" y="1887767"/>
                <a:ext cx="596884" cy="638883"/>
              </a:xfrm>
              <a:custGeom>
                <a:avLst/>
                <a:gdLst/>
                <a:ahLst/>
                <a:cxnLst/>
                <a:rect l="l" t="t" r="r" b="b"/>
                <a:pathLst>
                  <a:path w="596884" h="638883" extrusionOk="0">
                    <a:moveTo>
                      <a:pt x="594661" y="636657"/>
                    </a:moveTo>
                    <a:cubicBezTo>
                      <a:pt x="609155" y="470194"/>
                      <a:pt x="552813" y="298708"/>
                      <a:pt x="425412" y="171307"/>
                    </a:cubicBezTo>
                    <a:cubicBezTo>
                      <a:pt x="308175" y="54070"/>
                      <a:pt x="153630" y="-2835"/>
                      <a:pt x="0" y="109"/>
                    </a:cubicBezTo>
                    <a:cubicBezTo>
                      <a:pt x="30846" y="153385"/>
                      <a:pt x="69659" y="304294"/>
                      <a:pt x="115445" y="452730"/>
                    </a:cubicBezTo>
                    <a:cubicBezTo>
                      <a:pt x="120036" y="457649"/>
                      <a:pt x="124523" y="462620"/>
                      <a:pt x="129311" y="467408"/>
                    </a:cubicBezTo>
                    <a:cubicBezTo>
                      <a:pt x="256712" y="594809"/>
                      <a:pt x="428198" y="651164"/>
                      <a:pt x="594661" y="636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727945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64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727961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38433" y="1185066"/>
                <a:ext cx="632600" cy="638961"/>
              </a:xfrm>
              <a:custGeom>
                <a:avLst/>
                <a:gdLst/>
                <a:ahLst/>
                <a:cxnLst/>
                <a:rect l="l" t="t" r="r" b="b"/>
                <a:pathLst>
                  <a:path w="632600" h="638961" extrusionOk="0">
                    <a:moveTo>
                      <a:pt x="461124" y="467577"/>
                    </a:moveTo>
                    <a:cubicBezTo>
                      <a:pt x="588526" y="340176"/>
                      <a:pt x="644881" y="168703"/>
                      <a:pt x="630374" y="2227"/>
                    </a:cubicBezTo>
                    <a:cubicBezTo>
                      <a:pt x="463911" y="-12280"/>
                      <a:pt x="292425" y="44075"/>
                      <a:pt x="165024" y="171476"/>
                    </a:cubicBezTo>
                    <a:cubicBezTo>
                      <a:pt x="72498" y="264002"/>
                      <a:pt x="17647" y="379800"/>
                      <a:pt x="0" y="500006"/>
                    </a:cubicBezTo>
                    <a:cubicBezTo>
                      <a:pt x="7195" y="546367"/>
                      <a:pt x="15096" y="592532"/>
                      <a:pt x="23678" y="638501"/>
                    </a:cubicBezTo>
                    <a:cubicBezTo>
                      <a:pt x="181245" y="644728"/>
                      <a:pt x="340827" y="587862"/>
                      <a:pt x="461124" y="467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533347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1437318" y="1887597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4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2133298" y="1887610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21"/>
                      <a:pt x="340173" y="594978"/>
                      <a:pt x="467574" y="467577"/>
                    </a:cubicBezTo>
                    <a:cubicBezTo>
                      <a:pt x="594975" y="340176"/>
                      <a:pt x="651330" y="168703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213329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1437317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8" y="467577"/>
                    </a:moveTo>
                    <a:cubicBezTo>
                      <a:pt x="594979" y="340176"/>
                      <a:pt x="651321" y="168703"/>
                      <a:pt x="636827" y="2227"/>
                    </a:cubicBezTo>
                    <a:cubicBezTo>
                      <a:pt x="470364" y="-12280"/>
                      <a:pt x="298891" y="44075"/>
                      <a:pt x="171477" y="171476"/>
                    </a:cubicBezTo>
                    <a:cubicBezTo>
                      <a:pt x="44063" y="298878"/>
                      <a:pt x="-12280" y="470351"/>
                      <a:pt x="2228" y="636826"/>
                    </a:cubicBezTo>
                    <a:cubicBezTo>
                      <a:pt x="168690" y="651334"/>
                      <a:pt x="340176" y="594978"/>
                      <a:pt x="467578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193868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2842655" y="1887597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4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3538632" y="1887610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636826" y="2227"/>
                    </a:moveTo>
                    <a:cubicBezTo>
                      <a:pt x="470364" y="-12280"/>
                      <a:pt x="298891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3538633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1" y="168703"/>
                      <a:pt x="44088" y="340176"/>
                      <a:pt x="171476" y="467577"/>
                    </a:cubicBezTo>
                    <a:cubicBezTo>
                      <a:pt x="298877" y="594978"/>
                      <a:pt x="470350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2842655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9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3344022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4248005" y="1887597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1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4943970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943983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4247992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749359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653346" y="1887597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6349320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9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6349320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653343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7" y="467577"/>
                    </a:moveTo>
                    <a:cubicBezTo>
                      <a:pt x="594978" y="340176"/>
                      <a:pt x="651320" y="168703"/>
                      <a:pt x="636827" y="2227"/>
                    </a:cubicBezTo>
                    <a:cubicBezTo>
                      <a:pt x="470364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6154709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7058683" y="1887597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76"/>
                      <a:pt x="171474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7754658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7754658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6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7058680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7" y="2227"/>
                    </a:cubicBezTo>
                    <a:cubicBezTo>
                      <a:pt x="470351" y="-12280"/>
                      <a:pt x="298878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7560047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8464017" y="1887597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0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9159995" y="1887610"/>
                <a:ext cx="63904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0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21"/>
                      <a:pt x="340162" y="594978"/>
                      <a:pt x="467564" y="467577"/>
                    </a:cubicBezTo>
                    <a:cubicBezTo>
                      <a:pt x="594965" y="340176"/>
                      <a:pt x="651321" y="168703"/>
                      <a:pt x="63681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915999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636826"/>
                    </a:moveTo>
                    <a:cubicBezTo>
                      <a:pt x="651330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703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8464017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703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896538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9869371" y="1887597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636823" y="636826"/>
                    </a:move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60" y="651334"/>
                      <a:pt x="636823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10565332" y="188759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467577"/>
                    </a:moveTo>
                    <a:cubicBezTo>
                      <a:pt x="594978" y="340176"/>
                      <a:pt x="651333" y="168703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0"/>
                      <a:pt x="2227" y="636826"/>
                    </a:cubicBezTo>
                    <a:cubicBezTo>
                      <a:pt x="168689" y="651321"/>
                      <a:pt x="340162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10565345" y="11850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636826"/>
                    </a:moveTo>
                    <a:cubicBezTo>
                      <a:pt x="651333" y="470364"/>
                      <a:pt x="594978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703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9869358" y="11850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4" y="467577"/>
                    </a:moveTo>
                    <a:cubicBezTo>
                      <a:pt x="594975" y="340176"/>
                      <a:pt x="651331" y="168703"/>
                      <a:pt x="636823" y="2227"/>
                    </a:cubicBezTo>
                    <a:cubicBezTo>
                      <a:pt x="470360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8"/>
                      <a:pt x="467574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10370734" y="1689716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11274709" y="1887610"/>
                <a:ext cx="639045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5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2" y="636826"/>
                    </a:cubicBezTo>
                    <a:cubicBezTo>
                      <a:pt x="651317" y="470364"/>
                      <a:pt x="594961" y="298878"/>
                      <a:pt x="467573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11972020" y="2182118"/>
                <a:ext cx="76122" cy="253062"/>
              </a:xfrm>
              <a:custGeom>
                <a:avLst/>
                <a:gdLst/>
                <a:ahLst/>
                <a:cxnLst/>
                <a:rect l="l" t="t" r="r" b="b"/>
                <a:pathLst>
                  <a:path w="76122" h="253062" extrusionOk="0">
                    <a:moveTo>
                      <a:pt x="0" y="253063"/>
                    </a:moveTo>
                    <a:cubicBezTo>
                      <a:pt x="27720" y="169537"/>
                      <a:pt x="53112" y="85174"/>
                      <a:pt x="76122" y="0"/>
                    </a:cubicBezTo>
                    <a:cubicBezTo>
                      <a:pt x="31081" y="78555"/>
                      <a:pt x="5677" y="165259"/>
                      <a:pt x="0" y="2530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11970682" y="1185123"/>
                <a:ext cx="221273" cy="481125"/>
              </a:xfrm>
              <a:custGeom>
                <a:avLst/>
                <a:gdLst/>
                <a:ahLst/>
                <a:cxnLst/>
                <a:rect l="l" t="t" r="r" b="b"/>
                <a:pathLst>
                  <a:path w="221273" h="481125" extrusionOk="0">
                    <a:moveTo>
                      <a:pt x="2227" y="2183"/>
                    </a:moveTo>
                    <a:cubicBezTo>
                      <a:pt x="-12280" y="168659"/>
                      <a:pt x="44075" y="340132"/>
                      <a:pt x="171477" y="467533"/>
                    </a:cubicBezTo>
                    <a:cubicBezTo>
                      <a:pt x="176161" y="472230"/>
                      <a:pt x="181039" y="476625"/>
                      <a:pt x="185853" y="481125"/>
                    </a:cubicBezTo>
                    <a:cubicBezTo>
                      <a:pt x="200008" y="387357"/>
                      <a:pt x="211624" y="292895"/>
                      <a:pt x="220009" y="197648"/>
                    </a:cubicBezTo>
                    <a:cubicBezTo>
                      <a:pt x="225766" y="132319"/>
                      <a:pt x="211611" y="69998"/>
                      <a:pt x="182687" y="14467"/>
                    </a:cubicBezTo>
                    <a:cubicBezTo>
                      <a:pt x="123416" y="1124"/>
                      <a:pt x="62507" y="-3049"/>
                      <a:pt x="2227" y="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11274709" y="1185066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467573" y="467577"/>
                    </a:moveTo>
                    <a:cubicBezTo>
                      <a:pt x="594975" y="340176"/>
                      <a:pt x="651317" y="168703"/>
                      <a:pt x="636822" y="2227"/>
                    </a:cubicBezTo>
                    <a:cubicBezTo>
                      <a:pt x="470347" y="-12280"/>
                      <a:pt x="298874" y="44075"/>
                      <a:pt x="171473" y="171476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8"/>
                      <a:pt x="467573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11776072" y="1689716"/>
                <a:ext cx="332298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8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8" y="332297"/>
                    </a:cubicBezTo>
                    <a:cubicBezTo>
                      <a:pt x="257916" y="332297"/>
                      <a:pt x="332298" y="257916"/>
                      <a:pt x="332298" y="166149"/>
                    </a:cubicBezTo>
                    <a:cubicBezTo>
                      <a:pt x="332298" y="74382"/>
                      <a:pt x="257916" y="0"/>
                      <a:pt x="166148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568824" y="3229216"/>
                <a:ext cx="130652" cy="199494"/>
              </a:xfrm>
              <a:custGeom>
                <a:avLst/>
                <a:gdLst/>
                <a:ahLst/>
                <a:cxnLst/>
                <a:rect l="l" t="t" r="r" b="b"/>
                <a:pathLst>
                  <a:path w="130652" h="199494" extrusionOk="0">
                    <a:moveTo>
                      <a:pt x="128448" y="2199"/>
                    </a:moveTo>
                    <a:cubicBezTo>
                      <a:pt x="85671" y="-1529"/>
                      <a:pt x="42594" y="-496"/>
                      <a:pt x="0" y="5142"/>
                    </a:cubicBezTo>
                    <a:cubicBezTo>
                      <a:pt x="35896" y="70668"/>
                      <a:pt x="73191" y="135487"/>
                      <a:pt x="112083" y="199495"/>
                    </a:cubicBezTo>
                    <a:cubicBezTo>
                      <a:pt x="128631" y="134963"/>
                      <a:pt x="134204" y="68208"/>
                      <a:pt x="128461" y="2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257784" y="2544673"/>
                <a:ext cx="441711" cy="620993"/>
              </a:xfrm>
              <a:custGeom>
                <a:avLst/>
                <a:gdLst/>
                <a:ahLst/>
                <a:cxnLst/>
                <a:rect l="l" t="t" r="r" b="b"/>
                <a:pathLst>
                  <a:path w="441711" h="620993" extrusionOk="0">
                    <a:moveTo>
                      <a:pt x="439488" y="618810"/>
                    </a:moveTo>
                    <a:cubicBezTo>
                      <a:pt x="453982" y="452347"/>
                      <a:pt x="397640" y="280861"/>
                      <a:pt x="270239" y="153460"/>
                    </a:cubicBezTo>
                    <a:cubicBezTo>
                      <a:pt x="192783" y="76004"/>
                      <a:pt x="99001" y="24973"/>
                      <a:pt x="0" y="0"/>
                    </a:cubicBezTo>
                    <a:cubicBezTo>
                      <a:pt x="74931" y="208585"/>
                      <a:pt x="164343" y="411650"/>
                      <a:pt x="267348" y="608279"/>
                    </a:cubicBezTo>
                    <a:cubicBezTo>
                      <a:pt x="323991" y="620170"/>
                      <a:pt x="382020" y="623820"/>
                      <a:pt x="439501" y="618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76980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0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1465783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4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1465783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2227" y="2227"/>
                    </a:moveTo>
                    <a:cubicBezTo>
                      <a:pt x="-12280" y="168690"/>
                      <a:pt x="44075" y="340163"/>
                      <a:pt x="171476" y="467577"/>
                    </a:cubicBezTo>
                    <a:cubicBezTo>
                      <a:pt x="298878" y="594978"/>
                      <a:pt x="470351" y="651321"/>
                      <a:pt x="636826" y="636826"/>
                    </a:cubicBezTo>
                    <a:cubicBezTo>
                      <a:pt x="651334" y="470364"/>
                      <a:pt x="594978" y="298877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769819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63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50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1271172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217515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40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2871124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2871124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60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2175146" y="2526657"/>
                <a:ext cx="639047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0" extrusionOk="0">
                    <a:moveTo>
                      <a:pt x="171473" y="171476"/>
                    </a:moveTo>
                    <a:cubicBezTo>
                      <a:pt x="44072" y="298877"/>
                      <a:pt x="-12270" y="470350"/>
                      <a:pt x="2224" y="636826"/>
                    </a:cubicBezTo>
                    <a:cubicBezTo>
                      <a:pt x="168700" y="651321"/>
                      <a:pt x="340173" y="594978"/>
                      <a:pt x="467574" y="467577"/>
                    </a:cubicBezTo>
                    <a:cubicBezTo>
                      <a:pt x="594975" y="340176"/>
                      <a:pt x="651317" y="168690"/>
                      <a:pt x="636823" y="2227"/>
                    </a:cubicBezTo>
                    <a:cubicBezTo>
                      <a:pt x="470360" y="-12280"/>
                      <a:pt x="298887" y="44075"/>
                      <a:pt x="171473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2676510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3580493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1" y="651334"/>
                      <a:pt x="636826" y="636826"/>
                    </a:cubicBezTo>
                    <a:cubicBezTo>
                      <a:pt x="651334" y="470364"/>
                      <a:pt x="594978" y="298878"/>
                      <a:pt x="467577" y="171477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4276461" y="3229188"/>
                <a:ext cx="639046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6" h="639053" extrusionOk="0">
                    <a:moveTo>
                      <a:pt x="636823" y="2227"/>
                    </a:moveTo>
                    <a:cubicBezTo>
                      <a:pt x="470360" y="-12280"/>
                      <a:pt x="298887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687" y="651334"/>
                      <a:pt x="340173" y="594979"/>
                      <a:pt x="467574" y="467577"/>
                    </a:cubicBezTo>
                    <a:cubicBezTo>
                      <a:pt x="594975" y="340176"/>
                      <a:pt x="651317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4276474" y="2526657"/>
                <a:ext cx="639049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49" h="639050" extrusionOk="0">
                    <a:moveTo>
                      <a:pt x="467574" y="171476"/>
                    </a:moveTo>
                    <a:cubicBezTo>
                      <a:pt x="340172" y="44075"/>
                      <a:pt x="168686" y="-12280"/>
                      <a:pt x="2224" y="2227"/>
                    </a:cubicBezTo>
                    <a:cubicBezTo>
                      <a:pt x="-12271" y="168690"/>
                      <a:pt x="44085" y="340163"/>
                      <a:pt x="171473" y="467577"/>
                    </a:cubicBezTo>
                    <a:cubicBezTo>
                      <a:pt x="298874" y="594978"/>
                      <a:pt x="470347" y="651321"/>
                      <a:pt x="636822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3580493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703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91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4081860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4985818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171477"/>
                    </a:move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4" y="470364"/>
                      <a:pt x="594979" y="298878"/>
                      <a:pt x="4675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5681808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5681811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687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47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4985831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5487197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2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6391168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467577" y="171477"/>
                    </a:move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9"/>
                      <a:pt x="470364" y="651334"/>
                      <a:pt x="636827" y="636826"/>
                    </a:cubicBezTo>
                    <a:cubicBezTo>
                      <a:pt x="651320" y="470364"/>
                      <a:pt x="594978" y="298878"/>
                      <a:pt x="4675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7087145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3" y="-12280"/>
                      <a:pt x="298878" y="44075"/>
                      <a:pt x="171476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9" y="340176"/>
                      <a:pt x="651333" y="168690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7087145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467577" y="171476"/>
                    </a:move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63"/>
                      <a:pt x="171476" y="467577"/>
                    </a:cubicBezTo>
                    <a:cubicBezTo>
                      <a:pt x="298878" y="594978"/>
                      <a:pt x="470363" y="651321"/>
                      <a:pt x="636826" y="636826"/>
                    </a:cubicBezTo>
                    <a:cubicBezTo>
                      <a:pt x="651333" y="470364"/>
                      <a:pt x="594979" y="298877"/>
                      <a:pt x="467577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6391168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171477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20" y="168690"/>
                      <a:pt x="636827" y="2227"/>
                    </a:cubicBezTo>
                    <a:cubicBezTo>
                      <a:pt x="470364" y="-12280"/>
                      <a:pt x="298891" y="44075"/>
                      <a:pt x="171477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6892535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7796505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51" y="651334"/>
                      <a:pt x="636827" y="636826"/>
                    </a:cubicBezTo>
                    <a:cubicBezTo>
                      <a:pt x="651320" y="470364"/>
                      <a:pt x="594978" y="298878"/>
                      <a:pt x="467577" y="171477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8492486" y="3229188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3" y="2227"/>
                    </a:moveTo>
                    <a:cubicBezTo>
                      <a:pt x="470360" y="-12280"/>
                      <a:pt x="298874" y="44075"/>
                      <a:pt x="171473" y="171477"/>
                    </a:cubicBez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687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849248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467574" y="171476"/>
                    </a:moveTo>
                    <a:cubicBezTo>
                      <a:pt x="340173" y="44075"/>
                      <a:pt x="168700" y="-12280"/>
                      <a:pt x="2224" y="2227"/>
                    </a:cubicBez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47" y="651321"/>
                      <a:pt x="636823" y="636826"/>
                    </a:cubicBezTo>
                    <a:cubicBezTo>
                      <a:pt x="651330" y="470364"/>
                      <a:pt x="594975" y="298877"/>
                      <a:pt x="467574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7796505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7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8297872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9201856" y="3229188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9"/>
                      <a:pt x="470363" y="651334"/>
                      <a:pt x="636826" y="636826"/>
                    </a:cubicBezTo>
                    <a:cubicBezTo>
                      <a:pt x="651333" y="470364"/>
                      <a:pt x="594978" y="298878"/>
                      <a:pt x="467577" y="171477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9897833" y="3229188"/>
                <a:ext cx="63904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9"/>
                      <a:pt x="467564" y="467577"/>
                    </a:cubicBezTo>
                    <a:cubicBezTo>
                      <a:pt x="594965" y="340176"/>
                      <a:pt x="651320" y="168690"/>
                      <a:pt x="636813" y="2227"/>
                    </a:cubicBezTo>
                    <a:cubicBezTo>
                      <a:pt x="470351" y="-12280"/>
                      <a:pt x="298865" y="44075"/>
                      <a:pt x="171463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989783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2224" y="2227"/>
                    </a:moveTo>
                    <a:cubicBezTo>
                      <a:pt x="-12270" y="168690"/>
                      <a:pt x="44072" y="340163"/>
                      <a:pt x="171473" y="467577"/>
                    </a:cubicBezTo>
                    <a:cubicBezTo>
                      <a:pt x="298874" y="594978"/>
                      <a:pt x="470360" y="651321"/>
                      <a:pt x="636823" y="636826"/>
                    </a:cubicBezTo>
                    <a:cubicBezTo>
                      <a:pt x="651331" y="470364"/>
                      <a:pt x="594975" y="298877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9201856" y="2526657"/>
                <a:ext cx="639053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0" extrusionOk="0">
                    <a:moveTo>
                      <a:pt x="171476" y="171476"/>
                    </a:moveTo>
                    <a:cubicBezTo>
                      <a:pt x="44075" y="298877"/>
                      <a:pt x="-12280" y="470350"/>
                      <a:pt x="2227" y="636826"/>
                    </a:cubicBezTo>
                    <a:cubicBezTo>
                      <a:pt x="168690" y="651321"/>
                      <a:pt x="340176" y="594978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9703209" y="3031294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2"/>
                      <a:pt x="257916" y="0"/>
                      <a:pt x="166149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10607180" y="3229188"/>
                <a:ext cx="638860" cy="639034"/>
              </a:xfrm>
              <a:custGeom>
                <a:avLst/>
                <a:gdLst/>
                <a:ahLst/>
                <a:cxnLst/>
                <a:rect l="l" t="t" r="r" b="b"/>
                <a:pathLst>
                  <a:path w="638860" h="639034" extrusionOk="0">
                    <a:moveTo>
                      <a:pt x="467578" y="171477"/>
                    </a:moveTo>
                    <a:cubicBezTo>
                      <a:pt x="340176" y="44075"/>
                      <a:pt x="168703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0715" y="586816"/>
                      <a:pt x="448570" y="643799"/>
                      <a:pt x="604777" y="638723"/>
                    </a:cubicBezTo>
                    <a:cubicBezTo>
                      <a:pt x="616106" y="623784"/>
                      <a:pt x="627643" y="608963"/>
                      <a:pt x="638802" y="593919"/>
                    </a:cubicBezTo>
                    <a:cubicBezTo>
                      <a:pt x="640947" y="441270"/>
                      <a:pt x="584056" y="287954"/>
                      <a:pt x="467578" y="1714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11308446" y="3320082"/>
                <a:ext cx="266771" cy="416712"/>
              </a:xfrm>
              <a:custGeom>
                <a:avLst/>
                <a:gdLst/>
                <a:ahLst/>
                <a:cxnLst/>
                <a:rect l="l" t="t" r="r" b="b"/>
                <a:pathLst>
                  <a:path w="266771" h="416712" extrusionOk="0">
                    <a:moveTo>
                      <a:pt x="0" y="416713"/>
                    </a:moveTo>
                    <a:cubicBezTo>
                      <a:pt x="95914" y="281711"/>
                      <a:pt x="184921" y="142654"/>
                      <a:pt x="266772" y="0"/>
                    </a:cubicBezTo>
                    <a:cubicBezTo>
                      <a:pt x="231099" y="22644"/>
                      <a:pt x="197322" y="49461"/>
                      <a:pt x="166201" y="80582"/>
                    </a:cubicBezTo>
                    <a:cubicBezTo>
                      <a:pt x="71726" y="175057"/>
                      <a:pt x="16417" y="293785"/>
                      <a:pt x="0" y="4167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11303171" y="2526670"/>
                <a:ext cx="537929" cy="600577"/>
              </a:xfrm>
              <a:custGeom>
                <a:avLst/>
                <a:gdLst/>
                <a:ahLst/>
                <a:cxnLst/>
                <a:rect l="l" t="t" r="r" b="b"/>
                <a:pathLst>
                  <a:path w="537929" h="600577" extrusionOk="0">
                    <a:moveTo>
                      <a:pt x="2227" y="2214"/>
                    </a:moveTo>
                    <a:cubicBezTo>
                      <a:pt x="-12280" y="168677"/>
                      <a:pt x="44075" y="340150"/>
                      <a:pt x="171476" y="467564"/>
                    </a:cubicBezTo>
                    <a:cubicBezTo>
                      <a:pt x="231808" y="527896"/>
                      <a:pt x="302082" y="572086"/>
                      <a:pt x="376974" y="600577"/>
                    </a:cubicBezTo>
                    <a:cubicBezTo>
                      <a:pt x="435122" y="487984"/>
                      <a:pt x="488835" y="373325"/>
                      <a:pt x="537929" y="256742"/>
                    </a:cubicBezTo>
                    <a:cubicBezTo>
                      <a:pt x="517510" y="226720"/>
                      <a:pt x="494185" y="198084"/>
                      <a:pt x="467564" y="171476"/>
                    </a:cubicBezTo>
                    <a:cubicBezTo>
                      <a:pt x="340163" y="44075"/>
                      <a:pt x="168690" y="-12280"/>
                      <a:pt x="2215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10607196" y="2526657"/>
                <a:ext cx="639050" cy="639050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0" extrusionOk="0">
                    <a:moveTo>
                      <a:pt x="636823" y="2227"/>
                    </a:moveTo>
                    <a:cubicBezTo>
                      <a:pt x="470360" y="-12280"/>
                      <a:pt x="298887" y="44075"/>
                      <a:pt x="171472" y="171476"/>
                    </a:cubicBezTo>
                    <a:cubicBezTo>
                      <a:pt x="44072" y="298877"/>
                      <a:pt x="-12270" y="470350"/>
                      <a:pt x="2224" y="636826"/>
                    </a:cubicBezTo>
                    <a:cubicBezTo>
                      <a:pt x="168686" y="651321"/>
                      <a:pt x="340159" y="594978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11108560" y="3031294"/>
                <a:ext cx="332296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6" h="332297" extrusionOk="0">
                    <a:moveTo>
                      <a:pt x="0" y="166149"/>
                    </a:moveTo>
                    <a:cubicBezTo>
                      <a:pt x="0" y="257916"/>
                      <a:pt x="74381" y="332297"/>
                      <a:pt x="166148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2"/>
                      <a:pt x="257916" y="0"/>
                      <a:pt x="166148" y="0"/>
                    </a:cubicBezTo>
                    <a:cubicBezTo>
                      <a:pt x="74381" y="0"/>
                      <a:pt x="0" y="74382"/>
                      <a:pt x="0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1018424" y="3918367"/>
                <a:ext cx="328569" cy="384047"/>
              </a:xfrm>
              <a:custGeom>
                <a:avLst/>
                <a:gdLst/>
                <a:ahLst/>
                <a:cxnLst/>
                <a:rect l="l" t="t" r="r" b="b"/>
                <a:pathLst>
                  <a:path w="328569" h="384047" extrusionOk="0">
                    <a:moveTo>
                      <a:pt x="0" y="0"/>
                    </a:moveTo>
                    <a:cubicBezTo>
                      <a:pt x="102899" y="132398"/>
                      <a:pt x="212588" y="260506"/>
                      <a:pt x="328569" y="384048"/>
                    </a:cubicBezTo>
                    <a:cubicBezTo>
                      <a:pt x="302929" y="287833"/>
                      <a:pt x="252592" y="196825"/>
                      <a:pt x="177111" y="121344"/>
                    </a:cubicBezTo>
                    <a:cubicBezTo>
                      <a:pt x="124471" y="68704"/>
                      <a:pt x="64230" y="2838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1636331" y="4589227"/>
                <a:ext cx="388979" cy="328032"/>
              </a:xfrm>
              <a:custGeom>
                <a:avLst/>
                <a:gdLst/>
                <a:ahLst/>
                <a:cxnLst/>
                <a:rect l="l" t="t" r="r" b="b"/>
                <a:pathLst>
                  <a:path w="388979" h="328032" extrusionOk="0">
                    <a:moveTo>
                      <a:pt x="0" y="0"/>
                    </a:moveTo>
                    <a:cubicBezTo>
                      <a:pt x="123961" y="114254"/>
                      <a:pt x="253808" y="223668"/>
                      <a:pt x="388980" y="328033"/>
                    </a:cubicBezTo>
                    <a:cubicBezTo>
                      <a:pt x="360632" y="264587"/>
                      <a:pt x="320642" y="205079"/>
                      <a:pt x="268564" y="153015"/>
                    </a:cubicBezTo>
                    <a:cubicBezTo>
                      <a:pt x="191553" y="75991"/>
                      <a:pt x="98386" y="2513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2151430" y="4570766"/>
                <a:ext cx="620919" cy="604187"/>
              </a:xfrm>
              <a:custGeom>
                <a:avLst/>
                <a:gdLst/>
                <a:ahLst/>
                <a:cxnLst/>
                <a:rect l="l" t="t" r="r" b="b"/>
                <a:pathLst>
                  <a:path w="620919" h="604187" extrusionOk="0">
                    <a:moveTo>
                      <a:pt x="618692" y="2227"/>
                    </a:moveTo>
                    <a:cubicBezTo>
                      <a:pt x="452229" y="-12280"/>
                      <a:pt x="280743" y="44075"/>
                      <a:pt x="153342" y="171476"/>
                    </a:cubicBezTo>
                    <a:cubicBezTo>
                      <a:pt x="76017" y="248801"/>
                      <a:pt x="25025" y="342426"/>
                      <a:pt x="0" y="441257"/>
                    </a:cubicBezTo>
                    <a:cubicBezTo>
                      <a:pt x="76579" y="497220"/>
                      <a:pt x="154846" y="551482"/>
                      <a:pt x="234591" y="604188"/>
                    </a:cubicBezTo>
                    <a:cubicBezTo>
                      <a:pt x="313002" y="575892"/>
                      <a:pt x="386586" y="530421"/>
                      <a:pt x="449443" y="467577"/>
                    </a:cubicBezTo>
                    <a:cubicBezTo>
                      <a:pt x="576844" y="340176"/>
                      <a:pt x="633199" y="168690"/>
                      <a:pt x="618692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3"/>
              <p:cNvSpPr/>
              <p:nvPr/>
            </p:nvSpPr>
            <p:spPr>
              <a:xfrm>
                <a:off x="2133298" y="3868238"/>
                <a:ext cx="639050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47" extrusionOk="0">
                    <a:moveTo>
                      <a:pt x="2224" y="2224"/>
                    </a:moveTo>
                    <a:cubicBezTo>
                      <a:pt x="-12270" y="168687"/>
                      <a:pt x="44072" y="340160"/>
                      <a:pt x="171473" y="467574"/>
                    </a:cubicBezTo>
                    <a:cubicBezTo>
                      <a:pt x="298874" y="594975"/>
                      <a:pt x="470360" y="651317"/>
                      <a:pt x="636823" y="636823"/>
                    </a:cubicBezTo>
                    <a:cubicBezTo>
                      <a:pt x="651330" y="470347"/>
                      <a:pt x="594975" y="298874"/>
                      <a:pt x="467574" y="171473"/>
                    </a:cubicBezTo>
                    <a:cubicBezTo>
                      <a:pt x="340173" y="44072"/>
                      <a:pt x="168700" y="-12270"/>
                      <a:pt x="2224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1440042" y="3868235"/>
                <a:ext cx="636325" cy="636211"/>
              </a:xfrm>
              <a:custGeom>
                <a:avLst/>
                <a:gdLst/>
                <a:ahLst/>
                <a:cxnLst/>
                <a:rect l="l" t="t" r="r" b="b"/>
                <a:pathLst>
                  <a:path w="636325" h="636211" extrusionOk="0">
                    <a:moveTo>
                      <a:pt x="634102" y="2227"/>
                    </a:moveTo>
                    <a:cubicBezTo>
                      <a:pt x="467639" y="-12280"/>
                      <a:pt x="296166" y="44075"/>
                      <a:pt x="168752" y="171477"/>
                    </a:cubicBezTo>
                    <a:cubicBezTo>
                      <a:pt x="68299" y="271930"/>
                      <a:pt x="12205" y="399815"/>
                      <a:pt x="0" y="531010"/>
                    </a:cubicBezTo>
                    <a:cubicBezTo>
                      <a:pt x="34941" y="566474"/>
                      <a:pt x="70366" y="601559"/>
                      <a:pt x="106366" y="636212"/>
                    </a:cubicBezTo>
                    <a:cubicBezTo>
                      <a:pt x="237195" y="623810"/>
                      <a:pt x="364661" y="567756"/>
                      <a:pt x="464853" y="467577"/>
                    </a:cubicBezTo>
                    <a:cubicBezTo>
                      <a:pt x="592254" y="340176"/>
                      <a:pt x="648596" y="168690"/>
                      <a:pt x="634102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1938684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95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2842655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7" y="467577"/>
                    </a:cubicBezTo>
                    <a:cubicBezTo>
                      <a:pt x="298878" y="594978"/>
                      <a:pt x="470351" y="651334"/>
                      <a:pt x="636826" y="636826"/>
                    </a:cubicBezTo>
                    <a:cubicBezTo>
                      <a:pt x="651334" y="470364"/>
                      <a:pt x="594979" y="298878"/>
                      <a:pt x="467577" y="171476"/>
                    </a:cubicBezTo>
                    <a:cubicBezTo>
                      <a:pt x="340176" y="44075"/>
                      <a:pt x="168703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3538646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3" y="-12280"/>
                      <a:pt x="298891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3538633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2227" y="2224"/>
                    </a:moveTo>
                    <a:cubicBezTo>
                      <a:pt x="-12281" y="168687"/>
                      <a:pt x="44088" y="340160"/>
                      <a:pt x="171476" y="467574"/>
                    </a:cubicBezTo>
                    <a:cubicBezTo>
                      <a:pt x="298877" y="594975"/>
                      <a:pt x="470350" y="651317"/>
                      <a:pt x="636826" y="636823"/>
                    </a:cubicBezTo>
                    <a:cubicBezTo>
                      <a:pt x="651333" y="470347"/>
                      <a:pt x="594978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2842668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7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9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7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3344022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8" y="166149"/>
                    </a:moveTo>
                    <a:cubicBezTo>
                      <a:pt x="332298" y="257910"/>
                      <a:pt x="257910" y="332298"/>
                      <a:pt x="166149" y="332298"/>
                    </a:cubicBezTo>
                    <a:cubicBezTo>
                      <a:pt x="74387" y="332298"/>
                      <a:pt x="0" y="257910"/>
                      <a:pt x="0" y="166149"/>
                    </a:cubicBezTo>
                    <a:cubicBezTo>
                      <a:pt x="0" y="74387"/>
                      <a:pt x="74387" y="0"/>
                      <a:pt x="166149" y="0"/>
                    </a:cubicBezTo>
                    <a:cubicBezTo>
                      <a:pt x="257910" y="0"/>
                      <a:pt x="332298" y="74387"/>
                      <a:pt x="332298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3"/>
              <p:cNvSpPr/>
              <p:nvPr/>
            </p:nvSpPr>
            <p:spPr>
              <a:xfrm>
                <a:off x="4248005" y="45707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6" y="636826"/>
                    </a:moveTo>
                    <a:cubicBezTo>
                      <a:pt x="651321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3"/>
              <p:cNvSpPr/>
              <p:nvPr/>
            </p:nvSpPr>
            <p:spPr>
              <a:xfrm>
                <a:off x="4943970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3"/>
              <p:cNvSpPr/>
              <p:nvPr/>
            </p:nvSpPr>
            <p:spPr>
              <a:xfrm>
                <a:off x="4943983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3" y="470347"/>
                      <a:pt x="594979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3"/>
              <p:cNvSpPr/>
              <p:nvPr/>
            </p:nvSpPr>
            <p:spPr>
              <a:xfrm>
                <a:off x="4248005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3"/>
              <p:cNvSpPr/>
              <p:nvPr/>
            </p:nvSpPr>
            <p:spPr>
              <a:xfrm>
                <a:off x="4749359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8" y="166149"/>
                    </a:moveTo>
                    <a:cubicBezTo>
                      <a:pt x="332298" y="257910"/>
                      <a:pt x="257910" y="332298"/>
                      <a:pt x="166149" y="332298"/>
                    </a:cubicBezTo>
                    <a:cubicBezTo>
                      <a:pt x="74387" y="332298"/>
                      <a:pt x="0" y="257910"/>
                      <a:pt x="0" y="166149"/>
                    </a:cubicBezTo>
                    <a:cubicBezTo>
                      <a:pt x="0" y="74387"/>
                      <a:pt x="74387" y="0"/>
                      <a:pt x="166149" y="0"/>
                    </a:cubicBezTo>
                    <a:cubicBezTo>
                      <a:pt x="257910" y="0"/>
                      <a:pt x="332298" y="74387"/>
                      <a:pt x="332298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3"/>
              <p:cNvSpPr/>
              <p:nvPr/>
            </p:nvSpPr>
            <p:spPr>
              <a:xfrm>
                <a:off x="5653346" y="4570766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3"/>
              <p:cNvSpPr/>
              <p:nvPr/>
            </p:nvSpPr>
            <p:spPr>
              <a:xfrm>
                <a:off x="6349320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9" y="340176"/>
                      <a:pt x="651333" y="168690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3"/>
              <p:cNvSpPr/>
              <p:nvPr/>
            </p:nvSpPr>
            <p:spPr>
              <a:xfrm>
                <a:off x="6349320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3" y="470347"/>
                      <a:pt x="594979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3"/>
              <p:cNvSpPr/>
              <p:nvPr/>
            </p:nvSpPr>
            <p:spPr>
              <a:xfrm>
                <a:off x="5653343" y="3868235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7" y="2227"/>
                    </a:moveTo>
                    <a:cubicBezTo>
                      <a:pt x="470364" y="-12280"/>
                      <a:pt x="298878" y="44075"/>
                      <a:pt x="171477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9"/>
                      <a:pt x="467577" y="467577"/>
                    </a:cubicBezTo>
                    <a:cubicBezTo>
                      <a:pt x="594978" y="340176"/>
                      <a:pt x="651320" y="168690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3"/>
              <p:cNvSpPr/>
              <p:nvPr/>
            </p:nvSpPr>
            <p:spPr>
              <a:xfrm>
                <a:off x="6154709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2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3"/>
              <p:cNvSpPr/>
              <p:nvPr/>
            </p:nvSpPr>
            <p:spPr>
              <a:xfrm>
                <a:off x="7058683" y="4570766"/>
                <a:ext cx="639047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7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4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17" y="470364"/>
                      <a:pt x="594975" y="298878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>
                <a:off x="7754658" y="4570766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467577" y="467577"/>
                    </a:move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77" y="4675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>
                <a:off x="7754670" y="3868238"/>
                <a:ext cx="639053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47" extrusionOk="0">
                    <a:moveTo>
                      <a:pt x="171476" y="467574"/>
                    </a:moveTo>
                    <a:cubicBezTo>
                      <a:pt x="298878" y="594975"/>
                      <a:pt x="470351" y="651317"/>
                      <a:pt x="636826" y="636823"/>
                    </a:cubicBezTo>
                    <a:cubicBezTo>
                      <a:pt x="651334" y="470347"/>
                      <a:pt x="594978" y="29887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ubicBezTo>
                      <a:pt x="-12280" y="168687"/>
                      <a:pt x="44075" y="340160"/>
                      <a:pt x="171476" y="467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>
                <a:off x="7058680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7" y="2227"/>
                    </a:moveTo>
                    <a:cubicBezTo>
                      <a:pt x="470351" y="-12280"/>
                      <a:pt x="298878" y="44075"/>
                      <a:pt x="171477" y="171477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703" y="651334"/>
                      <a:pt x="340176" y="594979"/>
                      <a:pt x="467577" y="467577"/>
                    </a:cubicBezTo>
                    <a:cubicBezTo>
                      <a:pt x="594978" y="340176"/>
                      <a:pt x="651334" y="168690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>
                <a:off x="7560047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>
                <a:off x="8464017" y="4570766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ubicBezTo>
                      <a:pt x="651320" y="470364"/>
                      <a:pt x="594978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>
                <a:off x="9160008" y="4570766"/>
                <a:ext cx="63904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0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63" y="594978"/>
                      <a:pt x="467564" y="467577"/>
                    </a:cubicBezTo>
                    <a:cubicBezTo>
                      <a:pt x="594965" y="340176"/>
                      <a:pt x="651320" y="168690"/>
                      <a:pt x="636813" y="2227"/>
                    </a:cubicBezTo>
                    <a:cubicBezTo>
                      <a:pt x="470351" y="-12280"/>
                      <a:pt x="298865" y="44075"/>
                      <a:pt x="171463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>
                <a:off x="9159998" y="3868238"/>
                <a:ext cx="639050" cy="639047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47" extrusionOk="0">
                    <a:moveTo>
                      <a:pt x="2224" y="2224"/>
                    </a:moveTo>
                    <a:cubicBezTo>
                      <a:pt x="-12270" y="168687"/>
                      <a:pt x="44072" y="340160"/>
                      <a:pt x="171473" y="467574"/>
                    </a:cubicBezTo>
                    <a:cubicBezTo>
                      <a:pt x="298874" y="594975"/>
                      <a:pt x="470347" y="651317"/>
                      <a:pt x="636823" y="636823"/>
                    </a:cubicBezTo>
                    <a:cubicBezTo>
                      <a:pt x="651330" y="470347"/>
                      <a:pt x="594975" y="298874"/>
                      <a:pt x="467574" y="171473"/>
                    </a:cubicBezTo>
                    <a:cubicBezTo>
                      <a:pt x="340173" y="44072"/>
                      <a:pt x="168687" y="-12270"/>
                      <a:pt x="2224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>
                <a:off x="8464030" y="3868235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7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9"/>
                      <a:pt x="467577" y="467577"/>
                    </a:cubicBezTo>
                    <a:cubicBezTo>
                      <a:pt x="594978" y="340176"/>
                      <a:pt x="651333" y="168690"/>
                      <a:pt x="636826" y="2227"/>
                    </a:cubicBezTo>
                    <a:cubicBezTo>
                      <a:pt x="470363" y="-12280"/>
                      <a:pt x="298878" y="44075"/>
                      <a:pt x="171476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>
                <a:off x="8965384" y="4372872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332297" y="166149"/>
                    </a:moveTo>
                    <a:cubicBezTo>
                      <a:pt x="332297" y="74381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95" y="332297"/>
                      <a:pt x="166149" y="332297"/>
                    </a:cubicBezTo>
                    <a:cubicBezTo>
                      <a:pt x="257903" y="332297"/>
                      <a:pt x="332297" y="257916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>
                <a:off x="9869374" y="4570766"/>
                <a:ext cx="487925" cy="451761"/>
              </a:xfrm>
              <a:custGeom>
                <a:avLst/>
                <a:gdLst/>
                <a:ahLst/>
                <a:cxnLst/>
                <a:rect l="l" t="t" r="r" b="b"/>
                <a:pathLst>
                  <a:path w="487925" h="451761" extrusionOk="0">
                    <a:moveTo>
                      <a:pt x="2221" y="2227"/>
                    </a:moveTo>
                    <a:cubicBezTo>
                      <a:pt x="-11698" y="161953"/>
                      <a:pt x="39817" y="326179"/>
                      <a:pt x="156531" y="451761"/>
                    </a:cubicBezTo>
                    <a:cubicBezTo>
                      <a:pt x="270575" y="368929"/>
                      <a:pt x="381219" y="282722"/>
                      <a:pt x="487926" y="193009"/>
                    </a:cubicBezTo>
                    <a:cubicBezTo>
                      <a:pt x="481332" y="185722"/>
                      <a:pt x="474595" y="178501"/>
                      <a:pt x="467571" y="171476"/>
                    </a:cubicBezTo>
                    <a:cubicBezTo>
                      <a:pt x="340169" y="44075"/>
                      <a:pt x="168696" y="-12280"/>
                      <a:pt x="2221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>
                <a:off x="10565345" y="3868238"/>
                <a:ext cx="490547" cy="504450"/>
              </a:xfrm>
              <a:custGeom>
                <a:avLst/>
                <a:gdLst/>
                <a:ahLst/>
                <a:cxnLst/>
                <a:rect l="l" t="t" r="r" b="b"/>
                <a:pathLst>
                  <a:path w="490547" h="504450" extrusionOk="0">
                    <a:moveTo>
                      <a:pt x="2227" y="2224"/>
                    </a:moveTo>
                    <a:cubicBezTo>
                      <a:pt x="-12280" y="168687"/>
                      <a:pt x="44075" y="340160"/>
                      <a:pt x="171477" y="467574"/>
                    </a:cubicBezTo>
                    <a:cubicBezTo>
                      <a:pt x="184584" y="480682"/>
                      <a:pt x="198267" y="492848"/>
                      <a:pt x="212265" y="504451"/>
                    </a:cubicBezTo>
                    <a:cubicBezTo>
                      <a:pt x="309303" y="404639"/>
                      <a:pt x="402130" y="301687"/>
                      <a:pt x="490548" y="195779"/>
                    </a:cubicBezTo>
                    <a:cubicBezTo>
                      <a:pt x="483157" y="187511"/>
                      <a:pt x="475504" y="179414"/>
                      <a:pt x="467577" y="171473"/>
                    </a:cubicBezTo>
                    <a:cubicBezTo>
                      <a:pt x="340176" y="44072"/>
                      <a:pt x="168703" y="-12270"/>
                      <a:pt x="2227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>
                <a:off x="9869371" y="3868235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171473" y="171477"/>
                    </a:moveTo>
                    <a:cubicBezTo>
                      <a:pt x="44072" y="298878"/>
                      <a:pt x="-12270" y="470351"/>
                      <a:pt x="2224" y="636826"/>
                    </a:cubicBezTo>
                    <a:cubicBezTo>
                      <a:pt x="168700" y="651334"/>
                      <a:pt x="340173" y="594979"/>
                      <a:pt x="467574" y="467577"/>
                    </a:cubicBezTo>
                    <a:cubicBezTo>
                      <a:pt x="594975" y="340176"/>
                      <a:pt x="651330" y="168690"/>
                      <a:pt x="636823" y="2227"/>
                    </a:cubicBezTo>
                    <a:cubicBezTo>
                      <a:pt x="470360" y="-12280"/>
                      <a:pt x="298874" y="44075"/>
                      <a:pt x="171473" y="17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>
                <a:off x="10370734" y="4372872"/>
                <a:ext cx="314834" cy="309077"/>
              </a:xfrm>
              <a:custGeom>
                <a:avLst/>
                <a:gdLst/>
                <a:ahLst/>
                <a:cxnLst/>
                <a:rect l="l" t="t" r="r" b="b"/>
                <a:pathLst>
                  <a:path w="314834" h="309077" extrusionOk="0">
                    <a:moveTo>
                      <a:pt x="166149" y="0"/>
                    </a:moveTo>
                    <a:cubicBezTo>
                      <a:pt x="74382" y="0"/>
                      <a:pt x="0" y="74381"/>
                      <a:pt x="0" y="166149"/>
                    </a:cubicBezTo>
                    <a:cubicBezTo>
                      <a:pt x="0" y="227056"/>
                      <a:pt x="32874" y="280141"/>
                      <a:pt x="81734" y="309078"/>
                    </a:cubicBezTo>
                    <a:cubicBezTo>
                      <a:pt x="161793" y="238778"/>
                      <a:pt x="239392" y="166397"/>
                      <a:pt x="314834" y="92330"/>
                    </a:cubicBezTo>
                    <a:cubicBezTo>
                      <a:pt x="287624" y="37662"/>
                      <a:pt x="231361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>
                <a:off x="2871124" y="5209813"/>
                <a:ext cx="638013" cy="554085"/>
              </a:xfrm>
              <a:custGeom>
                <a:avLst/>
                <a:gdLst/>
                <a:ahLst/>
                <a:cxnLst/>
                <a:rect l="l" t="t" r="r" b="b"/>
                <a:pathLst>
                  <a:path w="638013" h="554085" extrusionOk="0">
                    <a:moveTo>
                      <a:pt x="2224" y="2227"/>
                    </a:moveTo>
                    <a:cubicBezTo>
                      <a:pt x="-5926" y="95813"/>
                      <a:pt x="8320" y="190968"/>
                      <a:pt x="44975" y="278994"/>
                    </a:cubicBezTo>
                    <a:cubicBezTo>
                      <a:pt x="235978" y="379761"/>
                      <a:pt x="433955" y="471580"/>
                      <a:pt x="638014" y="554085"/>
                    </a:cubicBezTo>
                    <a:cubicBezTo>
                      <a:pt x="630557" y="414872"/>
                      <a:pt x="573914" y="277816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>
                <a:off x="2520630" y="5209830"/>
                <a:ext cx="293544" cy="211854"/>
              </a:xfrm>
              <a:custGeom>
                <a:avLst/>
                <a:gdLst/>
                <a:ahLst/>
                <a:cxnLst/>
                <a:rect l="l" t="t" r="r" b="b"/>
                <a:pathLst>
                  <a:path w="293544" h="211854" extrusionOk="0">
                    <a:moveTo>
                      <a:pt x="291339" y="2210"/>
                    </a:moveTo>
                    <a:cubicBezTo>
                      <a:pt x="192547" y="-6398"/>
                      <a:pt x="92068" y="10164"/>
                      <a:pt x="0" y="51501"/>
                    </a:cubicBezTo>
                    <a:cubicBezTo>
                      <a:pt x="88824" y="106967"/>
                      <a:pt x="179361" y="160497"/>
                      <a:pt x="271691" y="211855"/>
                    </a:cubicBezTo>
                    <a:cubicBezTo>
                      <a:pt x="290816" y="143530"/>
                      <a:pt x="297461" y="72431"/>
                      <a:pt x="291339" y="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>
                <a:off x="4463998" y="5912351"/>
                <a:ext cx="451496" cy="242842"/>
              </a:xfrm>
              <a:custGeom>
                <a:avLst/>
                <a:gdLst/>
                <a:ahLst/>
                <a:cxnLst/>
                <a:rect l="l" t="t" r="r" b="b"/>
                <a:pathLst>
                  <a:path w="451496" h="242842" extrusionOk="0">
                    <a:moveTo>
                      <a:pt x="449286" y="2220"/>
                    </a:moveTo>
                    <a:cubicBezTo>
                      <a:pt x="289665" y="-11686"/>
                      <a:pt x="125557" y="39738"/>
                      <a:pt x="0" y="156294"/>
                    </a:cubicBezTo>
                    <a:cubicBezTo>
                      <a:pt x="138115" y="189286"/>
                      <a:pt x="278192" y="218183"/>
                      <a:pt x="420049" y="242842"/>
                    </a:cubicBezTo>
                    <a:cubicBezTo>
                      <a:pt x="446499" y="165190"/>
                      <a:pt x="456337" y="83130"/>
                      <a:pt x="449286" y="22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>
                <a:off x="4276474" y="5209813"/>
                <a:ext cx="639049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49" h="639053" extrusionOk="0">
                    <a:moveTo>
                      <a:pt x="2224" y="2227"/>
                    </a:moveTo>
                    <a:cubicBezTo>
                      <a:pt x="-12271" y="168690"/>
                      <a:pt x="44085" y="340176"/>
                      <a:pt x="171473" y="467577"/>
                    </a:cubicBezTo>
                    <a:cubicBezTo>
                      <a:pt x="298861" y="594978"/>
                      <a:pt x="470347" y="651334"/>
                      <a:pt x="636822" y="636826"/>
                    </a:cubicBezTo>
                    <a:cubicBezTo>
                      <a:pt x="651330" y="470363"/>
                      <a:pt x="594975" y="298878"/>
                      <a:pt x="467574" y="171476"/>
                    </a:cubicBezTo>
                    <a:cubicBezTo>
                      <a:pt x="340172" y="44075"/>
                      <a:pt x="168686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>
                <a:off x="3580654" y="5209813"/>
                <a:ext cx="638867" cy="633346"/>
              </a:xfrm>
              <a:custGeom>
                <a:avLst/>
                <a:gdLst/>
                <a:ahLst/>
                <a:cxnLst/>
                <a:rect l="l" t="t" r="r" b="b"/>
                <a:pathLst>
                  <a:path w="638867" h="633346" extrusionOk="0">
                    <a:moveTo>
                      <a:pt x="636653" y="2227"/>
                    </a:moveTo>
                    <a:cubicBezTo>
                      <a:pt x="470190" y="-12280"/>
                      <a:pt x="298717" y="44075"/>
                      <a:pt x="171303" y="171476"/>
                    </a:cubicBezTo>
                    <a:cubicBezTo>
                      <a:pt x="57690" y="285090"/>
                      <a:pt x="733" y="433761"/>
                      <a:pt x="0" y="582682"/>
                    </a:cubicBezTo>
                    <a:cubicBezTo>
                      <a:pt x="44386" y="600028"/>
                      <a:pt x="89072" y="616903"/>
                      <a:pt x="134020" y="633347"/>
                    </a:cubicBezTo>
                    <a:cubicBezTo>
                      <a:pt x="255967" y="616471"/>
                      <a:pt x="373622" y="561346"/>
                      <a:pt x="467391" y="467564"/>
                    </a:cubicBezTo>
                    <a:cubicBezTo>
                      <a:pt x="594792" y="340163"/>
                      <a:pt x="651147" y="168690"/>
                      <a:pt x="636640" y="2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>
                <a:off x="4081860" y="5714450"/>
                <a:ext cx="332297" cy="317253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17253" extrusionOk="0">
                    <a:moveTo>
                      <a:pt x="332297" y="166149"/>
                    </a:moveTo>
                    <a:cubicBezTo>
                      <a:pt x="332297" y="74395"/>
                      <a:pt x="257916" y="0"/>
                      <a:pt x="166149" y="0"/>
                    </a:cubicBez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00880"/>
                      <a:pt x="10688" y="233100"/>
                      <a:pt x="28910" y="259773"/>
                    </a:cubicBezTo>
                    <a:cubicBezTo>
                      <a:pt x="97039" y="279984"/>
                      <a:pt x="165756" y="299083"/>
                      <a:pt x="234957" y="317254"/>
                    </a:cubicBezTo>
                    <a:cubicBezTo>
                      <a:pt x="292333" y="291077"/>
                      <a:pt x="332297" y="233335"/>
                      <a:pt x="332297" y="166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>
                <a:off x="4985851" y="5912344"/>
                <a:ext cx="578906" cy="326910"/>
              </a:xfrm>
              <a:custGeom>
                <a:avLst/>
                <a:gdLst/>
                <a:ahLst/>
                <a:cxnLst/>
                <a:rect l="l" t="t" r="r" b="b"/>
                <a:pathLst>
                  <a:path w="578906" h="326910" extrusionOk="0">
                    <a:moveTo>
                      <a:pt x="2207" y="2227"/>
                    </a:moveTo>
                    <a:cubicBezTo>
                      <a:pt x="-5550" y="91234"/>
                      <a:pt x="7165" y="181614"/>
                      <a:pt x="39947" y="265978"/>
                    </a:cubicBezTo>
                    <a:cubicBezTo>
                      <a:pt x="217085" y="293017"/>
                      <a:pt x="396865" y="313372"/>
                      <a:pt x="578907" y="326911"/>
                    </a:cubicBezTo>
                    <a:cubicBezTo>
                      <a:pt x="551292" y="270805"/>
                      <a:pt x="514245" y="218151"/>
                      <a:pt x="467557" y="171476"/>
                    </a:cubicBezTo>
                    <a:cubicBezTo>
                      <a:pt x="340156" y="44075"/>
                      <a:pt x="168683" y="-12280"/>
                      <a:pt x="220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>
                <a:off x="5736846" y="5912347"/>
                <a:ext cx="584004" cy="346975"/>
              </a:xfrm>
              <a:custGeom>
                <a:avLst/>
                <a:gdLst/>
                <a:ahLst/>
                <a:cxnLst/>
                <a:rect l="l" t="t" r="r" b="b"/>
                <a:pathLst>
                  <a:path w="584004" h="346975" extrusionOk="0">
                    <a:moveTo>
                      <a:pt x="581788" y="2224"/>
                    </a:moveTo>
                    <a:cubicBezTo>
                      <a:pt x="415326" y="-12270"/>
                      <a:pt x="243840" y="44072"/>
                      <a:pt x="116439" y="171473"/>
                    </a:cubicBezTo>
                    <a:cubicBezTo>
                      <a:pt x="66794" y="221118"/>
                      <a:pt x="28086" y="277512"/>
                      <a:pt x="0" y="337635"/>
                    </a:cubicBezTo>
                    <a:cubicBezTo>
                      <a:pt x="118872" y="343587"/>
                      <a:pt x="238541" y="346975"/>
                      <a:pt x="359141" y="346975"/>
                    </a:cubicBezTo>
                    <a:cubicBezTo>
                      <a:pt x="408236" y="346975"/>
                      <a:pt x="457187" y="346439"/>
                      <a:pt x="506020" y="345445"/>
                    </a:cubicBezTo>
                    <a:cubicBezTo>
                      <a:pt x="566692" y="240086"/>
                      <a:pt x="592044" y="119945"/>
                      <a:pt x="581788" y="2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>
                <a:off x="5681811" y="5209813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2224" y="2227"/>
                    </a:moveTo>
                    <a:cubicBezTo>
                      <a:pt x="-12270" y="168690"/>
                      <a:pt x="44072" y="340176"/>
                      <a:pt x="171473" y="467577"/>
                    </a:cubicBezTo>
                    <a:cubicBezTo>
                      <a:pt x="298874" y="594978"/>
                      <a:pt x="470347" y="651334"/>
                      <a:pt x="636823" y="636826"/>
                    </a:cubicBezTo>
                    <a:cubicBezTo>
                      <a:pt x="651330" y="470363"/>
                      <a:pt x="594975" y="298878"/>
                      <a:pt x="467574" y="171476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>
                <a:off x="4985831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636826" y="2227"/>
                    </a:moveTo>
                    <a:cubicBezTo>
                      <a:pt x="470364" y="-12280"/>
                      <a:pt x="298878" y="44075"/>
                      <a:pt x="171476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6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>
                <a:off x="5487197" y="5714463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95" y="0"/>
                      <a:pt x="0" y="74381"/>
                      <a:pt x="0" y="166149"/>
                    </a:cubicBezTo>
                    <a:cubicBezTo>
                      <a:pt x="0" y="257916"/>
                      <a:pt x="74382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>
                <a:off x="6391171" y="5912357"/>
                <a:ext cx="561983" cy="337154"/>
              </a:xfrm>
              <a:custGeom>
                <a:avLst/>
                <a:gdLst/>
                <a:ahLst/>
                <a:cxnLst/>
                <a:rect l="l" t="t" r="r" b="b"/>
                <a:pathLst>
                  <a:path w="561983" h="337154" extrusionOk="0">
                    <a:moveTo>
                      <a:pt x="2224" y="2214"/>
                    </a:moveTo>
                    <a:cubicBezTo>
                      <a:pt x="-7757" y="116822"/>
                      <a:pt x="15855" y="233810"/>
                      <a:pt x="73100" y="337154"/>
                    </a:cubicBezTo>
                    <a:cubicBezTo>
                      <a:pt x="237889" y="328690"/>
                      <a:pt x="400950" y="314706"/>
                      <a:pt x="561984" y="295175"/>
                    </a:cubicBezTo>
                    <a:cubicBezTo>
                      <a:pt x="536697" y="250947"/>
                      <a:pt x="505340" y="209243"/>
                      <a:pt x="467574" y="171477"/>
                    </a:cubicBezTo>
                    <a:cubicBezTo>
                      <a:pt x="340173" y="44075"/>
                      <a:pt x="168687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>
                <a:off x="7183966" y="5912347"/>
                <a:ext cx="542224" cy="263161"/>
              </a:xfrm>
              <a:custGeom>
                <a:avLst/>
                <a:gdLst/>
                <a:ahLst/>
                <a:cxnLst/>
                <a:rect l="l" t="t" r="r" b="b"/>
                <a:pathLst>
                  <a:path w="542224" h="263161" extrusionOk="0">
                    <a:moveTo>
                      <a:pt x="540006" y="2224"/>
                    </a:moveTo>
                    <a:cubicBezTo>
                      <a:pt x="373543" y="-12270"/>
                      <a:pt x="202058" y="44072"/>
                      <a:pt x="74656" y="171473"/>
                    </a:cubicBezTo>
                    <a:cubicBezTo>
                      <a:pt x="46151" y="199978"/>
                      <a:pt x="21401" y="230785"/>
                      <a:pt x="0" y="263161"/>
                    </a:cubicBezTo>
                    <a:cubicBezTo>
                      <a:pt x="180407" y="235141"/>
                      <a:pt x="358120" y="200436"/>
                      <a:pt x="532667" y="159059"/>
                    </a:cubicBezTo>
                    <a:cubicBezTo>
                      <a:pt x="542099" y="107295"/>
                      <a:pt x="544558" y="54511"/>
                      <a:pt x="540006" y="22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33"/>
              <p:cNvSpPr/>
              <p:nvPr/>
            </p:nvSpPr>
            <p:spPr>
              <a:xfrm>
                <a:off x="7087145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2227" y="2227"/>
                    </a:moveTo>
                    <a:cubicBezTo>
                      <a:pt x="-12280" y="168690"/>
                      <a:pt x="44075" y="340176"/>
                      <a:pt x="171476" y="467577"/>
                    </a:cubicBezTo>
                    <a:cubicBezTo>
                      <a:pt x="298878" y="594978"/>
                      <a:pt x="470363" y="651334"/>
                      <a:pt x="636826" y="636826"/>
                    </a:cubicBezTo>
                    <a:cubicBezTo>
                      <a:pt x="651333" y="470363"/>
                      <a:pt x="594979" y="298878"/>
                      <a:pt x="467577" y="171476"/>
                    </a:cubicBezTo>
                    <a:cubicBezTo>
                      <a:pt x="340176" y="44075"/>
                      <a:pt x="168690" y="-12280"/>
                      <a:pt x="22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33"/>
              <p:cNvSpPr/>
              <p:nvPr/>
            </p:nvSpPr>
            <p:spPr>
              <a:xfrm>
                <a:off x="6391168" y="5209813"/>
                <a:ext cx="639050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0" h="639053" extrusionOk="0">
                    <a:moveTo>
                      <a:pt x="636827" y="2227"/>
                    </a:moveTo>
                    <a:cubicBezTo>
                      <a:pt x="470364" y="-12280"/>
                      <a:pt x="298891" y="44075"/>
                      <a:pt x="171477" y="171476"/>
                    </a:cubicBez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20" y="168703"/>
                      <a:pt x="636827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>
                <a:off x="6892535" y="5714463"/>
                <a:ext cx="332297" cy="332297"/>
              </a:xfrm>
              <a:custGeom>
                <a:avLst/>
                <a:gdLst/>
                <a:ahLst/>
                <a:cxnLst/>
                <a:rect l="l" t="t" r="r" b="b"/>
                <a:pathLst>
                  <a:path w="332297" h="332297" extrusionOk="0">
                    <a:moveTo>
                      <a:pt x="166149" y="0"/>
                    </a:move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257916"/>
                      <a:pt x="74381" y="332297"/>
                      <a:pt x="166149" y="332297"/>
                    </a:cubicBezTo>
                    <a:cubicBezTo>
                      <a:pt x="257916" y="332297"/>
                      <a:pt x="332297" y="257916"/>
                      <a:pt x="332297" y="166149"/>
                    </a:cubicBezTo>
                    <a:cubicBezTo>
                      <a:pt x="332297" y="74381"/>
                      <a:pt x="257916" y="0"/>
                      <a:pt x="166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>
                <a:off x="7796567" y="5912353"/>
                <a:ext cx="304048" cy="137991"/>
              </a:xfrm>
              <a:custGeom>
                <a:avLst/>
                <a:gdLst/>
                <a:ahLst/>
                <a:cxnLst/>
                <a:rect l="l" t="t" r="r" b="b"/>
                <a:pathLst>
                  <a:path w="304048" h="137991" extrusionOk="0">
                    <a:moveTo>
                      <a:pt x="2166" y="2218"/>
                    </a:moveTo>
                    <a:cubicBezTo>
                      <a:pt x="-1772" y="47441"/>
                      <a:pt x="-294" y="93017"/>
                      <a:pt x="6221" y="137992"/>
                    </a:cubicBezTo>
                    <a:cubicBezTo>
                      <a:pt x="106557" y="112822"/>
                      <a:pt x="205911" y="85678"/>
                      <a:pt x="304048" y="56245"/>
                    </a:cubicBezTo>
                    <a:cubicBezTo>
                      <a:pt x="209155" y="11349"/>
                      <a:pt x="104725" y="-6717"/>
                      <a:pt x="2166" y="2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8492486" y="5209826"/>
                <a:ext cx="598833" cy="531153"/>
              </a:xfrm>
              <a:custGeom>
                <a:avLst/>
                <a:gdLst/>
                <a:ahLst/>
                <a:cxnLst/>
                <a:rect l="l" t="t" r="r" b="b"/>
                <a:pathLst>
                  <a:path w="598833" h="531153" extrusionOk="0">
                    <a:moveTo>
                      <a:pt x="2224" y="2214"/>
                    </a:moveTo>
                    <a:cubicBezTo>
                      <a:pt x="-12270" y="168677"/>
                      <a:pt x="44072" y="340163"/>
                      <a:pt x="171473" y="467564"/>
                    </a:cubicBezTo>
                    <a:cubicBezTo>
                      <a:pt x="195125" y="491216"/>
                      <a:pt x="220307" y="512395"/>
                      <a:pt x="246692" y="531154"/>
                    </a:cubicBezTo>
                    <a:cubicBezTo>
                      <a:pt x="366309" y="481496"/>
                      <a:pt x="483677" y="428477"/>
                      <a:pt x="598834" y="372409"/>
                    </a:cubicBezTo>
                    <a:cubicBezTo>
                      <a:pt x="570290" y="299231"/>
                      <a:pt x="526676" y="230579"/>
                      <a:pt x="467574" y="171476"/>
                    </a:cubicBezTo>
                    <a:cubicBezTo>
                      <a:pt x="340173" y="44075"/>
                      <a:pt x="168700" y="-12280"/>
                      <a:pt x="2224" y="2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>
                <a:off x="7796505" y="5209813"/>
                <a:ext cx="639053" cy="639053"/>
              </a:xfrm>
              <a:custGeom>
                <a:avLst/>
                <a:gdLst/>
                <a:ahLst/>
                <a:cxnLst/>
                <a:rect l="l" t="t" r="r" b="b"/>
                <a:pathLst>
                  <a:path w="639053" h="639053" extrusionOk="0">
                    <a:moveTo>
                      <a:pt x="171476" y="171476"/>
                    </a:moveTo>
                    <a:cubicBezTo>
                      <a:pt x="44075" y="298878"/>
                      <a:pt x="-12280" y="470351"/>
                      <a:pt x="2227" y="636826"/>
                    </a:cubicBezTo>
                    <a:cubicBezTo>
                      <a:pt x="168690" y="651334"/>
                      <a:pt x="340176" y="594978"/>
                      <a:pt x="467577" y="467577"/>
                    </a:cubicBezTo>
                    <a:cubicBezTo>
                      <a:pt x="594978" y="340176"/>
                      <a:pt x="651334" y="168703"/>
                      <a:pt x="636827" y="2227"/>
                    </a:cubicBezTo>
                    <a:cubicBezTo>
                      <a:pt x="470351" y="-12280"/>
                      <a:pt x="298878" y="44075"/>
                      <a:pt x="171476" y="171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33"/>
              <p:cNvSpPr/>
              <p:nvPr/>
            </p:nvSpPr>
            <p:spPr>
              <a:xfrm>
                <a:off x="8297885" y="5714463"/>
                <a:ext cx="308083" cy="190663"/>
              </a:xfrm>
              <a:custGeom>
                <a:avLst/>
                <a:gdLst/>
                <a:ahLst/>
                <a:cxnLst/>
                <a:rect l="l" t="t" r="r" b="b"/>
                <a:pathLst>
                  <a:path w="308083" h="190663" extrusionOk="0">
                    <a:moveTo>
                      <a:pt x="166148" y="0"/>
                    </a:moveTo>
                    <a:cubicBezTo>
                      <a:pt x="74381" y="0"/>
                      <a:pt x="0" y="74381"/>
                      <a:pt x="0" y="166149"/>
                    </a:cubicBezTo>
                    <a:cubicBezTo>
                      <a:pt x="0" y="174495"/>
                      <a:pt x="824" y="182644"/>
                      <a:pt x="2015" y="190664"/>
                    </a:cubicBezTo>
                    <a:cubicBezTo>
                      <a:pt x="105398" y="156102"/>
                      <a:pt x="207499" y="119304"/>
                      <a:pt x="308083" y="80098"/>
                    </a:cubicBezTo>
                    <a:cubicBezTo>
                      <a:pt x="278938" y="32141"/>
                      <a:pt x="226363" y="13"/>
                      <a:pt x="166162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33"/>
              <p:cNvSpPr/>
              <p:nvPr/>
            </p:nvSpPr>
            <p:spPr>
              <a:xfrm>
                <a:off x="9294948" y="5211085"/>
                <a:ext cx="455682" cy="267491"/>
              </a:xfrm>
              <a:custGeom>
                <a:avLst/>
                <a:gdLst/>
                <a:ahLst/>
                <a:cxnLst/>
                <a:rect l="l" t="t" r="r" b="b"/>
                <a:pathLst>
                  <a:path w="455682" h="267491" extrusionOk="0">
                    <a:moveTo>
                      <a:pt x="0" y="267491"/>
                    </a:moveTo>
                    <a:cubicBezTo>
                      <a:pt x="156717" y="184136"/>
                      <a:pt x="308763" y="94880"/>
                      <a:pt x="455682" y="0"/>
                    </a:cubicBezTo>
                    <a:cubicBezTo>
                      <a:pt x="318300" y="8595"/>
                      <a:pt x="183364" y="65211"/>
                      <a:pt x="78385" y="170204"/>
                    </a:cubicBezTo>
                    <a:cubicBezTo>
                      <a:pt x="48231" y="200357"/>
                      <a:pt x="22199" y="233048"/>
                      <a:pt x="0" y="267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4" name="Google Shape;1494;p33"/>
          <p:cNvSpPr/>
          <p:nvPr/>
        </p:nvSpPr>
        <p:spPr>
          <a:xfrm>
            <a:off x="3742650" y="2670739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95" name="Google Shape;1495;p33"/>
          <p:cNvSpPr txBox="1">
            <a:spLocks noGrp="1"/>
          </p:cNvSpPr>
          <p:nvPr>
            <p:ph type="subTitle" idx="4294967295"/>
          </p:nvPr>
        </p:nvSpPr>
        <p:spPr>
          <a:xfrm>
            <a:off x="3494875" y="2130450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</a:t>
            </a:r>
            <a:endParaRPr/>
          </a:p>
        </p:txBody>
      </p:sp>
      <p:sp>
        <p:nvSpPr>
          <p:cNvPr id="1496" name="Google Shape;1496;p33"/>
          <p:cNvSpPr txBox="1">
            <a:spLocks noGrp="1"/>
          </p:cNvSpPr>
          <p:nvPr>
            <p:ph type="subTitle" idx="4294967295"/>
          </p:nvPr>
        </p:nvSpPr>
        <p:spPr>
          <a:xfrm>
            <a:off x="3494875" y="3465154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apples</a:t>
            </a:r>
            <a:endParaRPr/>
          </a:p>
        </p:txBody>
      </p:sp>
      <p:sp>
        <p:nvSpPr>
          <p:cNvPr id="1497" name="Google Shape;1497;p33"/>
          <p:cNvSpPr/>
          <p:nvPr/>
        </p:nvSpPr>
        <p:spPr>
          <a:xfrm>
            <a:off x="8225728" y="2670739"/>
            <a:ext cx="7944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98" name="Google Shape;1498;p33"/>
          <p:cNvSpPr txBox="1">
            <a:spLocks noGrp="1"/>
          </p:cNvSpPr>
          <p:nvPr>
            <p:ph type="subTitle" idx="4294967295"/>
          </p:nvPr>
        </p:nvSpPr>
        <p:spPr>
          <a:xfrm>
            <a:off x="7979275" y="2130450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</a:t>
            </a:r>
            <a:endParaRPr/>
          </a:p>
        </p:txBody>
      </p:sp>
      <p:sp>
        <p:nvSpPr>
          <p:cNvPr id="1499" name="Google Shape;1499;p33"/>
          <p:cNvSpPr txBox="1">
            <a:spLocks noGrp="1"/>
          </p:cNvSpPr>
          <p:nvPr>
            <p:ph type="subTitle" idx="4294967295"/>
          </p:nvPr>
        </p:nvSpPr>
        <p:spPr>
          <a:xfrm>
            <a:off x="7979275" y="3465154"/>
            <a:ext cx="1287300" cy="540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apples</a:t>
            </a:r>
            <a:endParaRPr/>
          </a:p>
        </p:txBody>
      </p:sp>
      <p:sp>
        <p:nvSpPr>
          <p:cNvPr id="1500" name="Google Shape;1500;p33"/>
          <p:cNvSpPr/>
          <p:nvPr/>
        </p:nvSpPr>
        <p:spPr>
          <a:xfrm>
            <a:off x="4720025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1" name="Google Shape;1501;p33"/>
          <p:cNvSpPr/>
          <p:nvPr/>
        </p:nvSpPr>
        <p:spPr>
          <a:xfrm>
            <a:off x="295500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and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2" name="Google Shape;1502;p33"/>
          <p:cNvSpPr/>
          <p:nvPr/>
        </p:nvSpPr>
        <p:spPr>
          <a:xfrm>
            <a:off x="2954975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+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3" name="Google Shape;1503;p33"/>
          <p:cNvSpPr/>
          <p:nvPr/>
        </p:nvSpPr>
        <p:spPr>
          <a:xfrm>
            <a:off x="6485050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=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4" name="Google Shape;1504;p33"/>
          <p:cNvSpPr/>
          <p:nvPr/>
        </p:nvSpPr>
        <p:spPr>
          <a:xfrm>
            <a:off x="648505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equals</a:t>
            </a: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5" name="Google Shape;1505;p33"/>
          <p:cNvSpPr/>
          <p:nvPr/>
        </p:nvSpPr>
        <p:spPr>
          <a:xfrm>
            <a:off x="1189950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6" name="Google Shape;1506;p33"/>
          <p:cNvSpPr/>
          <p:nvPr/>
        </p:nvSpPr>
        <p:spPr>
          <a:xfrm>
            <a:off x="8250251" y="47263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7" name="Google Shape;1507;p33"/>
          <p:cNvSpPr/>
          <p:nvPr/>
        </p:nvSpPr>
        <p:spPr>
          <a:xfrm>
            <a:off x="4720025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8" name="Google Shape;1508;p33"/>
          <p:cNvSpPr/>
          <p:nvPr/>
        </p:nvSpPr>
        <p:spPr>
          <a:xfrm>
            <a:off x="1189950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9" name="Google Shape;1509;p33"/>
          <p:cNvSpPr/>
          <p:nvPr/>
        </p:nvSpPr>
        <p:spPr>
          <a:xfrm>
            <a:off x="8250251" y="5673175"/>
            <a:ext cx="16002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1510" name="Google Shape;1510;p33"/>
          <p:cNvCxnSpPr/>
          <p:nvPr/>
        </p:nvCxnSpPr>
        <p:spPr>
          <a:xfrm>
            <a:off x="1189950" y="4486494"/>
            <a:ext cx="866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33"/>
          <p:cNvGrpSpPr/>
          <p:nvPr/>
        </p:nvGrpSpPr>
        <p:grpSpPr>
          <a:xfrm>
            <a:off x="6492831" y="1248127"/>
            <a:ext cx="1584655" cy="641523"/>
            <a:chOff x="5078123" y="4548731"/>
            <a:chExt cx="1325517" cy="536570"/>
          </a:xfrm>
        </p:grpSpPr>
        <p:sp>
          <p:nvSpPr>
            <p:cNvPr id="1512" name="Google Shape;1512;p33"/>
            <p:cNvSpPr/>
            <p:nvPr/>
          </p:nvSpPr>
          <p:spPr>
            <a:xfrm>
              <a:off x="5078123" y="4548731"/>
              <a:ext cx="1261792" cy="536570"/>
            </a:xfrm>
            <a:custGeom>
              <a:avLst/>
              <a:gdLst/>
              <a:ahLst/>
              <a:cxnLst/>
              <a:rect l="l" t="t" r="r" b="b"/>
              <a:pathLst>
                <a:path w="1261792" h="536570" extrusionOk="0">
                  <a:moveTo>
                    <a:pt x="439" y="243763"/>
                  </a:moveTo>
                  <a:cubicBezTo>
                    <a:pt x="-2157" y="202976"/>
                    <a:pt x="5622" y="148854"/>
                    <a:pt x="54841" y="133898"/>
                  </a:cubicBezTo>
                  <a:cubicBezTo>
                    <a:pt x="99961" y="120188"/>
                    <a:pt x="132143" y="138746"/>
                    <a:pt x="156102" y="170218"/>
                  </a:cubicBezTo>
                  <a:cubicBezTo>
                    <a:pt x="167388" y="179914"/>
                    <a:pt x="177333" y="191776"/>
                    <a:pt x="185898" y="204192"/>
                  </a:cubicBezTo>
                  <a:cubicBezTo>
                    <a:pt x="172228" y="156337"/>
                    <a:pt x="171285" y="103033"/>
                    <a:pt x="212009" y="65177"/>
                  </a:cubicBezTo>
                  <a:cubicBezTo>
                    <a:pt x="256708" y="23619"/>
                    <a:pt x="322879" y="35271"/>
                    <a:pt x="358459" y="77126"/>
                  </a:cubicBezTo>
                  <a:cubicBezTo>
                    <a:pt x="372418" y="93548"/>
                    <a:pt x="385863" y="117047"/>
                    <a:pt x="395660" y="142923"/>
                  </a:cubicBezTo>
                  <a:cubicBezTo>
                    <a:pt x="396143" y="97289"/>
                    <a:pt x="411101" y="52099"/>
                    <a:pt x="455714" y="25233"/>
                  </a:cubicBezTo>
                  <a:cubicBezTo>
                    <a:pt x="518916" y="-12826"/>
                    <a:pt x="585843" y="20993"/>
                    <a:pt x="616193" y="75271"/>
                  </a:cubicBezTo>
                  <a:cubicBezTo>
                    <a:pt x="624611" y="90329"/>
                    <a:pt x="630176" y="105262"/>
                    <a:pt x="633683" y="120203"/>
                  </a:cubicBezTo>
                  <a:cubicBezTo>
                    <a:pt x="650955" y="76915"/>
                    <a:pt x="677455" y="37392"/>
                    <a:pt x="722458" y="14539"/>
                  </a:cubicBezTo>
                  <a:cubicBezTo>
                    <a:pt x="774062" y="-11664"/>
                    <a:pt x="831349" y="-3715"/>
                    <a:pt x="855012" y="48747"/>
                  </a:cubicBezTo>
                  <a:cubicBezTo>
                    <a:pt x="864208" y="69137"/>
                    <a:pt x="869695" y="90103"/>
                    <a:pt x="872065" y="111279"/>
                  </a:cubicBezTo>
                  <a:cubicBezTo>
                    <a:pt x="889368" y="100640"/>
                    <a:pt x="910872" y="94709"/>
                    <a:pt x="938595" y="95894"/>
                  </a:cubicBezTo>
                  <a:cubicBezTo>
                    <a:pt x="1019240" y="99354"/>
                    <a:pt x="1041563" y="164684"/>
                    <a:pt x="1039770" y="232321"/>
                  </a:cubicBezTo>
                  <a:cubicBezTo>
                    <a:pt x="1039661" y="236491"/>
                    <a:pt x="1039435" y="240481"/>
                    <a:pt x="1039193" y="244441"/>
                  </a:cubicBezTo>
                  <a:cubicBezTo>
                    <a:pt x="1047182" y="236772"/>
                    <a:pt x="1055646" y="229422"/>
                    <a:pt x="1065069" y="222812"/>
                  </a:cubicBezTo>
                  <a:cubicBezTo>
                    <a:pt x="1135005" y="173772"/>
                    <a:pt x="1207124" y="220108"/>
                    <a:pt x="1241839" y="280099"/>
                  </a:cubicBezTo>
                  <a:cubicBezTo>
                    <a:pt x="1291448" y="365810"/>
                    <a:pt x="1245611" y="523484"/>
                    <a:pt x="1136985" y="535409"/>
                  </a:cubicBezTo>
                  <a:cubicBezTo>
                    <a:pt x="1038421" y="546227"/>
                    <a:pt x="1005866" y="479822"/>
                    <a:pt x="981330" y="405832"/>
                  </a:cubicBezTo>
                  <a:cubicBezTo>
                    <a:pt x="975032" y="415637"/>
                    <a:pt x="968088" y="425770"/>
                    <a:pt x="959787" y="434110"/>
                  </a:cubicBezTo>
                  <a:cubicBezTo>
                    <a:pt x="949055" y="454865"/>
                    <a:pt x="929897" y="462644"/>
                    <a:pt x="911355" y="461100"/>
                  </a:cubicBezTo>
                  <a:cubicBezTo>
                    <a:pt x="870826" y="469378"/>
                    <a:pt x="830312" y="447055"/>
                    <a:pt x="806532" y="413089"/>
                  </a:cubicBezTo>
                  <a:cubicBezTo>
                    <a:pt x="793656" y="394695"/>
                    <a:pt x="786120" y="375412"/>
                    <a:pt x="782480" y="355592"/>
                  </a:cubicBezTo>
                  <a:cubicBezTo>
                    <a:pt x="779206" y="359544"/>
                    <a:pt x="775949" y="363526"/>
                    <a:pt x="772589" y="367345"/>
                  </a:cubicBezTo>
                  <a:cubicBezTo>
                    <a:pt x="762885" y="378374"/>
                    <a:pt x="751460" y="383697"/>
                    <a:pt x="740049" y="385139"/>
                  </a:cubicBezTo>
                  <a:cubicBezTo>
                    <a:pt x="729052" y="391538"/>
                    <a:pt x="716651" y="395942"/>
                    <a:pt x="702778" y="397571"/>
                  </a:cubicBezTo>
                  <a:cubicBezTo>
                    <a:pt x="638290" y="405155"/>
                    <a:pt x="613926" y="356091"/>
                    <a:pt x="608220" y="297674"/>
                  </a:cubicBezTo>
                  <a:cubicBezTo>
                    <a:pt x="605711" y="302070"/>
                    <a:pt x="603240" y="306489"/>
                    <a:pt x="600566" y="310760"/>
                  </a:cubicBezTo>
                  <a:cubicBezTo>
                    <a:pt x="572383" y="355787"/>
                    <a:pt x="521254" y="388834"/>
                    <a:pt x="473313" y="350105"/>
                  </a:cubicBezTo>
                  <a:cubicBezTo>
                    <a:pt x="451146" y="332194"/>
                    <a:pt x="435605" y="304471"/>
                    <a:pt x="424109" y="275297"/>
                  </a:cubicBezTo>
                  <a:cubicBezTo>
                    <a:pt x="413462" y="315063"/>
                    <a:pt x="386534" y="351586"/>
                    <a:pt x="345918" y="363285"/>
                  </a:cubicBezTo>
                  <a:cubicBezTo>
                    <a:pt x="282662" y="381507"/>
                    <a:pt x="247682" y="338577"/>
                    <a:pt x="223287" y="292413"/>
                  </a:cubicBezTo>
                  <a:cubicBezTo>
                    <a:pt x="225064" y="305624"/>
                    <a:pt x="225165" y="319139"/>
                    <a:pt x="223069" y="332140"/>
                  </a:cubicBezTo>
                  <a:cubicBezTo>
                    <a:pt x="223731" y="334041"/>
                    <a:pt x="224378" y="335904"/>
                    <a:pt x="225025" y="337658"/>
                  </a:cubicBezTo>
                  <a:cubicBezTo>
                    <a:pt x="240153" y="378639"/>
                    <a:pt x="196865" y="408475"/>
                    <a:pt x="162150" y="402575"/>
                  </a:cubicBezTo>
                  <a:cubicBezTo>
                    <a:pt x="126874" y="410431"/>
                    <a:pt x="90967" y="388725"/>
                    <a:pt x="65356" y="364906"/>
                  </a:cubicBezTo>
                  <a:cubicBezTo>
                    <a:pt x="29168" y="331251"/>
                    <a:pt x="3611" y="293754"/>
                    <a:pt x="431" y="2437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6268388" y="4896163"/>
              <a:ext cx="21394" cy="21293"/>
            </a:xfrm>
            <a:custGeom>
              <a:avLst/>
              <a:gdLst/>
              <a:ahLst/>
              <a:cxnLst/>
              <a:rect l="l" t="t" r="r" b="b"/>
              <a:pathLst>
                <a:path w="21394" h="21293" extrusionOk="0">
                  <a:moveTo>
                    <a:pt x="0" y="10646"/>
                  </a:moveTo>
                  <a:cubicBezTo>
                    <a:pt x="0" y="16523"/>
                    <a:pt x="4793" y="21293"/>
                    <a:pt x="10701" y="21293"/>
                  </a:cubicBezTo>
                  <a:cubicBezTo>
                    <a:pt x="16609" y="21293"/>
                    <a:pt x="21394" y="16523"/>
                    <a:pt x="21394" y="10646"/>
                  </a:cubicBezTo>
                  <a:cubicBezTo>
                    <a:pt x="21394" y="4770"/>
                    <a:pt x="16609" y="0"/>
                    <a:pt x="10701" y="0"/>
                  </a:cubicBezTo>
                  <a:cubicBezTo>
                    <a:pt x="4793" y="0"/>
                    <a:pt x="0" y="4762"/>
                    <a:pt x="0" y="10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6218140" y="4888852"/>
              <a:ext cx="21394" cy="21293"/>
            </a:xfrm>
            <a:custGeom>
              <a:avLst/>
              <a:gdLst/>
              <a:ahLst/>
              <a:cxnLst/>
              <a:rect l="l" t="t" r="r" b="b"/>
              <a:pathLst>
                <a:path w="21394" h="21293" extrusionOk="0">
                  <a:moveTo>
                    <a:pt x="0" y="10647"/>
                  </a:moveTo>
                  <a:cubicBezTo>
                    <a:pt x="0" y="16524"/>
                    <a:pt x="4793" y="21294"/>
                    <a:pt x="10701" y="21294"/>
                  </a:cubicBezTo>
                  <a:cubicBezTo>
                    <a:pt x="16609" y="21294"/>
                    <a:pt x="21395" y="16532"/>
                    <a:pt x="21395" y="10647"/>
                  </a:cubicBezTo>
                  <a:cubicBezTo>
                    <a:pt x="21395" y="4762"/>
                    <a:pt x="16609" y="0"/>
                    <a:pt x="10701" y="0"/>
                  </a:cubicBezTo>
                  <a:cubicBezTo>
                    <a:pt x="4793" y="0"/>
                    <a:pt x="0" y="4770"/>
                    <a:pt x="0" y="106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6047413" y="4865463"/>
              <a:ext cx="22780" cy="102498"/>
            </a:xfrm>
            <a:custGeom>
              <a:avLst/>
              <a:gdLst/>
              <a:ahLst/>
              <a:cxnLst/>
              <a:rect l="l" t="t" r="r" b="b"/>
              <a:pathLst>
                <a:path w="22780" h="102498" extrusionOk="0">
                  <a:moveTo>
                    <a:pt x="13855" y="102499"/>
                  </a:moveTo>
                  <a:cubicBezTo>
                    <a:pt x="10909" y="102499"/>
                    <a:pt x="8174" y="100659"/>
                    <a:pt x="7176" y="97713"/>
                  </a:cubicBezTo>
                  <a:cubicBezTo>
                    <a:pt x="-3034" y="67878"/>
                    <a:pt x="-2317" y="33911"/>
                    <a:pt x="9125" y="4520"/>
                  </a:cubicBezTo>
                  <a:cubicBezTo>
                    <a:pt x="10543" y="880"/>
                    <a:pt x="14682" y="-944"/>
                    <a:pt x="18267" y="490"/>
                  </a:cubicBezTo>
                  <a:cubicBezTo>
                    <a:pt x="21907" y="1909"/>
                    <a:pt x="23715" y="6008"/>
                    <a:pt x="22296" y="9632"/>
                  </a:cubicBezTo>
                  <a:cubicBezTo>
                    <a:pt x="12032" y="35992"/>
                    <a:pt x="11392" y="66412"/>
                    <a:pt x="20527" y="93154"/>
                  </a:cubicBezTo>
                  <a:cubicBezTo>
                    <a:pt x="21798" y="96832"/>
                    <a:pt x="19826" y="100862"/>
                    <a:pt x="16131" y="102109"/>
                  </a:cubicBezTo>
                  <a:cubicBezTo>
                    <a:pt x="15375" y="102366"/>
                    <a:pt x="14604" y="102499"/>
                    <a:pt x="13848" y="102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5848782" y="4840516"/>
              <a:ext cx="20265" cy="77383"/>
            </a:xfrm>
            <a:custGeom>
              <a:avLst/>
              <a:gdLst/>
              <a:ahLst/>
              <a:cxnLst/>
              <a:rect l="l" t="t" r="r" b="b"/>
              <a:pathLst>
                <a:path w="20265" h="77383" extrusionOk="0">
                  <a:moveTo>
                    <a:pt x="13200" y="77384"/>
                  </a:moveTo>
                  <a:cubicBezTo>
                    <a:pt x="9591" y="77384"/>
                    <a:pt x="6521" y="74664"/>
                    <a:pt x="6178" y="71000"/>
                  </a:cubicBezTo>
                  <a:lnTo>
                    <a:pt x="36" y="7744"/>
                  </a:lnTo>
                  <a:cubicBezTo>
                    <a:pt x="-354" y="3863"/>
                    <a:pt x="2499" y="402"/>
                    <a:pt x="6380" y="36"/>
                  </a:cubicBezTo>
                  <a:cubicBezTo>
                    <a:pt x="10129" y="-354"/>
                    <a:pt x="13722" y="2499"/>
                    <a:pt x="14089" y="6380"/>
                  </a:cubicBezTo>
                  <a:lnTo>
                    <a:pt x="20230" y="69636"/>
                  </a:lnTo>
                  <a:cubicBezTo>
                    <a:pt x="20620" y="73518"/>
                    <a:pt x="17767" y="76978"/>
                    <a:pt x="13886" y="77345"/>
                  </a:cubicBezTo>
                  <a:cubicBezTo>
                    <a:pt x="13644" y="77361"/>
                    <a:pt x="13426" y="77384"/>
                    <a:pt x="13208" y="77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5703139" y="4653260"/>
              <a:ext cx="14122" cy="85711"/>
            </a:xfrm>
            <a:custGeom>
              <a:avLst/>
              <a:gdLst/>
              <a:ahLst/>
              <a:cxnLst/>
              <a:rect l="l" t="t" r="r" b="b"/>
              <a:pathLst>
                <a:path w="14122" h="85711" extrusionOk="0">
                  <a:moveTo>
                    <a:pt x="7061" y="85712"/>
                  </a:moveTo>
                  <a:cubicBezTo>
                    <a:pt x="3164" y="85712"/>
                    <a:pt x="0" y="82547"/>
                    <a:pt x="0" y="78650"/>
                  </a:cubicBezTo>
                  <a:lnTo>
                    <a:pt x="0" y="7061"/>
                  </a:lnTo>
                  <a:cubicBezTo>
                    <a:pt x="0" y="3164"/>
                    <a:pt x="3164" y="0"/>
                    <a:pt x="7061" y="0"/>
                  </a:cubicBezTo>
                  <a:cubicBezTo>
                    <a:pt x="10958" y="0"/>
                    <a:pt x="14123" y="3164"/>
                    <a:pt x="14123" y="7061"/>
                  </a:cubicBezTo>
                  <a:lnTo>
                    <a:pt x="14123" y="78650"/>
                  </a:lnTo>
                  <a:cubicBezTo>
                    <a:pt x="14123" y="82547"/>
                    <a:pt x="10958" y="85712"/>
                    <a:pt x="7061" y="85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5466118" y="4672510"/>
              <a:ext cx="22558" cy="69236"/>
            </a:xfrm>
            <a:custGeom>
              <a:avLst/>
              <a:gdLst/>
              <a:ahLst/>
              <a:cxnLst/>
              <a:rect l="l" t="t" r="r" b="b"/>
              <a:pathLst>
                <a:path w="22558" h="69236" extrusionOk="0">
                  <a:moveTo>
                    <a:pt x="15498" y="69237"/>
                  </a:moveTo>
                  <a:cubicBezTo>
                    <a:pt x="12645" y="69237"/>
                    <a:pt x="9964" y="67491"/>
                    <a:pt x="8896" y="64677"/>
                  </a:cubicBezTo>
                  <a:cubicBezTo>
                    <a:pt x="1959" y="46299"/>
                    <a:pt x="-1018" y="26237"/>
                    <a:pt x="307" y="6611"/>
                  </a:cubicBezTo>
                  <a:cubicBezTo>
                    <a:pt x="564" y="2730"/>
                    <a:pt x="3339" y="-434"/>
                    <a:pt x="7829" y="49"/>
                  </a:cubicBezTo>
                  <a:cubicBezTo>
                    <a:pt x="11710" y="306"/>
                    <a:pt x="14656" y="3673"/>
                    <a:pt x="14391" y="7570"/>
                  </a:cubicBezTo>
                  <a:cubicBezTo>
                    <a:pt x="13214" y="25169"/>
                    <a:pt x="15880" y="43197"/>
                    <a:pt x="22100" y="59674"/>
                  </a:cubicBezTo>
                  <a:cubicBezTo>
                    <a:pt x="23479" y="63337"/>
                    <a:pt x="21639" y="67398"/>
                    <a:pt x="18000" y="68777"/>
                  </a:cubicBezTo>
                  <a:cubicBezTo>
                    <a:pt x="17173" y="69089"/>
                    <a:pt x="16324" y="69237"/>
                    <a:pt x="15498" y="69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6284499" y="4610524"/>
              <a:ext cx="101695" cy="218016"/>
            </a:xfrm>
            <a:custGeom>
              <a:avLst/>
              <a:gdLst/>
              <a:ahLst/>
              <a:cxnLst/>
              <a:rect l="l" t="t" r="r" b="b"/>
              <a:pathLst>
                <a:path w="101695" h="218016" extrusionOk="0">
                  <a:moveTo>
                    <a:pt x="7069" y="218017"/>
                  </a:moveTo>
                  <a:cubicBezTo>
                    <a:pt x="6648" y="218017"/>
                    <a:pt x="6220" y="217978"/>
                    <a:pt x="5783" y="217908"/>
                  </a:cubicBezTo>
                  <a:cubicBezTo>
                    <a:pt x="1941" y="217191"/>
                    <a:pt x="-584" y="213512"/>
                    <a:pt x="117" y="209670"/>
                  </a:cubicBezTo>
                  <a:cubicBezTo>
                    <a:pt x="13873" y="135439"/>
                    <a:pt x="44590" y="63944"/>
                    <a:pt x="88915" y="2893"/>
                  </a:cubicBezTo>
                  <a:cubicBezTo>
                    <a:pt x="91214" y="-271"/>
                    <a:pt x="95680" y="-911"/>
                    <a:pt x="98790" y="1326"/>
                  </a:cubicBezTo>
                  <a:cubicBezTo>
                    <a:pt x="101939" y="3626"/>
                    <a:pt x="102632" y="8037"/>
                    <a:pt x="100356" y="11201"/>
                  </a:cubicBezTo>
                  <a:cubicBezTo>
                    <a:pt x="57240" y="70538"/>
                    <a:pt x="27389" y="140061"/>
                    <a:pt x="14021" y="212234"/>
                  </a:cubicBezTo>
                  <a:cubicBezTo>
                    <a:pt x="13374" y="215640"/>
                    <a:pt x="10413" y="218009"/>
                    <a:pt x="7069" y="2180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6339914" y="4580441"/>
              <a:ext cx="63726" cy="63404"/>
            </a:xfrm>
            <a:custGeom>
              <a:avLst/>
              <a:gdLst/>
              <a:ahLst/>
              <a:cxnLst/>
              <a:rect l="l" t="t" r="r" b="b"/>
              <a:pathLst>
                <a:path w="63726" h="63404" extrusionOk="0">
                  <a:moveTo>
                    <a:pt x="35367" y="0"/>
                  </a:moveTo>
                  <a:cubicBezTo>
                    <a:pt x="52592" y="0"/>
                    <a:pt x="65311" y="19438"/>
                    <a:pt x="63566" y="35206"/>
                  </a:cubicBezTo>
                  <a:cubicBezTo>
                    <a:pt x="61492" y="53873"/>
                    <a:pt x="45647" y="63405"/>
                    <a:pt x="28360" y="63405"/>
                  </a:cubicBezTo>
                  <a:cubicBezTo>
                    <a:pt x="11073" y="63405"/>
                    <a:pt x="-1585" y="43974"/>
                    <a:pt x="161" y="28199"/>
                  </a:cubicBezTo>
                  <a:cubicBezTo>
                    <a:pt x="2226" y="9532"/>
                    <a:pt x="18079" y="0"/>
                    <a:pt x="35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6170660" y="4598204"/>
              <a:ext cx="53081" cy="209674"/>
            </a:xfrm>
            <a:custGeom>
              <a:avLst/>
              <a:gdLst/>
              <a:ahLst/>
              <a:cxnLst/>
              <a:rect l="l" t="t" r="r" b="b"/>
              <a:pathLst>
                <a:path w="53081" h="209674" extrusionOk="0">
                  <a:moveTo>
                    <a:pt x="35741" y="209667"/>
                  </a:moveTo>
                  <a:cubicBezTo>
                    <a:pt x="35040" y="209667"/>
                    <a:pt x="34323" y="209558"/>
                    <a:pt x="33606" y="209340"/>
                  </a:cubicBezTo>
                  <a:cubicBezTo>
                    <a:pt x="29888" y="208163"/>
                    <a:pt x="27831" y="204211"/>
                    <a:pt x="29007" y="200478"/>
                  </a:cubicBezTo>
                  <a:cubicBezTo>
                    <a:pt x="49054" y="136948"/>
                    <a:pt x="39397" y="71377"/>
                    <a:pt x="1105" y="10848"/>
                  </a:cubicBezTo>
                  <a:cubicBezTo>
                    <a:pt x="-992" y="7559"/>
                    <a:pt x="-18" y="3195"/>
                    <a:pt x="3295" y="1121"/>
                  </a:cubicBezTo>
                  <a:cubicBezTo>
                    <a:pt x="6514" y="-991"/>
                    <a:pt x="10925" y="-40"/>
                    <a:pt x="13022" y="3311"/>
                  </a:cubicBezTo>
                  <a:cubicBezTo>
                    <a:pt x="53044" y="66545"/>
                    <a:pt x="63512" y="138078"/>
                    <a:pt x="42468" y="204749"/>
                  </a:cubicBezTo>
                  <a:cubicBezTo>
                    <a:pt x="41533" y="207750"/>
                    <a:pt x="38735" y="209675"/>
                    <a:pt x="35734" y="209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6140872" y="4550161"/>
              <a:ext cx="63726" cy="63404"/>
            </a:xfrm>
            <a:custGeom>
              <a:avLst/>
              <a:gdLst/>
              <a:ahLst/>
              <a:cxnLst/>
              <a:rect l="l" t="t" r="r" b="b"/>
              <a:pathLst>
                <a:path w="63726" h="63404" extrusionOk="0">
                  <a:moveTo>
                    <a:pt x="35367" y="0"/>
                  </a:moveTo>
                  <a:cubicBezTo>
                    <a:pt x="52592" y="0"/>
                    <a:pt x="65312" y="19438"/>
                    <a:pt x="63566" y="35206"/>
                  </a:cubicBezTo>
                  <a:cubicBezTo>
                    <a:pt x="61500" y="53873"/>
                    <a:pt x="45647" y="63405"/>
                    <a:pt x="28360" y="63405"/>
                  </a:cubicBezTo>
                  <a:cubicBezTo>
                    <a:pt x="11073" y="63405"/>
                    <a:pt x="-1585" y="43974"/>
                    <a:pt x="161" y="28199"/>
                  </a:cubicBezTo>
                  <a:cubicBezTo>
                    <a:pt x="2227" y="9532"/>
                    <a:pt x="18080" y="0"/>
                    <a:pt x="35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6187880" y="4957798"/>
              <a:ext cx="97553" cy="59901"/>
            </a:xfrm>
            <a:custGeom>
              <a:avLst/>
              <a:gdLst/>
              <a:ahLst/>
              <a:cxnLst/>
              <a:rect l="l" t="t" r="r" b="b"/>
              <a:pathLst>
                <a:path w="97553" h="59901" extrusionOk="0">
                  <a:moveTo>
                    <a:pt x="97554" y="15837"/>
                  </a:moveTo>
                  <a:cubicBezTo>
                    <a:pt x="96876" y="30381"/>
                    <a:pt x="88677" y="44293"/>
                    <a:pt x="76463" y="52220"/>
                  </a:cubicBezTo>
                  <a:cubicBezTo>
                    <a:pt x="64258" y="60147"/>
                    <a:pt x="48389" y="62017"/>
                    <a:pt x="34562" y="57466"/>
                  </a:cubicBezTo>
                  <a:cubicBezTo>
                    <a:pt x="11507" y="49882"/>
                    <a:pt x="-3792" y="23818"/>
                    <a:pt x="8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4" name="Google Shape;1524;p33"/>
          <p:cNvSpPr/>
          <p:nvPr/>
        </p:nvSpPr>
        <p:spPr>
          <a:xfrm>
            <a:off x="9266574" y="853557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33"/>
          <p:cNvSpPr/>
          <p:nvPr/>
        </p:nvSpPr>
        <p:spPr>
          <a:xfrm>
            <a:off x="4720024" y="120173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 Addition by Slidesgo">
  <a:themeElements>
    <a:clrScheme name="Simple Light">
      <a:dk1>
        <a:srgbClr val="2E0231"/>
      </a:dk1>
      <a:lt1>
        <a:srgbClr val="FF4F00"/>
      </a:lt1>
      <a:dk2>
        <a:srgbClr val="F9CA3A"/>
      </a:dk2>
      <a:lt2>
        <a:srgbClr val="30994A"/>
      </a:lt2>
      <a:accent1>
        <a:srgbClr val="81DEE9"/>
      </a:accent1>
      <a:accent2>
        <a:srgbClr val="5359DD"/>
      </a:accent2>
      <a:accent3>
        <a:srgbClr val="ABA2FA"/>
      </a:accent3>
      <a:accent4>
        <a:srgbClr val="FFD2D1"/>
      </a:accent4>
      <a:accent5>
        <a:srgbClr val="FFFCF5"/>
      </a:accent5>
      <a:accent6>
        <a:srgbClr val="FFFFFF"/>
      </a:accent6>
      <a:hlink>
        <a:srgbClr val="2E02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Произвольный</PresentationFormat>
  <Paragraphs>97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Caveat Brush</vt:lpstr>
      <vt:lpstr>Arial</vt:lpstr>
      <vt:lpstr>Rubik</vt:lpstr>
      <vt:lpstr>Fredoka One</vt:lpstr>
      <vt:lpstr>Noto Sans Symbols</vt:lpstr>
      <vt:lpstr>Courier New</vt:lpstr>
      <vt:lpstr>Albert Sans SemiBold</vt:lpstr>
      <vt:lpstr>Albert Sans</vt:lpstr>
      <vt:lpstr>Calibri</vt:lpstr>
      <vt:lpstr>EN Addition by Slidesgo</vt:lpstr>
      <vt:lpstr>Addition</vt:lpstr>
      <vt:lpstr>01</vt:lpstr>
      <vt:lpstr>Introduction</vt:lpstr>
      <vt:lpstr>What is addition?</vt:lpstr>
      <vt:lpstr>What is addition?</vt:lpstr>
      <vt:lpstr>What is addition?</vt:lpstr>
      <vt:lpstr>What is addition?</vt:lpstr>
      <vt:lpstr>Let’s practice!</vt:lpstr>
      <vt:lpstr>Let’s practice!</vt:lpstr>
      <vt:lpstr>Let’s practice!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</dc:title>
  <cp:lastModifiedBy>Fazliddin Fayziyev</cp:lastModifiedBy>
  <cp:revision>1</cp:revision>
  <dcterms:modified xsi:type="dcterms:W3CDTF">2024-01-02T03:39:26Z</dcterms:modified>
</cp:coreProperties>
</file>