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Hammersmith One" panose="020B0604020202020204" charset="0"/>
      <p:regular r:id="rId18"/>
    </p:embeddedFont>
    <p:embeddedFont>
      <p:font typeface="Manjari" panose="020B0604020202020204" charset="0"/>
      <p:regular r:id="rId19"/>
      <p:bold r:id="rId20"/>
    </p:embeddedFont>
    <p:embeddedFont>
      <p:font typeface="Ubuntu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47E859-B8E9-4326-9207-93A51A47CF1A}">
  <a:tblStyle styleId="{9147E859-B8E9-4326-9207-93A51A47CF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C59C3B-CA65-468A-8890-C392B3D73020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895FC6-3333-4341-AD60-B7E9377B20BC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D1E494-4F73-45D1-9766-970F2C7EF8A5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3F30082-3AC8-4191-BCDD-4185E4064889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4F63AF-FC79-42F5-8D6E-6B16CBA22E72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8" name="Google Shape;2088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c72ba98ae8_1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c72ba98ae8_1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c72ba98ae8_1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c72ba98ae8_1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fbfe6ab361_1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fbfe6ab361_1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c72ba98ae8_1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0" name="Google Shape;2110;gc72ba98ae8_1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gc72ba98ae8_1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4" name="Google Shape;2114;gc72ba98ae8_1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fbfe6ab361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fbfe6ab361_1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9" name="Google Shape;2069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c6a01074ef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c6a01074ef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4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1" name="Google Shape;541;p23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3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23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545" name="Google Shape;545;p2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 ">
  <p:cSld name="CUSTOM_32_2_1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4" name="Google Shape;694;p27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63"/>
          <p:cNvSpPr/>
          <p:nvPr/>
        </p:nvSpPr>
        <p:spPr>
          <a:xfrm rot="288678" flipH="1">
            <a:off x="-1270417" y="553336"/>
            <a:ext cx="4658411" cy="476518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63"/>
          <p:cNvSpPr/>
          <p:nvPr/>
        </p:nvSpPr>
        <p:spPr>
          <a:xfrm>
            <a:off x="1334050" y="1127073"/>
            <a:ext cx="1522302" cy="134279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4" name="Google Shape;1554;p63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555" name="Google Shape;1555;p6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8" name="Google Shape;1588;p63"/>
          <p:cNvSpPr/>
          <p:nvPr/>
        </p:nvSpPr>
        <p:spPr>
          <a:xfrm rot="-1848056" flipH="1">
            <a:off x="7756025" y="25179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64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591" name="Google Shape;1591;p6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5" name="Google Shape;1615;p64"/>
          <p:cNvSpPr/>
          <p:nvPr/>
        </p:nvSpPr>
        <p:spPr>
          <a:xfrm rot="-3415034" flipH="1">
            <a:off x="5349941" y="647072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64"/>
          <p:cNvSpPr/>
          <p:nvPr/>
        </p:nvSpPr>
        <p:spPr>
          <a:xfrm rot="1379372">
            <a:off x="5149944" y="2281365"/>
            <a:ext cx="1343009" cy="1754062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64"/>
          <p:cNvSpPr/>
          <p:nvPr/>
        </p:nvSpPr>
        <p:spPr>
          <a:xfrm>
            <a:off x="-767475" y="502200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9" name="Google Shape;1619;p65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1620" name="Google Shape;1620;p65"/>
            <p:cNvSpPr/>
            <p:nvPr/>
          </p:nvSpPr>
          <p:spPr>
            <a:xfrm>
              <a:off x="616550" y="744600"/>
              <a:ext cx="936200" cy="893025"/>
            </a:xfrm>
            <a:custGeom>
              <a:avLst/>
              <a:gdLst/>
              <a:ahLst/>
              <a:cxnLst/>
              <a:rect l="l" t="t" r="r" b="b"/>
              <a:pathLst>
                <a:path w="37448" h="35721" extrusionOk="0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5"/>
            <p:cNvSpPr/>
            <p:nvPr/>
          </p:nvSpPr>
          <p:spPr>
            <a:xfrm>
              <a:off x="1118825" y="951075"/>
              <a:ext cx="191525" cy="163425"/>
            </a:xfrm>
            <a:custGeom>
              <a:avLst/>
              <a:gdLst/>
              <a:ahLst/>
              <a:cxnLst/>
              <a:rect l="l" t="t" r="r" b="b"/>
              <a:pathLst>
                <a:path w="7661" h="6537" extrusionOk="0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5"/>
            <p:cNvSpPr/>
            <p:nvPr/>
          </p:nvSpPr>
          <p:spPr>
            <a:xfrm>
              <a:off x="1078550" y="994400"/>
              <a:ext cx="190750" cy="164750"/>
            </a:xfrm>
            <a:custGeom>
              <a:avLst/>
              <a:gdLst/>
              <a:ahLst/>
              <a:cxnLst/>
              <a:rect l="l" t="t" r="r" b="b"/>
              <a:pathLst>
                <a:path w="7630" h="6590" extrusionOk="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5"/>
            <p:cNvSpPr/>
            <p:nvPr/>
          </p:nvSpPr>
          <p:spPr>
            <a:xfrm>
              <a:off x="1041325" y="1033375"/>
              <a:ext cx="196075" cy="159975"/>
            </a:xfrm>
            <a:custGeom>
              <a:avLst/>
              <a:gdLst/>
              <a:ahLst/>
              <a:cxnLst/>
              <a:rect l="l" t="t" r="r" b="b"/>
              <a:pathLst>
                <a:path w="7843" h="6399" extrusionOk="0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5"/>
            <p:cNvSpPr/>
            <p:nvPr/>
          </p:nvSpPr>
          <p:spPr>
            <a:xfrm>
              <a:off x="1007125" y="1070750"/>
              <a:ext cx="186950" cy="159825"/>
            </a:xfrm>
            <a:custGeom>
              <a:avLst/>
              <a:gdLst/>
              <a:ahLst/>
              <a:cxnLst/>
              <a:rect l="l" t="t" r="r" b="b"/>
              <a:pathLst>
                <a:path w="7478" h="6393" extrusionOk="0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65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1626" name="Google Shape;1626;p6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0" name="Google Shape;1660;p65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661" name="Google Shape;1661;p65"/>
            <p:cNvSpPr/>
            <p:nvPr/>
          </p:nvSpPr>
          <p:spPr>
            <a:xfrm>
              <a:off x="7384410" y="1684347"/>
              <a:ext cx="437511" cy="516459"/>
            </a:xfrm>
            <a:custGeom>
              <a:avLst/>
              <a:gdLst/>
              <a:ahLst/>
              <a:cxnLst/>
              <a:rect l="l" t="t" r="r" b="b"/>
              <a:pathLst>
                <a:path w="8490" h="10022" extrusionOk="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5"/>
            <p:cNvSpPr/>
            <p:nvPr/>
          </p:nvSpPr>
          <p:spPr>
            <a:xfrm>
              <a:off x="6078061" y="2151644"/>
              <a:ext cx="1448939" cy="1810543"/>
            </a:xfrm>
            <a:custGeom>
              <a:avLst/>
              <a:gdLst/>
              <a:ahLst/>
              <a:cxnLst/>
              <a:rect l="l" t="t" r="r" b="b"/>
              <a:pathLst>
                <a:path w="28117" h="35134" extrusionOk="0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3" name="Google Shape;1663;p65"/>
          <p:cNvSpPr/>
          <p:nvPr/>
        </p:nvSpPr>
        <p:spPr>
          <a:xfrm rot="5400000">
            <a:off x="-1836150" y="11752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65"/>
          <p:cNvSpPr/>
          <p:nvPr/>
        </p:nvSpPr>
        <p:spPr>
          <a:xfrm rot="-7977683">
            <a:off x="2160949" y="316425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65"/>
          <p:cNvSpPr/>
          <p:nvPr/>
        </p:nvSpPr>
        <p:spPr>
          <a:xfrm rot="4742319" flipH="1">
            <a:off x="6790763" y="-645967"/>
            <a:ext cx="3210858" cy="319754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"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66"/>
          <p:cNvSpPr/>
          <p:nvPr/>
        </p:nvSpPr>
        <p:spPr>
          <a:xfrm rot="288619" flipH="1">
            <a:off x="-1653681" y="1325314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66"/>
          <p:cNvSpPr/>
          <p:nvPr/>
        </p:nvSpPr>
        <p:spPr>
          <a:xfrm>
            <a:off x="7777725" y="67143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66"/>
          <p:cNvSpPr/>
          <p:nvPr/>
        </p:nvSpPr>
        <p:spPr>
          <a:xfrm rot="8226410">
            <a:off x="757957" y="-908700"/>
            <a:ext cx="1938898" cy="330571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0" name="Google Shape;1670;p66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671" name="Google Shape;1671;p66"/>
            <p:cNvSpPr/>
            <p:nvPr/>
          </p:nvSpPr>
          <p:spPr>
            <a:xfrm>
              <a:off x="5754175" y="4953250"/>
              <a:ext cx="70700" cy="86850"/>
            </a:xfrm>
            <a:custGeom>
              <a:avLst/>
              <a:gdLst/>
              <a:ahLst/>
              <a:cxnLst/>
              <a:rect l="l" t="t" r="r" b="b"/>
              <a:pathLst>
                <a:path w="2828" h="3474" extrusionOk="0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66"/>
            <p:cNvSpPr/>
            <p:nvPr/>
          </p:nvSpPr>
          <p:spPr>
            <a:xfrm>
              <a:off x="5768600" y="4780750"/>
              <a:ext cx="193050" cy="209925"/>
            </a:xfrm>
            <a:custGeom>
              <a:avLst/>
              <a:gdLst/>
              <a:ahLst/>
              <a:cxnLst/>
              <a:rect l="l" t="t" r="r" b="b"/>
              <a:pathLst>
                <a:path w="7722" h="8397" extrusionOk="0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6"/>
            <p:cNvSpPr/>
            <p:nvPr/>
          </p:nvSpPr>
          <p:spPr>
            <a:xfrm>
              <a:off x="5795200" y="4343050"/>
              <a:ext cx="389100" cy="516000"/>
            </a:xfrm>
            <a:custGeom>
              <a:avLst/>
              <a:gdLst/>
              <a:ahLst/>
              <a:cxnLst/>
              <a:rect l="l" t="t" r="r" b="b"/>
              <a:pathLst>
                <a:path w="15564" h="20640" extrusionOk="0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6"/>
            <p:cNvSpPr/>
            <p:nvPr/>
          </p:nvSpPr>
          <p:spPr>
            <a:xfrm>
              <a:off x="6003425" y="3922575"/>
              <a:ext cx="433150" cy="579525"/>
            </a:xfrm>
            <a:custGeom>
              <a:avLst/>
              <a:gdLst/>
              <a:ahLst/>
              <a:cxnLst/>
              <a:rect l="l" t="t" r="r" b="b"/>
              <a:pathLst>
                <a:path w="17326" h="23181" extrusionOk="0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39"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67"/>
          <p:cNvSpPr/>
          <p:nvPr/>
        </p:nvSpPr>
        <p:spPr>
          <a:xfrm rot="10511381">
            <a:off x="-1265831" y="-734711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" name="Google Shape;1677;p67"/>
          <p:cNvSpPr/>
          <p:nvPr/>
        </p:nvSpPr>
        <p:spPr>
          <a:xfrm rot="-10501983">
            <a:off x="1509091" y="1907610"/>
            <a:ext cx="1554685" cy="149176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67"/>
          <p:cNvSpPr/>
          <p:nvPr/>
        </p:nvSpPr>
        <p:spPr>
          <a:xfrm rot="-8951944">
            <a:off x="6375575" y="-475064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67"/>
          <p:cNvSpPr/>
          <p:nvPr/>
        </p:nvSpPr>
        <p:spPr>
          <a:xfrm rot="9803796" flipH="1">
            <a:off x="6385819" y="2177042"/>
            <a:ext cx="3403937" cy="338982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0" name="Google Shape;1680;p67"/>
          <p:cNvGrpSpPr/>
          <p:nvPr/>
        </p:nvGrpSpPr>
        <p:grpSpPr>
          <a:xfrm rot="10800000" flipH="1">
            <a:off x="2190691" y="1431495"/>
            <a:ext cx="1696762" cy="1688828"/>
            <a:chOff x="2414491" y="671177"/>
            <a:chExt cx="1830972" cy="1822411"/>
          </a:xfrm>
        </p:grpSpPr>
        <p:sp>
          <p:nvSpPr>
            <p:cNvPr id="1681" name="Google Shape;1681;p6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3" name="Google Shape;113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4" name="Google Shape;114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7" name="Google Shape;217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0" name="Google Shape;220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2" name="Google Shape;232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38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/>
          <p:nvPr/>
        </p:nvSpPr>
        <p:spPr>
          <a:xfrm rot="-3798042">
            <a:off x="6317727" y="1597507"/>
            <a:ext cx="6147380" cy="3782036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 rot="10800000" flipH="1">
            <a:off x="5207341" y="-686580"/>
            <a:ext cx="1696762" cy="1688828"/>
            <a:chOff x="2414491" y="671177"/>
            <a:chExt cx="1830972" cy="1822411"/>
          </a:xfrm>
        </p:grpSpPr>
        <p:sp>
          <p:nvSpPr>
            <p:cNvPr id="236" name="Google Shape;236;p1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14"/>
          <p:cNvSpPr/>
          <p:nvPr/>
        </p:nvSpPr>
        <p:spPr>
          <a:xfrm rot="5400000">
            <a:off x="-2258800" y="31797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 rot="-2266405" flipH="1">
            <a:off x="7096023" y="2189513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subTitle" idx="1"/>
          </p:nvPr>
        </p:nvSpPr>
        <p:spPr>
          <a:xfrm>
            <a:off x="4024200" y="3684975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ubTitle" idx="2"/>
          </p:nvPr>
        </p:nvSpPr>
        <p:spPr>
          <a:xfrm>
            <a:off x="941850" y="3684975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5" name="Google Shape;275;p14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41850" y="1739275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6" name="Google Shape;276;p14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4024200" y="1739275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7" name="Google Shape;277;p14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941850" y="3297074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8" name="Google Shape;278;p14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4024200" y="3297087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subTitle" idx="7"/>
          </p:nvPr>
        </p:nvSpPr>
        <p:spPr>
          <a:xfrm>
            <a:off x="945650" y="2130000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8"/>
          </p:nvPr>
        </p:nvSpPr>
        <p:spPr>
          <a:xfrm>
            <a:off x="4027952" y="2130000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4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94565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2" name="Google Shape;282;p14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402420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3" name="Google Shape;283;p14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94565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4" name="Google Shape;284;p14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402420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2_1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2"/>
          <p:cNvSpPr/>
          <p:nvPr/>
        </p:nvSpPr>
        <p:spPr>
          <a:xfrm rot="-1690000">
            <a:off x="4770052" y="3432202"/>
            <a:ext cx="4311133" cy="265232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2"/>
          <p:cNvSpPr/>
          <p:nvPr/>
        </p:nvSpPr>
        <p:spPr>
          <a:xfrm rot="-8976185">
            <a:off x="-892229" y="695729"/>
            <a:ext cx="3210901" cy="319758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22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504" name="Google Shape;504;p22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22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8" name="Google Shape;538;p22"/>
          <p:cNvSpPr txBox="1">
            <a:spLocks noGrp="1"/>
          </p:cNvSpPr>
          <p:nvPr>
            <p:ph type="subTitle" idx="1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59" r:id="rId7"/>
    <p:sldLayoutId id="2147483660" r:id="rId8"/>
    <p:sldLayoutId id="2147483668" r:id="rId9"/>
    <p:sldLayoutId id="2147483669" r:id="rId10"/>
    <p:sldLayoutId id="2147483673" r:id="rId11"/>
    <p:sldLayoutId id="2147483684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92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8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90"/>
          <p:cNvSpPr/>
          <p:nvPr/>
        </p:nvSpPr>
        <p:spPr>
          <a:xfrm>
            <a:off x="3881688" y="38193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Roboto Condensed Light</vt:lpstr>
      <vt:lpstr>Manjari</vt:lpstr>
      <vt:lpstr>Hammersmith One</vt:lpstr>
      <vt:lpstr>Arial</vt:lpstr>
      <vt:lpstr>Ubuntu</vt:lpstr>
      <vt:lpstr>Elegant Education Pack for Students XL by Slidesgo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Fazliddin Fayziyev</dc:creator>
  <cp:lastModifiedBy>Fazliddin Fayziyev</cp:lastModifiedBy>
  <cp:revision>1</cp:revision>
  <dcterms:modified xsi:type="dcterms:W3CDTF">2023-12-30T09:23:06Z</dcterms:modified>
</cp:coreProperties>
</file>