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13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91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50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1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2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1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4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85035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Fazliddin Fayziyev</dc:creator>
  <cp:keywords/>
  <dc:description>generated using python-pptx</dc:description>
  <cp:lastModifiedBy>Fazliddin Fayziyev</cp:lastModifiedBy>
  <cp:revision>4</cp:revision>
  <dcterms:created xsi:type="dcterms:W3CDTF">2013-01-27T09:14:16Z</dcterms:created>
  <dcterms:modified xsi:type="dcterms:W3CDTF">2023-12-30T07:39:15Z</dcterms:modified>
  <cp:category/>
</cp:coreProperties>
</file>