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50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54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19228-CBDA-4D74-A21B-888716BA7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F9E3A-2712-4327-9499-3CB7D19A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35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Аспект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Fazliddin Fayziyev</cp:lastModifiedBy>
  <cp:revision>3</cp:revision>
  <dcterms:created xsi:type="dcterms:W3CDTF">2013-01-27T09:14:16Z</dcterms:created>
  <dcterms:modified xsi:type="dcterms:W3CDTF">2024-01-07T05:00:16Z</dcterms:modified>
  <cp:category/>
</cp:coreProperties>
</file>