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20" autoAdjust="0"/>
  </p:normalViewPr>
  <p:slideViewPr>
    <p:cSldViewPr>
      <p:cViewPr varScale="1">
        <p:scale>
          <a:sx n="57" d="100"/>
          <a:sy n="57" d="100"/>
        </p:scale>
        <p:origin x="8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A4BDE-D593-45CA-9D1F-57C050AB2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29F271-5F14-44DB-AFE9-D3D1E661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10CB9-E5F1-431B-ABE0-DA10EFC0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1AB99-71CB-4C01-A4BC-5EB22DE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B003AA-98CA-480C-9D98-1C1D52E2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9A46-D852-4001-92E3-6249BDA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177753-2500-47EE-8541-9EF9D3BD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ABB9C-FCD1-438A-9BAC-38BB787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8A8F8-B183-44CE-B275-6D860288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51140-7E01-4800-86E4-A0533EC3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6C437-080A-4864-9BD1-59148F3A1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C591F-6990-4DA9-A3C5-9955D7CC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EB2EF-600B-420E-86D3-591551E3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CC6A7-CA88-4D04-9C17-E5478BFE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D17D3-C9C9-410F-BED4-ECF44A1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CA74-1A6E-4471-ADC8-EC5B53AC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8DB43-FFBA-4990-89DB-8BA2FC9B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F437DB-44B4-4402-9FBC-9CF1C1D0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2840B-D510-44E9-835C-E4660E85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1D4E2-2D3E-4212-9E5A-56F71175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B3652-0995-462A-83AC-223C2A84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27672-93BC-4F0A-980B-0431CD57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F08CB-0909-4D6A-B48C-746CECE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42B21-E507-43EB-8B20-EE97E41B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C118E-97AC-4975-9228-A0FADDD9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EF82-1B19-4728-BCC7-0BBEABF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F6EDC-2C6B-44BC-A773-8A2DD74F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BF44CB-325D-4594-B0CA-F44050E6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60D88-585C-4B1B-91FE-C137B821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0E4DF4-9263-4D5E-9277-F862BB51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EB4862-995B-49BF-800C-9D6BD767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7BF85-AF63-4DBD-8705-F2074953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EA2DA8-EABA-424B-A9FB-34D42CF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525B2-45F4-44D0-9A9E-56E223EB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CD0EAC-C3C0-414A-99E8-1FC01E7B8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234B84-BD73-455F-BDA4-AE15E72DE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5E845F-E7EA-4A3B-9E4B-9EF838C6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58B38A-4446-4B64-85DC-E191EF89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B23A1F-290F-4C2E-A8F4-8ABF0347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F15BF-CE7C-4C5A-A271-9E4E88CD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F84B1E-9EE0-405A-A54E-70A2E76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70DF67-F02A-4215-BDFD-F04C31C7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252B2F-A4E2-4555-8BCA-5AF98121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6C6044-0F2A-4506-9273-A2E84E76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D38E94-779E-4E39-80F4-E3C258CC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DB6ACF-627B-473E-869D-28D4452D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C996B-7ACE-48E0-810E-F12B5839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D8AE1-6873-4323-B25B-B163664D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9D579-824C-4BC1-A986-A63CD22CF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A6A0B5-B32C-42C5-B50A-B97E292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DF0997-32E1-43FC-84F7-C7308DDC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DA2BAF-B7ED-4B83-AABD-1E9CA8D4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D7B72-1BB8-48DF-86DB-39297BCC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FE122B-8DCD-42AD-AA94-051730C8C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7AA520-C1DB-4DB8-9FB8-1D6038C4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2345F-9F8A-4004-9087-27399B9E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3F51C5-C839-45F2-908C-126817F2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12BEB-1FC2-4CDB-9F2E-B856955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B8472-0D4A-44C3-B267-4F824115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CE9E0-7AE1-4516-AAF5-7461D85D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E35C73-2E2B-4CD8-9309-AD1D57EA7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E7DDF-2589-4C18-AD13-58812A3A8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C2AD1-3C38-422B-83FD-BEB65E43E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This is a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0"/>
            <a:ext cx="7924800" cy="351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dirty="0"/>
              <a:t>You can print out PPT files as handouts using the PRINT &gt;   PRINT WHAT &gt; HANDOUTS 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Here is an outline of bulleted points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0F9CB-B67D-4548-A231-01D25D78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IMAGE with code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ACBAC2-C1B5-48A6-921C-E4ACD55B9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98" y="1884407"/>
            <a:ext cx="3072857" cy="4277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4DBD9C-DBEA-4218-9379-9629D1DF82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45" y="1884407"/>
            <a:ext cx="3072857" cy="42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0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34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Тема Office</vt:lpstr>
      <vt:lpstr>This is a Sample Slide</vt:lpstr>
      <vt:lpstr>My IMAGE with code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14</cp:revision>
  <dcterms:created xsi:type="dcterms:W3CDTF">2009-05-06T22:06:09Z</dcterms:created>
  <dcterms:modified xsi:type="dcterms:W3CDTF">2024-01-07T01:50:31Z</dcterms:modified>
</cp:coreProperties>
</file>