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626" r:id="rId3"/>
    <p:sldId id="259" r:id="rId4"/>
    <p:sldId id="627" r:id="rId5"/>
    <p:sldId id="619" r:id="rId6"/>
    <p:sldId id="274" r:id="rId7"/>
    <p:sldId id="268" r:id="rId8"/>
    <p:sldId id="267" r:id="rId9"/>
    <p:sldId id="646" r:id="rId10"/>
    <p:sldId id="6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226" autoAdjust="0"/>
  </p:normalViewPr>
  <p:slideViewPr>
    <p:cSldViewPr snapToGrid="0" showGuides="1">
      <p:cViewPr varScale="1">
        <p:scale>
          <a:sx n="66" d="100"/>
          <a:sy n="66" d="100"/>
        </p:scale>
        <p:origin x="632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C11-C09A-4ACE-9D7A-CCD5AA8B487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20FA-FA32-4756-B1EB-057B8A95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https://unsplash.com/photos/fN603qcEA7g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https://www.pexels.com/photo/assorted-color-trailer-boxes-2881632/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https://unsplash.com/photos/fN603qcEA7g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https://www.pexels.com/photo/cargo-container-lot-906494/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https://www.pexels.com/photo/delivery-man-wearing-a-face-mask-carrying-boxes-4391478/</a:t>
            </a:r>
          </a:p>
          <a:p>
            <a:r>
              <a:rPr lang="en-US" dirty="0"/>
              <a:t>https://www.pexels.com/photo/delivery-man-wearing-a-face-mask-carrying-boxes-4391479/</a:t>
            </a:r>
          </a:p>
          <a:p>
            <a:r>
              <a:rPr lang="en-US" dirty="0"/>
              <a:t>https://www.pexels.com/photo/man-in-a-face-mask-handing-over-a-thermal-bag-to-another-man-4393668/</a:t>
            </a:r>
          </a:p>
          <a:p>
            <a:r>
              <a:rPr lang="en-US" dirty="0"/>
              <a:t>https://www.pexels.com/photo/man-wearing-a-face-mask-paying-for-pizza-delivery-4393444/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https://www.pexels.com/photo/man-in-bubble-jacket-holding-tablet-computer-4484078/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5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F12BDB-ED0E-4830-856E-E45322015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85829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2001" y="685800"/>
            <a:ext cx="10668000" cy="5486400"/>
          </a:xfrm>
          <a:custGeom>
            <a:avLst/>
            <a:gdLst>
              <a:gd name="connsiteX0" fmla="*/ 0 w 21335999"/>
              <a:gd name="connsiteY0" fmla="*/ 0 h 10972800"/>
              <a:gd name="connsiteX1" fmla="*/ 2679227 w 21335999"/>
              <a:gd name="connsiteY1" fmla="*/ 0 h 10972800"/>
              <a:gd name="connsiteX2" fmla="*/ 7292704 w 21335999"/>
              <a:gd name="connsiteY2" fmla="*/ 0 h 10972800"/>
              <a:gd name="connsiteX3" fmla="*/ 11422469 w 21335999"/>
              <a:gd name="connsiteY3" fmla="*/ 0 h 10972800"/>
              <a:gd name="connsiteX4" fmla="*/ 11487623 w 21335999"/>
              <a:gd name="connsiteY4" fmla="*/ 0 h 10972800"/>
              <a:gd name="connsiteX5" fmla="*/ 14043295 w 21335999"/>
              <a:gd name="connsiteY5" fmla="*/ 0 h 10972800"/>
              <a:gd name="connsiteX6" fmla="*/ 18656771 w 21335999"/>
              <a:gd name="connsiteY6" fmla="*/ 0 h 10972800"/>
              <a:gd name="connsiteX7" fmla="*/ 21335999 w 21335999"/>
              <a:gd name="connsiteY7" fmla="*/ 0 h 10972800"/>
              <a:gd name="connsiteX8" fmla="*/ 21335999 w 21335999"/>
              <a:gd name="connsiteY8" fmla="*/ 10972800 h 10972800"/>
              <a:gd name="connsiteX9" fmla="*/ 18656771 w 21335999"/>
              <a:gd name="connsiteY9" fmla="*/ 10972800 h 10972800"/>
              <a:gd name="connsiteX10" fmla="*/ 14043295 w 21335999"/>
              <a:gd name="connsiteY10" fmla="*/ 10972800 h 10972800"/>
              <a:gd name="connsiteX11" fmla="*/ 9913530 w 21335999"/>
              <a:gd name="connsiteY11" fmla="*/ 10972800 h 10972800"/>
              <a:gd name="connsiteX12" fmla="*/ 9848376 w 21335999"/>
              <a:gd name="connsiteY12" fmla="*/ 10972800 h 10972800"/>
              <a:gd name="connsiteX13" fmla="*/ 7292704 w 21335999"/>
              <a:gd name="connsiteY13" fmla="*/ 10972800 h 10972800"/>
              <a:gd name="connsiteX14" fmla="*/ 2679227 w 21335999"/>
              <a:gd name="connsiteY14" fmla="*/ 10972800 h 10972800"/>
              <a:gd name="connsiteX15" fmla="*/ 0 w 21335999"/>
              <a:gd name="connsiteY15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5999" h="10972800">
                <a:moveTo>
                  <a:pt x="0" y="0"/>
                </a:moveTo>
                <a:lnTo>
                  <a:pt x="2679227" y="0"/>
                </a:lnTo>
                <a:lnTo>
                  <a:pt x="7292704" y="0"/>
                </a:lnTo>
                <a:lnTo>
                  <a:pt x="11422469" y="0"/>
                </a:lnTo>
                <a:lnTo>
                  <a:pt x="11487623" y="0"/>
                </a:lnTo>
                <a:lnTo>
                  <a:pt x="14043295" y="0"/>
                </a:lnTo>
                <a:lnTo>
                  <a:pt x="18656771" y="0"/>
                </a:lnTo>
                <a:lnTo>
                  <a:pt x="21335999" y="0"/>
                </a:lnTo>
                <a:lnTo>
                  <a:pt x="21335999" y="10972800"/>
                </a:lnTo>
                <a:lnTo>
                  <a:pt x="18656771" y="10972800"/>
                </a:lnTo>
                <a:lnTo>
                  <a:pt x="14043295" y="10972800"/>
                </a:lnTo>
                <a:lnTo>
                  <a:pt x="9913530" y="10972800"/>
                </a:lnTo>
                <a:lnTo>
                  <a:pt x="9848376" y="10972800"/>
                </a:lnTo>
                <a:lnTo>
                  <a:pt x="7292704" y="10972800"/>
                </a:lnTo>
                <a:lnTo>
                  <a:pt x="2679227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1364343 w 6096000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1364343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2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3105" y="0"/>
            <a:ext cx="6671104" cy="6858000"/>
          </a:xfrm>
          <a:custGeom>
            <a:avLst/>
            <a:gdLst>
              <a:gd name="connsiteX0" fmla="*/ 0 w 13342207"/>
              <a:gd name="connsiteY0" fmla="*/ 0 h 13716000"/>
              <a:gd name="connsiteX1" fmla="*/ 371769 w 13342207"/>
              <a:gd name="connsiteY1" fmla="*/ 0 h 13716000"/>
              <a:gd name="connsiteX2" fmla="*/ 571499 w 13342207"/>
              <a:gd name="connsiteY2" fmla="*/ 0 h 13716000"/>
              <a:gd name="connsiteX3" fmla="*/ 657796 w 13342207"/>
              <a:gd name="connsiteY3" fmla="*/ 0 h 13716000"/>
              <a:gd name="connsiteX4" fmla="*/ 943270 w 13342207"/>
              <a:gd name="connsiteY4" fmla="*/ 0 h 13716000"/>
              <a:gd name="connsiteX5" fmla="*/ 1029565 w 13342207"/>
              <a:gd name="connsiteY5" fmla="*/ 0 h 13716000"/>
              <a:gd name="connsiteX6" fmla="*/ 1071034 w 13342207"/>
              <a:gd name="connsiteY6" fmla="*/ 0 h 13716000"/>
              <a:gd name="connsiteX7" fmla="*/ 1229294 w 13342207"/>
              <a:gd name="connsiteY7" fmla="*/ 0 h 13716000"/>
              <a:gd name="connsiteX8" fmla="*/ 1442804 w 13342207"/>
              <a:gd name="connsiteY8" fmla="*/ 0 h 13716000"/>
              <a:gd name="connsiteX9" fmla="*/ 1601064 w 13342207"/>
              <a:gd name="connsiteY9" fmla="*/ 0 h 13716000"/>
              <a:gd name="connsiteX10" fmla="*/ 1642534 w 13342207"/>
              <a:gd name="connsiteY10" fmla="*/ 0 h 13716000"/>
              <a:gd name="connsiteX11" fmla="*/ 1728829 w 13342207"/>
              <a:gd name="connsiteY11" fmla="*/ 0 h 13716000"/>
              <a:gd name="connsiteX12" fmla="*/ 2014304 w 13342207"/>
              <a:gd name="connsiteY12" fmla="*/ 0 h 13716000"/>
              <a:gd name="connsiteX13" fmla="*/ 2100599 w 13342207"/>
              <a:gd name="connsiteY13" fmla="*/ 0 h 13716000"/>
              <a:gd name="connsiteX14" fmla="*/ 2300329 w 13342207"/>
              <a:gd name="connsiteY14" fmla="*/ 0 h 13716000"/>
              <a:gd name="connsiteX15" fmla="*/ 2672100 w 13342207"/>
              <a:gd name="connsiteY15" fmla="*/ 0 h 13716000"/>
              <a:gd name="connsiteX16" fmla="*/ 4051299 w 13342207"/>
              <a:gd name="connsiteY16" fmla="*/ 0 h 13716000"/>
              <a:gd name="connsiteX17" fmla="*/ 4622799 w 13342207"/>
              <a:gd name="connsiteY17" fmla="*/ 0 h 13716000"/>
              <a:gd name="connsiteX18" fmla="*/ 4709094 w 13342207"/>
              <a:gd name="connsiteY18" fmla="*/ 0 h 13716000"/>
              <a:gd name="connsiteX19" fmla="*/ 5280594 w 13342207"/>
              <a:gd name="connsiteY19" fmla="*/ 0 h 13716000"/>
              <a:gd name="connsiteX20" fmla="*/ 13342207 w 13342207"/>
              <a:gd name="connsiteY20" fmla="*/ 13716000 h 13716000"/>
              <a:gd name="connsiteX21" fmla="*/ 12770707 w 13342207"/>
              <a:gd name="connsiteY21" fmla="*/ 13716000 h 13716000"/>
              <a:gd name="connsiteX22" fmla="*/ 12684411 w 13342207"/>
              <a:gd name="connsiteY22" fmla="*/ 13716000 h 13716000"/>
              <a:gd name="connsiteX23" fmla="*/ 12112912 w 13342207"/>
              <a:gd name="connsiteY23" fmla="*/ 13716000 h 13716000"/>
              <a:gd name="connsiteX24" fmla="*/ 10733712 w 13342207"/>
              <a:gd name="connsiteY24" fmla="*/ 13716000 h 13716000"/>
              <a:gd name="connsiteX25" fmla="*/ 10361942 w 13342207"/>
              <a:gd name="connsiteY25" fmla="*/ 13716000 h 13716000"/>
              <a:gd name="connsiteX26" fmla="*/ 10162212 w 13342207"/>
              <a:gd name="connsiteY26" fmla="*/ 13716000 h 13716000"/>
              <a:gd name="connsiteX27" fmla="*/ 10075917 w 13342207"/>
              <a:gd name="connsiteY27" fmla="*/ 13716000 h 13716000"/>
              <a:gd name="connsiteX28" fmla="*/ 9790442 w 13342207"/>
              <a:gd name="connsiteY28" fmla="*/ 13716000 h 13716000"/>
              <a:gd name="connsiteX29" fmla="*/ 9704147 w 13342207"/>
              <a:gd name="connsiteY29" fmla="*/ 13716000 h 13716000"/>
              <a:gd name="connsiteX30" fmla="*/ 9662677 w 13342207"/>
              <a:gd name="connsiteY30" fmla="*/ 13716000 h 13716000"/>
              <a:gd name="connsiteX31" fmla="*/ 9504417 w 13342207"/>
              <a:gd name="connsiteY31" fmla="*/ 13716000 h 13716000"/>
              <a:gd name="connsiteX32" fmla="*/ 9290907 w 13342207"/>
              <a:gd name="connsiteY32" fmla="*/ 13716000 h 13716000"/>
              <a:gd name="connsiteX33" fmla="*/ 9132647 w 13342207"/>
              <a:gd name="connsiteY33" fmla="*/ 13716000 h 13716000"/>
              <a:gd name="connsiteX34" fmla="*/ 9091177 w 13342207"/>
              <a:gd name="connsiteY34" fmla="*/ 13716000 h 13716000"/>
              <a:gd name="connsiteX35" fmla="*/ 9004882 w 13342207"/>
              <a:gd name="connsiteY35" fmla="*/ 13716000 h 13716000"/>
              <a:gd name="connsiteX36" fmla="*/ 8719407 w 13342207"/>
              <a:gd name="connsiteY36" fmla="*/ 13716000 h 13716000"/>
              <a:gd name="connsiteX37" fmla="*/ 8633112 w 13342207"/>
              <a:gd name="connsiteY37" fmla="*/ 13716000 h 13716000"/>
              <a:gd name="connsiteX38" fmla="*/ 8433382 w 13342207"/>
              <a:gd name="connsiteY38" fmla="*/ 13716000 h 13716000"/>
              <a:gd name="connsiteX39" fmla="*/ 8061612 w 13342207"/>
              <a:gd name="connsiteY3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342207" h="13716000">
                <a:moveTo>
                  <a:pt x="0" y="0"/>
                </a:moveTo>
                <a:lnTo>
                  <a:pt x="371769" y="0"/>
                </a:lnTo>
                <a:lnTo>
                  <a:pt x="571499" y="0"/>
                </a:lnTo>
                <a:lnTo>
                  <a:pt x="657796" y="0"/>
                </a:lnTo>
                <a:lnTo>
                  <a:pt x="943270" y="0"/>
                </a:lnTo>
                <a:lnTo>
                  <a:pt x="1029565" y="0"/>
                </a:lnTo>
                <a:lnTo>
                  <a:pt x="1071034" y="0"/>
                </a:lnTo>
                <a:lnTo>
                  <a:pt x="1229294" y="0"/>
                </a:lnTo>
                <a:lnTo>
                  <a:pt x="1442804" y="0"/>
                </a:lnTo>
                <a:lnTo>
                  <a:pt x="1601064" y="0"/>
                </a:lnTo>
                <a:lnTo>
                  <a:pt x="1642534" y="0"/>
                </a:lnTo>
                <a:lnTo>
                  <a:pt x="1728829" y="0"/>
                </a:lnTo>
                <a:lnTo>
                  <a:pt x="2014304" y="0"/>
                </a:lnTo>
                <a:lnTo>
                  <a:pt x="2100599" y="0"/>
                </a:lnTo>
                <a:lnTo>
                  <a:pt x="2300329" y="0"/>
                </a:lnTo>
                <a:lnTo>
                  <a:pt x="2672100" y="0"/>
                </a:lnTo>
                <a:lnTo>
                  <a:pt x="4051299" y="0"/>
                </a:lnTo>
                <a:lnTo>
                  <a:pt x="4622799" y="0"/>
                </a:lnTo>
                <a:lnTo>
                  <a:pt x="4709094" y="0"/>
                </a:lnTo>
                <a:lnTo>
                  <a:pt x="5280594" y="0"/>
                </a:lnTo>
                <a:lnTo>
                  <a:pt x="13342207" y="13716000"/>
                </a:lnTo>
                <a:lnTo>
                  <a:pt x="12770707" y="13716000"/>
                </a:lnTo>
                <a:lnTo>
                  <a:pt x="12684411" y="13716000"/>
                </a:lnTo>
                <a:lnTo>
                  <a:pt x="12112912" y="13716000"/>
                </a:lnTo>
                <a:lnTo>
                  <a:pt x="10733712" y="13716000"/>
                </a:lnTo>
                <a:lnTo>
                  <a:pt x="10361942" y="13716000"/>
                </a:lnTo>
                <a:lnTo>
                  <a:pt x="10162212" y="13716000"/>
                </a:lnTo>
                <a:lnTo>
                  <a:pt x="10075917" y="13716000"/>
                </a:lnTo>
                <a:lnTo>
                  <a:pt x="9790442" y="13716000"/>
                </a:lnTo>
                <a:lnTo>
                  <a:pt x="9704147" y="13716000"/>
                </a:lnTo>
                <a:lnTo>
                  <a:pt x="9662677" y="13716000"/>
                </a:lnTo>
                <a:lnTo>
                  <a:pt x="9504417" y="13716000"/>
                </a:lnTo>
                <a:lnTo>
                  <a:pt x="9290907" y="13716000"/>
                </a:lnTo>
                <a:lnTo>
                  <a:pt x="9132647" y="13716000"/>
                </a:lnTo>
                <a:lnTo>
                  <a:pt x="9091177" y="13716000"/>
                </a:lnTo>
                <a:lnTo>
                  <a:pt x="9004882" y="13716000"/>
                </a:lnTo>
                <a:lnTo>
                  <a:pt x="8719407" y="13716000"/>
                </a:lnTo>
                <a:lnTo>
                  <a:pt x="8633112" y="13716000"/>
                </a:lnTo>
                <a:lnTo>
                  <a:pt x="8433382" y="13716000"/>
                </a:lnTo>
                <a:lnTo>
                  <a:pt x="8061612" y="1371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7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6474756" y="1221441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856412" y="1221441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74756" y="3603098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856412" y="3603098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4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84102" y="827314"/>
            <a:ext cx="2583543" cy="2601686"/>
          </a:xfrm>
          <a:custGeom>
            <a:avLst/>
            <a:gdLst>
              <a:gd name="connsiteX0" fmla="*/ 0 w 2583543"/>
              <a:gd name="connsiteY0" fmla="*/ 0 h 2601686"/>
              <a:gd name="connsiteX1" fmla="*/ 2583543 w 2583543"/>
              <a:gd name="connsiteY1" fmla="*/ 0 h 2601686"/>
              <a:gd name="connsiteX2" fmla="*/ 2583543 w 2583543"/>
              <a:gd name="connsiteY2" fmla="*/ 2601686 h 2601686"/>
              <a:gd name="connsiteX3" fmla="*/ 0 w 2583543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2601686">
                <a:moveTo>
                  <a:pt x="0" y="0"/>
                </a:moveTo>
                <a:lnTo>
                  <a:pt x="2583543" y="0"/>
                </a:lnTo>
                <a:lnTo>
                  <a:pt x="2583543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30853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9224355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277604" y="827314"/>
            <a:ext cx="2583541" cy="2601686"/>
          </a:xfrm>
          <a:custGeom>
            <a:avLst/>
            <a:gdLst>
              <a:gd name="connsiteX0" fmla="*/ 0 w 2583541"/>
              <a:gd name="connsiteY0" fmla="*/ 0 h 2601686"/>
              <a:gd name="connsiteX1" fmla="*/ 2583541 w 2583541"/>
              <a:gd name="connsiteY1" fmla="*/ 0 h 2601686"/>
              <a:gd name="connsiteX2" fmla="*/ 2583541 w 2583541"/>
              <a:gd name="connsiteY2" fmla="*/ 2601686 h 2601686"/>
              <a:gd name="connsiteX3" fmla="*/ 0 w 2583541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1" h="2601686">
                <a:moveTo>
                  <a:pt x="0" y="0"/>
                </a:moveTo>
                <a:lnTo>
                  <a:pt x="2583541" y="0"/>
                </a:lnTo>
                <a:lnTo>
                  <a:pt x="2583541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9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32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28A41B-4E10-4D1E-9616-21E284B554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000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7721600 w 9652000"/>
              <a:gd name="connsiteY1" fmla="*/ 0 h 6858000"/>
              <a:gd name="connsiteX2" fmla="*/ 9652000 w 9652000"/>
              <a:gd name="connsiteY2" fmla="*/ 6858000 h 6858000"/>
              <a:gd name="connsiteX3" fmla="*/ 1930400 w 965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7721600" y="0"/>
                </a:lnTo>
                <a:lnTo>
                  <a:pt x="9652000" y="6858000"/>
                </a:lnTo>
                <a:lnTo>
                  <a:pt x="193040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free-power-point-template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B4CCA-C686-4D32-8D7B-1C32B2E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25A5-8160-4EAD-B6B2-791E3A74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5E0-79D1-4D7D-99B3-1FE815F8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188B-3DDD-4AB5-80E3-A20B86A22CA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10E6-02DB-4E2C-A882-EEFDBD8CA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CEE8-22D2-4D78-8ABA-E658B7F3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034-9495-41C0-AFFF-1AC6AD4E6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129C7-7B76-4A11-B0F7-CE5D177B89A6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A7BB-8B38-42D8-92D7-777095D4F016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800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sv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jpe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D1EF3A-1375-4E85-86D5-ACB0BB5F7A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 of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4058C-520F-4C9B-B94A-66EF00FD364B}"/>
              </a:ext>
            </a:extLst>
          </p:cNvPr>
          <p:cNvSpPr txBox="1"/>
          <p:nvPr/>
        </p:nvSpPr>
        <p:spPr>
          <a:xfrm>
            <a:off x="6657974" y="5046345"/>
            <a:ext cx="464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of author who made this</a:t>
            </a:r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A001D2F3-B45E-4735-B64E-3D73FDF6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D1EF3A-1375-4E85-86D5-ACB0BB5F7A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B3BFA-E9B2-4A72-8980-0213444063E1}"/>
              </a:ext>
            </a:extLst>
          </p:cNvPr>
          <p:cNvSpPr txBox="1"/>
          <p:nvPr/>
        </p:nvSpPr>
        <p:spPr>
          <a:xfrm>
            <a:off x="6657974" y="3000375"/>
            <a:ext cx="46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Logistics</a:t>
            </a:r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E89A4289-1866-47CE-883F-C7D4F1EE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0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39513B2-8C7D-4FC5-B315-A4B9BBE520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265F68-53A7-4362-9430-D6A450FBCD11}"/>
              </a:ext>
            </a:extLst>
          </p:cNvPr>
          <p:cNvGrpSpPr/>
          <p:nvPr/>
        </p:nvGrpSpPr>
        <p:grpSpPr>
          <a:xfrm>
            <a:off x="756060" y="687393"/>
            <a:ext cx="10678437" cy="5484807"/>
            <a:chOff x="756060" y="687393"/>
            <a:chExt cx="10678437" cy="5484807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 rot="10800000" flipH="1" flipV="1">
              <a:off x="756060" y="687393"/>
              <a:ext cx="6957856" cy="5484807"/>
            </a:xfrm>
            <a:custGeom>
              <a:avLst/>
              <a:gdLst>
                <a:gd name="connsiteX0" fmla="*/ 0 w 14509748"/>
                <a:gd name="connsiteY0" fmla="*/ 0 h 10969614"/>
                <a:gd name="connsiteX1" fmla="*/ 4140200 w 14509748"/>
                <a:gd name="connsiteY1" fmla="*/ 0 h 10969614"/>
                <a:gd name="connsiteX2" fmla="*/ 4140200 w 14509748"/>
                <a:gd name="connsiteY2" fmla="*/ 1 h 10969614"/>
                <a:gd name="connsiteX3" fmla="*/ 14509748 w 14509748"/>
                <a:gd name="connsiteY3" fmla="*/ 1 h 10969614"/>
                <a:gd name="connsiteX4" fmla="*/ 8062332 w 14509748"/>
                <a:gd name="connsiteY4" fmla="*/ 10969614 h 10969614"/>
                <a:gd name="connsiteX5" fmla="*/ 1397000 w 14509748"/>
                <a:gd name="connsiteY5" fmla="*/ 10969614 h 10969614"/>
                <a:gd name="connsiteX6" fmla="*/ 1397000 w 14509748"/>
                <a:gd name="connsiteY6" fmla="*/ 10969613 h 10969614"/>
                <a:gd name="connsiteX7" fmla="*/ 594036 w 14509748"/>
                <a:gd name="connsiteY7" fmla="*/ 10969613 h 10969614"/>
                <a:gd name="connsiteX8" fmla="*/ 594036 w 14509748"/>
                <a:gd name="connsiteY8" fmla="*/ 1 h 10969614"/>
                <a:gd name="connsiteX9" fmla="*/ 0 w 14509748"/>
                <a:gd name="connsiteY9" fmla="*/ 1 h 10969614"/>
                <a:gd name="connsiteX10" fmla="*/ 0 w 14509748"/>
                <a:gd name="connsiteY10" fmla="*/ 0 h 10969614"/>
                <a:gd name="connsiteX0" fmla="*/ 0 w 14509748"/>
                <a:gd name="connsiteY0" fmla="*/ 1 h 10969614"/>
                <a:gd name="connsiteX1" fmla="*/ 4140200 w 14509748"/>
                <a:gd name="connsiteY1" fmla="*/ 0 h 10969614"/>
                <a:gd name="connsiteX2" fmla="*/ 4140200 w 14509748"/>
                <a:gd name="connsiteY2" fmla="*/ 1 h 10969614"/>
                <a:gd name="connsiteX3" fmla="*/ 14509748 w 14509748"/>
                <a:gd name="connsiteY3" fmla="*/ 1 h 10969614"/>
                <a:gd name="connsiteX4" fmla="*/ 8062332 w 14509748"/>
                <a:gd name="connsiteY4" fmla="*/ 10969614 h 10969614"/>
                <a:gd name="connsiteX5" fmla="*/ 1397000 w 14509748"/>
                <a:gd name="connsiteY5" fmla="*/ 10969614 h 10969614"/>
                <a:gd name="connsiteX6" fmla="*/ 1397000 w 14509748"/>
                <a:gd name="connsiteY6" fmla="*/ 10969613 h 10969614"/>
                <a:gd name="connsiteX7" fmla="*/ 594036 w 14509748"/>
                <a:gd name="connsiteY7" fmla="*/ 10969613 h 10969614"/>
                <a:gd name="connsiteX8" fmla="*/ 594036 w 14509748"/>
                <a:gd name="connsiteY8" fmla="*/ 1 h 10969614"/>
                <a:gd name="connsiteX9" fmla="*/ 0 w 14509748"/>
                <a:gd name="connsiteY9" fmla="*/ 1 h 10969614"/>
                <a:gd name="connsiteX0" fmla="*/ 0 w 13915712"/>
                <a:gd name="connsiteY0" fmla="*/ 1 h 10969614"/>
                <a:gd name="connsiteX1" fmla="*/ 3546164 w 13915712"/>
                <a:gd name="connsiteY1" fmla="*/ 0 h 10969614"/>
                <a:gd name="connsiteX2" fmla="*/ 3546164 w 13915712"/>
                <a:gd name="connsiteY2" fmla="*/ 1 h 10969614"/>
                <a:gd name="connsiteX3" fmla="*/ 13915712 w 13915712"/>
                <a:gd name="connsiteY3" fmla="*/ 1 h 10969614"/>
                <a:gd name="connsiteX4" fmla="*/ 7468296 w 13915712"/>
                <a:gd name="connsiteY4" fmla="*/ 10969614 h 10969614"/>
                <a:gd name="connsiteX5" fmla="*/ 802964 w 13915712"/>
                <a:gd name="connsiteY5" fmla="*/ 10969614 h 10969614"/>
                <a:gd name="connsiteX6" fmla="*/ 802964 w 13915712"/>
                <a:gd name="connsiteY6" fmla="*/ 10969613 h 10969614"/>
                <a:gd name="connsiteX7" fmla="*/ 0 w 13915712"/>
                <a:gd name="connsiteY7" fmla="*/ 10969613 h 10969614"/>
                <a:gd name="connsiteX8" fmla="*/ 0 w 13915712"/>
                <a:gd name="connsiteY8" fmla="*/ 1 h 109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5712" h="10969614">
                  <a:moveTo>
                    <a:pt x="0" y="1"/>
                  </a:moveTo>
                  <a:lnTo>
                    <a:pt x="3546164" y="0"/>
                  </a:lnTo>
                  <a:lnTo>
                    <a:pt x="3546164" y="1"/>
                  </a:lnTo>
                  <a:lnTo>
                    <a:pt x="13915712" y="1"/>
                  </a:lnTo>
                  <a:lnTo>
                    <a:pt x="7468296" y="10969614"/>
                  </a:lnTo>
                  <a:lnTo>
                    <a:pt x="802964" y="10969614"/>
                  </a:lnTo>
                  <a:lnTo>
                    <a:pt x="802964" y="10969613"/>
                  </a:lnTo>
                  <a:lnTo>
                    <a:pt x="0" y="109696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</p:spPr>
        </p:sp>
        <p:sp>
          <p:nvSpPr>
            <p:cNvPr id="10" name="TextBox 9"/>
            <p:cNvSpPr txBox="1">
              <a:spLocks/>
            </p:cNvSpPr>
            <p:nvPr/>
          </p:nvSpPr>
          <p:spPr>
            <a:xfrm flipH="1" flipV="1">
              <a:off x="4478084" y="687393"/>
              <a:ext cx="6956413" cy="5484807"/>
            </a:xfrm>
            <a:custGeom>
              <a:avLst/>
              <a:gdLst>
                <a:gd name="connsiteX0" fmla="*/ 8062333 w 14509749"/>
                <a:gd name="connsiteY0" fmla="*/ 10969614 h 10969614"/>
                <a:gd name="connsiteX1" fmla="*/ 1397000 w 14509749"/>
                <a:gd name="connsiteY1" fmla="*/ 10969614 h 10969614"/>
                <a:gd name="connsiteX2" fmla="*/ 1397000 w 14509749"/>
                <a:gd name="connsiteY2" fmla="*/ 10969613 h 10969614"/>
                <a:gd name="connsiteX3" fmla="*/ 596924 w 14509749"/>
                <a:gd name="connsiteY3" fmla="*/ 10969613 h 10969614"/>
                <a:gd name="connsiteX4" fmla="*/ 596924 w 14509749"/>
                <a:gd name="connsiteY4" fmla="*/ 1 h 10969614"/>
                <a:gd name="connsiteX5" fmla="*/ 0 w 14509749"/>
                <a:gd name="connsiteY5" fmla="*/ 1 h 10969614"/>
                <a:gd name="connsiteX6" fmla="*/ 0 w 14509749"/>
                <a:gd name="connsiteY6" fmla="*/ 0 h 10969614"/>
                <a:gd name="connsiteX7" fmla="*/ 4140201 w 14509749"/>
                <a:gd name="connsiteY7" fmla="*/ 0 h 10969614"/>
                <a:gd name="connsiteX8" fmla="*/ 4140201 w 14509749"/>
                <a:gd name="connsiteY8" fmla="*/ 1 h 10969614"/>
                <a:gd name="connsiteX9" fmla="*/ 14509749 w 14509749"/>
                <a:gd name="connsiteY9" fmla="*/ 1 h 10969614"/>
                <a:gd name="connsiteX10" fmla="*/ 8062333 w 14509749"/>
                <a:gd name="connsiteY10" fmla="*/ 10969614 h 10969614"/>
                <a:gd name="connsiteX0" fmla="*/ 8062333 w 14509749"/>
                <a:gd name="connsiteY0" fmla="*/ 10969614 h 10969614"/>
                <a:gd name="connsiteX1" fmla="*/ 1397000 w 14509749"/>
                <a:gd name="connsiteY1" fmla="*/ 10969614 h 10969614"/>
                <a:gd name="connsiteX2" fmla="*/ 1397000 w 14509749"/>
                <a:gd name="connsiteY2" fmla="*/ 10969613 h 10969614"/>
                <a:gd name="connsiteX3" fmla="*/ 596924 w 14509749"/>
                <a:gd name="connsiteY3" fmla="*/ 10969613 h 10969614"/>
                <a:gd name="connsiteX4" fmla="*/ 596924 w 14509749"/>
                <a:gd name="connsiteY4" fmla="*/ 1 h 10969614"/>
                <a:gd name="connsiteX5" fmla="*/ 0 w 14509749"/>
                <a:gd name="connsiteY5" fmla="*/ 1 h 10969614"/>
                <a:gd name="connsiteX6" fmla="*/ 4140201 w 14509749"/>
                <a:gd name="connsiteY6" fmla="*/ 0 h 10969614"/>
                <a:gd name="connsiteX7" fmla="*/ 4140201 w 14509749"/>
                <a:gd name="connsiteY7" fmla="*/ 1 h 10969614"/>
                <a:gd name="connsiteX8" fmla="*/ 14509749 w 14509749"/>
                <a:gd name="connsiteY8" fmla="*/ 1 h 10969614"/>
                <a:gd name="connsiteX9" fmla="*/ 8062333 w 14509749"/>
                <a:gd name="connsiteY9" fmla="*/ 10969614 h 10969614"/>
                <a:gd name="connsiteX0" fmla="*/ 7465409 w 13912825"/>
                <a:gd name="connsiteY0" fmla="*/ 10969614 h 10969614"/>
                <a:gd name="connsiteX1" fmla="*/ 800076 w 13912825"/>
                <a:gd name="connsiteY1" fmla="*/ 10969614 h 10969614"/>
                <a:gd name="connsiteX2" fmla="*/ 800076 w 13912825"/>
                <a:gd name="connsiteY2" fmla="*/ 10969613 h 10969614"/>
                <a:gd name="connsiteX3" fmla="*/ 0 w 13912825"/>
                <a:gd name="connsiteY3" fmla="*/ 10969613 h 10969614"/>
                <a:gd name="connsiteX4" fmla="*/ 0 w 13912825"/>
                <a:gd name="connsiteY4" fmla="*/ 1 h 10969614"/>
                <a:gd name="connsiteX5" fmla="*/ 3543277 w 13912825"/>
                <a:gd name="connsiteY5" fmla="*/ 0 h 10969614"/>
                <a:gd name="connsiteX6" fmla="*/ 3543277 w 13912825"/>
                <a:gd name="connsiteY6" fmla="*/ 1 h 10969614"/>
                <a:gd name="connsiteX7" fmla="*/ 13912825 w 13912825"/>
                <a:gd name="connsiteY7" fmla="*/ 1 h 10969614"/>
                <a:gd name="connsiteX8" fmla="*/ 7465409 w 13912825"/>
                <a:gd name="connsiteY8" fmla="*/ 10969614 h 109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2825" h="10969614">
                  <a:moveTo>
                    <a:pt x="7465409" y="10969614"/>
                  </a:moveTo>
                  <a:lnTo>
                    <a:pt x="800076" y="10969614"/>
                  </a:lnTo>
                  <a:lnTo>
                    <a:pt x="800076" y="10969613"/>
                  </a:lnTo>
                  <a:lnTo>
                    <a:pt x="0" y="10969613"/>
                  </a:lnTo>
                  <a:lnTo>
                    <a:pt x="0" y="1"/>
                  </a:lnTo>
                  <a:lnTo>
                    <a:pt x="3543277" y="0"/>
                  </a:lnTo>
                  <a:lnTo>
                    <a:pt x="3543277" y="1"/>
                  </a:lnTo>
                  <a:lnTo>
                    <a:pt x="13912825" y="1"/>
                  </a:lnTo>
                  <a:lnTo>
                    <a:pt x="7465409" y="10969614"/>
                  </a:ln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7116039" y="3291459"/>
            <a:ext cx="326083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3200" b="1" spc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Vision</a:t>
            </a:r>
            <a:endParaRPr lang="en-US" sz="1800" spc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815123" y="3291459"/>
            <a:ext cx="326083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3200" b="1" spc="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Mission</a:t>
            </a:r>
            <a:endParaRPr lang="en-US" sz="1800" spc="0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28030" y="2140674"/>
            <a:ext cx="835025" cy="835025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28946" y="2140674"/>
            <a:ext cx="835025" cy="835025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406E9F3-A70C-45C8-B156-05CBC039B2A1}"/>
              </a:ext>
            </a:extLst>
          </p:cNvPr>
          <p:cNvSpPr txBox="1">
            <a:spLocks/>
          </p:cNvSpPr>
          <p:nvPr/>
        </p:nvSpPr>
        <p:spPr>
          <a:xfrm>
            <a:off x="2098973" y="3779573"/>
            <a:ext cx="2693138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texts for your presentations.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01E7B0A-5F55-492A-9752-7DD7F1E3B160}"/>
              </a:ext>
            </a:extLst>
          </p:cNvPr>
          <p:cNvSpPr txBox="1">
            <a:spLocks/>
          </p:cNvSpPr>
          <p:nvPr/>
        </p:nvSpPr>
        <p:spPr>
          <a:xfrm>
            <a:off x="7403141" y="3779573"/>
            <a:ext cx="2693138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texts for your presentations.</a:t>
            </a:r>
          </a:p>
        </p:txBody>
      </p:sp>
      <p:pic>
        <p:nvPicPr>
          <p:cNvPr id="11" name="Graphic 10" descr="Business Growth">
            <a:extLst>
              <a:ext uri="{FF2B5EF4-FFF2-40B4-BE49-F238E27FC236}">
                <a16:creationId xmlns:a16="http://schemas.microsoft.com/office/drawing/2014/main" id="{E1D2B4B3-243F-4564-8B8F-6C3CB26646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1222" y="2310619"/>
            <a:ext cx="548640" cy="548640"/>
          </a:xfrm>
          <a:prstGeom prst="rect">
            <a:avLst/>
          </a:prstGeom>
        </p:spPr>
      </p:pic>
      <p:pic>
        <p:nvPicPr>
          <p:cNvPr id="14" name="Graphic 13" descr="Ribbon">
            <a:extLst>
              <a:ext uri="{FF2B5EF4-FFF2-40B4-BE49-F238E27FC236}">
                <a16:creationId xmlns:a16="http://schemas.microsoft.com/office/drawing/2014/main" id="{DC67B48B-A7DD-4F3B-B56F-56DA1859D09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2138" y="228386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5939043" y="0"/>
            <a:ext cx="1521300" cy="6858000"/>
          </a:xfrm>
          <a:custGeom>
            <a:avLst/>
            <a:gdLst>
              <a:gd name="connsiteX0" fmla="*/ 0 w 1521300"/>
              <a:gd name="connsiteY0" fmla="*/ 0 h 6858000"/>
              <a:gd name="connsiteX1" fmla="*/ 156957 w 1521300"/>
              <a:gd name="connsiteY1" fmla="*/ 0 h 6858000"/>
              <a:gd name="connsiteX2" fmla="*/ 1521300 w 1521300"/>
              <a:gd name="connsiteY2" fmla="*/ 3429000 h 6858000"/>
              <a:gd name="connsiteX3" fmla="*/ 156957 w 1521300"/>
              <a:gd name="connsiteY3" fmla="*/ 6858000 h 6858000"/>
              <a:gd name="connsiteX4" fmla="*/ 0 w 1521300"/>
              <a:gd name="connsiteY4" fmla="*/ 6858000 h 6858000"/>
              <a:gd name="connsiteX5" fmla="*/ 1364343 w 1521300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1300" h="6858000">
                <a:moveTo>
                  <a:pt x="0" y="0"/>
                </a:moveTo>
                <a:lnTo>
                  <a:pt x="156957" y="0"/>
                </a:lnTo>
                <a:lnTo>
                  <a:pt x="1521300" y="3429000"/>
                </a:lnTo>
                <a:lnTo>
                  <a:pt x="156957" y="6858000"/>
                </a:lnTo>
                <a:lnTo>
                  <a:pt x="0" y="6858000"/>
                </a:lnTo>
                <a:lnTo>
                  <a:pt x="1364343" y="3429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EF88BBC-B42F-453C-8066-6AA91EFDD8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042FC-A3C9-432E-ABAB-2157FC622B10}"/>
              </a:ext>
            </a:extLst>
          </p:cNvPr>
          <p:cNvSpPr txBox="1"/>
          <p:nvPr/>
        </p:nvSpPr>
        <p:spPr>
          <a:xfrm>
            <a:off x="814839" y="2248465"/>
            <a:ext cx="4208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81257-5F1E-4501-8EB7-8529C9C212B7}"/>
              </a:ext>
            </a:extLst>
          </p:cNvPr>
          <p:cNvSpPr txBox="1"/>
          <p:nvPr/>
        </p:nvSpPr>
        <p:spPr>
          <a:xfrm>
            <a:off x="814839" y="3028890"/>
            <a:ext cx="4208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to know us better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740832-DF24-4FDD-81CC-4403B4D0C8AA}"/>
              </a:ext>
            </a:extLst>
          </p:cNvPr>
          <p:cNvSpPr txBox="1">
            <a:spLocks/>
          </p:cNvSpPr>
          <p:nvPr/>
        </p:nvSpPr>
        <p:spPr>
          <a:xfrm>
            <a:off x="814840" y="3508182"/>
            <a:ext cx="5281160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</p:spTree>
    <p:extLst>
      <p:ext uri="{BB962C8B-B14F-4D97-AF65-F5344CB8AC3E}">
        <p14:creationId xmlns:p14="http://schemas.microsoft.com/office/powerpoint/2010/main" val="21678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9">
            <a:extLst>
              <a:ext uri="{FF2B5EF4-FFF2-40B4-BE49-F238E27FC236}">
                <a16:creationId xmlns:a16="http://schemas.microsoft.com/office/drawing/2014/main" id="{31DDAA41-1C7E-4CB8-B5FB-2B5FBC14D64B}"/>
              </a:ext>
            </a:extLst>
          </p:cNvPr>
          <p:cNvSpPr/>
          <p:nvPr/>
        </p:nvSpPr>
        <p:spPr>
          <a:xfrm>
            <a:off x="504400" y="0"/>
            <a:ext cx="7028514" cy="6858000"/>
          </a:xfrm>
          <a:custGeom>
            <a:avLst/>
            <a:gdLst>
              <a:gd name="connsiteX0" fmla="*/ 0 w 13342207"/>
              <a:gd name="connsiteY0" fmla="*/ 0 h 13716000"/>
              <a:gd name="connsiteX1" fmla="*/ 371769 w 13342207"/>
              <a:gd name="connsiteY1" fmla="*/ 0 h 13716000"/>
              <a:gd name="connsiteX2" fmla="*/ 571499 w 13342207"/>
              <a:gd name="connsiteY2" fmla="*/ 0 h 13716000"/>
              <a:gd name="connsiteX3" fmla="*/ 657796 w 13342207"/>
              <a:gd name="connsiteY3" fmla="*/ 0 h 13716000"/>
              <a:gd name="connsiteX4" fmla="*/ 943270 w 13342207"/>
              <a:gd name="connsiteY4" fmla="*/ 0 h 13716000"/>
              <a:gd name="connsiteX5" fmla="*/ 1029565 w 13342207"/>
              <a:gd name="connsiteY5" fmla="*/ 0 h 13716000"/>
              <a:gd name="connsiteX6" fmla="*/ 1071034 w 13342207"/>
              <a:gd name="connsiteY6" fmla="*/ 0 h 13716000"/>
              <a:gd name="connsiteX7" fmla="*/ 1229294 w 13342207"/>
              <a:gd name="connsiteY7" fmla="*/ 0 h 13716000"/>
              <a:gd name="connsiteX8" fmla="*/ 1442804 w 13342207"/>
              <a:gd name="connsiteY8" fmla="*/ 0 h 13716000"/>
              <a:gd name="connsiteX9" fmla="*/ 1601064 w 13342207"/>
              <a:gd name="connsiteY9" fmla="*/ 0 h 13716000"/>
              <a:gd name="connsiteX10" fmla="*/ 1642534 w 13342207"/>
              <a:gd name="connsiteY10" fmla="*/ 0 h 13716000"/>
              <a:gd name="connsiteX11" fmla="*/ 1728829 w 13342207"/>
              <a:gd name="connsiteY11" fmla="*/ 0 h 13716000"/>
              <a:gd name="connsiteX12" fmla="*/ 2014304 w 13342207"/>
              <a:gd name="connsiteY12" fmla="*/ 0 h 13716000"/>
              <a:gd name="connsiteX13" fmla="*/ 2100599 w 13342207"/>
              <a:gd name="connsiteY13" fmla="*/ 0 h 13716000"/>
              <a:gd name="connsiteX14" fmla="*/ 2300329 w 13342207"/>
              <a:gd name="connsiteY14" fmla="*/ 0 h 13716000"/>
              <a:gd name="connsiteX15" fmla="*/ 2672101 w 13342207"/>
              <a:gd name="connsiteY15" fmla="*/ 0 h 13716000"/>
              <a:gd name="connsiteX16" fmla="*/ 4051299 w 13342207"/>
              <a:gd name="connsiteY16" fmla="*/ 0 h 13716000"/>
              <a:gd name="connsiteX17" fmla="*/ 4622799 w 13342207"/>
              <a:gd name="connsiteY17" fmla="*/ 0 h 13716000"/>
              <a:gd name="connsiteX18" fmla="*/ 4709094 w 13342207"/>
              <a:gd name="connsiteY18" fmla="*/ 0 h 13716000"/>
              <a:gd name="connsiteX19" fmla="*/ 5280594 w 13342207"/>
              <a:gd name="connsiteY19" fmla="*/ 0 h 13716000"/>
              <a:gd name="connsiteX20" fmla="*/ 13342207 w 13342207"/>
              <a:gd name="connsiteY20" fmla="*/ 13716000 h 13716000"/>
              <a:gd name="connsiteX21" fmla="*/ 12770707 w 13342207"/>
              <a:gd name="connsiteY21" fmla="*/ 13716000 h 13716000"/>
              <a:gd name="connsiteX22" fmla="*/ 12684411 w 13342207"/>
              <a:gd name="connsiteY22" fmla="*/ 13716000 h 13716000"/>
              <a:gd name="connsiteX23" fmla="*/ 12112912 w 13342207"/>
              <a:gd name="connsiteY23" fmla="*/ 13716000 h 13716000"/>
              <a:gd name="connsiteX24" fmla="*/ 10733712 w 13342207"/>
              <a:gd name="connsiteY24" fmla="*/ 13716000 h 13716000"/>
              <a:gd name="connsiteX25" fmla="*/ 10361942 w 13342207"/>
              <a:gd name="connsiteY25" fmla="*/ 13716000 h 13716000"/>
              <a:gd name="connsiteX26" fmla="*/ 10162212 w 13342207"/>
              <a:gd name="connsiteY26" fmla="*/ 13716000 h 13716000"/>
              <a:gd name="connsiteX27" fmla="*/ 10075917 w 13342207"/>
              <a:gd name="connsiteY27" fmla="*/ 13716000 h 13716000"/>
              <a:gd name="connsiteX28" fmla="*/ 9790442 w 13342207"/>
              <a:gd name="connsiteY28" fmla="*/ 13716000 h 13716000"/>
              <a:gd name="connsiteX29" fmla="*/ 9704147 w 13342207"/>
              <a:gd name="connsiteY29" fmla="*/ 13716000 h 13716000"/>
              <a:gd name="connsiteX30" fmla="*/ 9662677 w 13342207"/>
              <a:gd name="connsiteY30" fmla="*/ 13716000 h 13716000"/>
              <a:gd name="connsiteX31" fmla="*/ 9504417 w 13342207"/>
              <a:gd name="connsiteY31" fmla="*/ 13716000 h 13716000"/>
              <a:gd name="connsiteX32" fmla="*/ 9290907 w 13342207"/>
              <a:gd name="connsiteY32" fmla="*/ 13716000 h 13716000"/>
              <a:gd name="connsiteX33" fmla="*/ 9132647 w 13342207"/>
              <a:gd name="connsiteY33" fmla="*/ 13716000 h 13716000"/>
              <a:gd name="connsiteX34" fmla="*/ 9091177 w 13342207"/>
              <a:gd name="connsiteY34" fmla="*/ 13716000 h 13716000"/>
              <a:gd name="connsiteX35" fmla="*/ 9004882 w 13342207"/>
              <a:gd name="connsiteY35" fmla="*/ 13716000 h 13716000"/>
              <a:gd name="connsiteX36" fmla="*/ 8719407 w 13342207"/>
              <a:gd name="connsiteY36" fmla="*/ 13716000 h 13716000"/>
              <a:gd name="connsiteX37" fmla="*/ 8633112 w 13342207"/>
              <a:gd name="connsiteY37" fmla="*/ 13716000 h 13716000"/>
              <a:gd name="connsiteX38" fmla="*/ 8433382 w 13342207"/>
              <a:gd name="connsiteY38" fmla="*/ 13716000 h 13716000"/>
              <a:gd name="connsiteX39" fmla="*/ 8061612 w 13342207"/>
              <a:gd name="connsiteY3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342207" h="13716000">
                <a:moveTo>
                  <a:pt x="0" y="0"/>
                </a:moveTo>
                <a:lnTo>
                  <a:pt x="371769" y="0"/>
                </a:lnTo>
                <a:lnTo>
                  <a:pt x="571499" y="0"/>
                </a:lnTo>
                <a:lnTo>
                  <a:pt x="657796" y="0"/>
                </a:lnTo>
                <a:lnTo>
                  <a:pt x="943270" y="0"/>
                </a:lnTo>
                <a:lnTo>
                  <a:pt x="1029565" y="0"/>
                </a:lnTo>
                <a:lnTo>
                  <a:pt x="1071034" y="0"/>
                </a:lnTo>
                <a:lnTo>
                  <a:pt x="1229294" y="0"/>
                </a:lnTo>
                <a:lnTo>
                  <a:pt x="1442804" y="0"/>
                </a:lnTo>
                <a:lnTo>
                  <a:pt x="1601064" y="0"/>
                </a:lnTo>
                <a:lnTo>
                  <a:pt x="1642534" y="0"/>
                </a:lnTo>
                <a:lnTo>
                  <a:pt x="1728829" y="0"/>
                </a:lnTo>
                <a:lnTo>
                  <a:pt x="2014304" y="0"/>
                </a:lnTo>
                <a:lnTo>
                  <a:pt x="2100599" y="0"/>
                </a:lnTo>
                <a:lnTo>
                  <a:pt x="2300329" y="0"/>
                </a:lnTo>
                <a:lnTo>
                  <a:pt x="2672101" y="0"/>
                </a:lnTo>
                <a:lnTo>
                  <a:pt x="4051299" y="0"/>
                </a:lnTo>
                <a:lnTo>
                  <a:pt x="4622799" y="0"/>
                </a:lnTo>
                <a:lnTo>
                  <a:pt x="4709094" y="0"/>
                </a:lnTo>
                <a:lnTo>
                  <a:pt x="5280594" y="0"/>
                </a:lnTo>
                <a:lnTo>
                  <a:pt x="13342207" y="13716000"/>
                </a:lnTo>
                <a:lnTo>
                  <a:pt x="12770707" y="13716000"/>
                </a:lnTo>
                <a:lnTo>
                  <a:pt x="12684411" y="13716000"/>
                </a:lnTo>
                <a:lnTo>
                  <a:pt x="12112912" y="13716000"/>
                </a:lnTo>
                <a:lnTo>
                  <a:pt x="10733712" y="13716000"/>
                </a:lnTo>
                <a:lnTo>
                  <a:pt x="10361942" y="13716000"/>
                </a:lnTo>
                <a:lnTo>
                  <a:pt x="10162212" y="13716000"/>
                </a:lnTo>
                <a:lnTo>
                  <a:pt x="10075917" y="13716000"/>
                </a:lnTo>
                <a:lnTo>
                  <a:pt x="9790442" y="13716000"/>
                </a:lnTo>
                <a:lnTo>
                  <a:pt x="9704147" y="13716000"/>
                </a:lnTo>
                <a:lnTo>
                  <a:pt x="9662677" y="13716000"/>
                </a:lnTo>
                <a:lnTo>
                  <a:pt x="9504417" y="13716000"/>
                </a:lnTo>
                <a:lnTo>
                  <a:pt x="9290907" y="13716000"/>
                </a:lnTo>
                <a:lnTo>
                  <a:pt x="9132647" y="13716000"/>
                </a:lnTo>
                <a:lnTo>
                  <a:pt x="9091177" y="13716000"/>
                </a:lnTo>
                <a:lnTo>
                  <a:pt x="9004882" y="13716000"/>
                </a:lnTo>
                <a:lnTo>
                  <a:pt x="8719407" y="13716000"/>
                </a:lnTo>
                <a:lnTo>
                  <a:pt x="8633112" y="13716000"/>
                </a:lnTo>
                <a:lnTo>
                  <a:pt x="8433382" y="13716000"/>
                </a:lnTo>
                <a:lnTo>
                  <a:pt x="8061612" y="13716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E9736B7-12B0-4022-B60E-B0BBB78312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0" name="Freeform 69"/>
          <p:cNvSpPr/>
          <p:nvPr/>
        </p:nvSpPr>
        <p:spPr>
          <a:xfrm>
            <a:off x="683105" y="0"/>
            <a:ext cx="6671104" cy="6858000"/>
          </a:xfrm>
          <a:custGeom>
            <a:avLst/>
            <a:gdLst>
              <a:gd name="connsiteX0" fmla="*/ 0 w 13342207"/>
              <a:gd name="connsiteY0" fmla="*/ 0 h 13716000"/>
              <a:gd name="connsiteX1" fmla="*/ 371769 w 13342207"/>
              <a:gd name="connsiteY1" fmla="*/ 0 h 13716000"/>
              <a:gd name="connsiteX2" fmla="*/ 571499 w 13342207"/>
              <a:gd name="connsiteY2" fmla="*/ 0 h 13716000"/>
              <a:gd name="connsiteX3" fmla="*/ 657796 w 13342207"/>
              <a:gd name="connsiteY3" fmla="*/ 0 h 13716000"/>
              <a:gd name="connsiteX4" fmla="*/ 943270 w 13342207"/>
              <a:gd name="connsiteY4" fmla="*/ 0 h 13716000"/>
              <a:gd name="connsiteX5" fmla="*/ 1029565 w 13342207"/>
              <a:gd name="connsiteY5" fmla="*/ 0 h 13716000"/>
              <a:gd name="connsiteX6" fmla="*/ 1071034 w 13342207"/>
              <a:gd name="connsiteY6" fmla="*/ 0 h 13716000"/>
              <a:gd name="connsiteX7" fmla="*/ 1229294 w 13342207"/>
              <a:gd name="connsiteY7" fmla="*/ 0 h 13716000"/>
              <a:gd name="connsiteX8" fmla="*/ 1442804 w 13342207"/>
              <a:gd name="connsiteY8" fmla="*/ 0 h 13716000"/>
              <a:gd name="connsiteX9" fmla="*/ 1601064 w 13342207"/>
              <a:gd name="connsiteY9" fmla="*/ 0 h 13716000"/>
              <a:gd name="connsiteX10" fmla="*/ 1642534 w 13342207"/>
              <a:gd name="connsiteY10" fmla="*/ 0 h 13716000"/>
              <a:gd name="connsiteX11" fmla="*/ 1728829 w 13342207"/>
              <a:gd name="connsiteY11" fmla="*/ 0 h 13716000"/>
              <a:gd name="connsiteX12" fmla="*/ 2014304 w 13342207"/>
              <a:gd name="connsiteY12" fmla="*/ 0 h 13716000"/>
              <a:gd name="connsiteX13" fmla="*/ 2100599 w 13342207"/>
              <a:gd name="connsiteY13" fmla="*/ 0 h 13716000"/>
              <a:gd name="connsiteX14" fmla="*/ 2300329 w 13342207"/>
              <a:gd name="connsiteY14" fmla="*/ 0 h 13716000"/>
              <a:gd name="connsiteX15" fmla="*/ 2672101 w 13342207"/>
              <a:gd name="connsiteY15" fmla="*/ 0 h 13716000"/>
              <a:gd name="connsiteX16" fmla="*/ 4051299 w 13342207"/>
              <a:gd name="connsiteY16" fmla="*/ 0 h 13716000"/>
              <a:gd name="connsiteX17" fmla="*/ 4622799 w 13342207"/>
              <a:gd name="connsiteY17" fmla="*/ 0 h 13716000"/>
              <a:gd name="connsiteX18" fmla="*/ 4709094 w 13342207"/>
              <a:gd name="connsiteY18" fmla="*/ 0 h 13716000"/>
              <a:gd name="connsiteX19" fmla="*/ 5280594 w 13342207"/>
              <a:gd name="connsiteY19" fmla="*/ 0 h 13716000"/>
              <a:gd name="connsiteX20" fmla="*/ 13342207 w 13342207"/>
              <a:gd name="connsiteY20" fmla="*/ 13716000 h 13716000"/>
              <a:gd name="connsiteX21" fmla="*/ 12770707 w 13342207"/>
              <a:gd name="connsiteY21" fmla="*/ 13716000 h 13716000"/>
              <a:gd name="connsiteX22" fmla="*/ 12684411 w 13342207"/>
              <a:gd name="connsiteY22" fmla="*/ 13716000 h 13716000"/>
              <a:gd name="connsiteX23" fmla="*/ 12112912 w 13342207"/>
              <a:gd name="connsiteY23" fmla="*/ 13716000 h 13716000"/>
              <a:gd name="connsiteX24" fmla="*/ 10733712 w 13342207"/>
              <a:gd name="connsiteY24" fmla="*/ 13716000 h 13716000"/>
              <a:gd name="connsiteX25" fmla="*/ 10361942 w 13342207"/>
              <a:gd name="connsiteY25" fmla="*/ 13716000 h 13716000"/>
              <a:gd name="connsiteX26" fmla="*/ 10162212 w 13342207"/>
              <a:gd name="connsiteY26" fmla="*/ 13716000 h 13716000"/>
              <a:gd name="connsiteX27" fmla="*/ 10075917 w 13342207"/>
              <a:gd name="connsiteY27" fmla="*/ 13716000 h 13716000"/>
              <a:gd name="connsiteX28" fmla="*/ 9790442 w 13342207"/>
              <a:gd name="connsiteY28" fmla="*/ 13716000 h 13716000"/>
              <a:gd name="connsiteX29" fmla="*/ 9704147 w 13342207"/>
              <a:gd name="connsiteY29" fmla="*/ 13716000 h 13716000"/>
              <a:gd name="connsiteX30" fmla="*/ 9662677 w 13342207"/>
              <a:gd name="connsiteY30" fmla="*/ 13716000 h 13716000"/>
              <a:gd name="connsiteX31" fmla="*/ 9504417 w 13342207"/>
              <a:gd name="connsiteY31" fmla="*/ 13716000 h 13716000"/>
              <a:gd name="connsiteX32" fmla="*/ 9290907 w 13342207"/>
              <a:gd name="connsiteY32" fmla="*/ 13716000 h 13716000"/>
              <a:gd name="connsiteX33" fmla="*/ 9132647 w 13342207"/>
              <a:gd name="connsiteY33" fmla="*/ 13716000 h 13716000"/>
              <a:gd name="connsiteX34" fmla="*/ 9091177 w 13342207"/>
              <a:gd name="connsiteY34" fmla="*/ 13716000 h 13716000"/>
              <a:gd name="connsiteX35" fmla="*/ 9004882 w 13342207"/>
              <a:gd name="connsiteY35" fmla="*/ 13716000 h 13716000"/>
              <a:gd name="connsiteX36" fmla="*/ 8719407 w 13342207"/>
              <a:gd name="connsiteY36" fmla="*/ 13716000 h 13716000"/>
              <a:gd name="connsiteX37" fmla="*/ 8633112 w 13342207"/>
              <a:gd name="connsiteY37" fmla="*/ 13716000 h 13716000"/>
              <a:gd name="connsiteX38" fmla="*/ 8433382 w 13342207"/>
              <a:gd name="connsiteY38" fmla="*/ 13716000 h 13716000"/>
              <a:gd name="connsiteX39" fmla="*/ 8061612 w 13342207"/>
              <a:gd name="connsiteY3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342207" h="13716000">
                <a:moveTo>
                  <a:pt x="0" y="0"/>
                </a:moveTo>
                <a:lnTo>
                  <a:pt x="371769" y="0"/>
                </a:lnTo>
                <a:lnTo>
                  <a:pt x="571499" y="0"/>
                </a:lnTo>
                <a:lnTo>
                  <a:pt x="657796" y="0"/>
                </a:lnTo>
                <a:lnTo>
                  <a:pt x="943270" y="0"/>
                </a:lnTo>
                <a:lnTo>
                  <a:pt x="1029565" y="0"/>
                </a:lnTo>
                <a:lnTo>
                  <a:pt x="1071034" y="0"/>
                </a:lnTo>
                <a:lnTo>
                  <a:pt x="1229294" y="0"/>
                </a:lnTo>
                <a:lnTo>
                  <a:pt x="1442804" y="0"/>
                </a:lnTo>
                <a:lnTo>
                  <a:pt x="1601064" y="0"/>
                </a:lnTo>
                <a:lnTo>
                  <a:pt x="1642534" y="0"/>
                </a:lnTo>
                <a:lnTo>
                  <a:pt x="1728829" y="0"/>
                </a:lnTo>
                <a:lnTo>
                  <a:pt x="2014304" y="0"/>
                </a:lnTo>
                <a:lnTo>
                  <a:pt x="2100599" y="0"/>
                </a:lnTo>
                <a:lnTo>
                  <a:pt x="2300329" y="0"/>
                </a:lnTo>
                <a:lnTo>
                  <a:pt x="2672101" y="0"/>
                </a:lnTo>
                <a:lnTo>
                  <a:pt x="4051299" y="0"/>
                </a:lnTo>
                <a:lnTo>
                  <a:pt x="4622799" y="0"/>
                </a:lnTo>
                <a:lnTo>
                  <a:pt x="4709094" y="0"/>
                </a:lnTo>
                <a:lnTo>
                  <a:pt x="5280594" y="0"/>
                </a:lnTo>
                <a:lnTo>
                  <a:pt x="13342207" y="13716000"/>
                </a:lnTo>
                <a:lnTo>
                  <a:pt x="12770707" y="13716000"/>
                </a:lnTo>
                <a:lnTo>
                  <a:pt x="12684411" y="13716000"/>
                </a:lnTo>
                <a:lnTo>
                  <a:pt x="12112912" y="13716000"/>
                </a:lnTo>
                <a:lnTo>
                  <a:pt x="10733712" y="13716000"/>
                </a:lnTo>
                <a:lnTo>
                  <a:pt x="10361942" y="13716000"/>
                </a:lnTo>
                <a:lnTo>
                  <a:pt x="10162212" y="13716000"/>
                </a:lnTo>
                <a:lnTo>
                  <a:pt x="10075917" y="13716000"/>
                </a:lnTo>
                <a:lnTo>
                  <a:pt x="9790442" y="13716000"/>
                </a:lnTo>
                <a:lnTo>
                  <a:pt x="9704147" y="13716000"/>
                </a:lnTo>
                <a:lnTo>
                  <a:pt x="9662677" y="13716000"/>
                </a:lnTo>
                <a:lnTo>
                  <a:pt x="9504417" y="13716000"/>
                </a:lnTo>
                <a:lnTo>
                  <a:pt x="9290907" y="13716000"/>
                </a:lnTo>
                <a:lnTo>
                  <a:pt x="9132647" y="13716000"/>
                </a:lnTo>
                <a:lnTo>
                  <a:pt x="9091177" y="13716000"/>
                </a:lnTo>
                <a:lnTo>
                  <a:pt x="9004882" y="13716000"/>
                </a:lnTo>
                <a:lnTo>
                  <a:pt x="8719407" y="13716000"/>
                </a:lnTo>
                <a:lnTo>
                  <a:pt x="8633112" y="13716000"/>
                </a:lnTo>
                <a:lnTo>
                  <a:pt x="8433382" y="13716000"/>
                </a:lnTo>
                <a:lnTo>
                  <a:pt x="8061612" y="1371600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13802" y="5294851"/>
            <a:ext cx="153987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spc="-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3671402" y="3889368"/>
            <a:ext cx="153987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spc="-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2829003" y="2483885"/>
            <a:ext cx="153987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spc="-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986604" y="1078401"/>
            <a:ext cx="153987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spc="-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F6D2ECD-F88A-4C58-BE67-114E473FCBBD}"/>
              </a:ext>
            </a:extLst>
          </p:cNvPr>
          <p:cNvSpPr/>
          <p:nvPr/>
        </p:nvSpPr>
        <p:spPr>
          <a:xfrm rot="5400000">
            <a:off x="4847624" y="4781477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E366284F-4F00-44EB-A370-52501E726399}"/>
              </a:ext>
            </a:extLst>
          </p:cNvPr>
          <p:cNvSpPr/>
          <p:nvPr/>
        </p:nvSpPr>
        <p:spPr>
          <a:xfrm rot="5400000">
            <a:off x="3985418" y="3366294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38">
            <a:extLst>
              <a:ext uri="{FF2B5EF4-FFF2-40B4-BE49-F238E27FC236}">
                <a16:creationId xmlns:a16="http://schemas.microsoft.com/office/drawing/2014/main" id="{95E974AE-C4B9-4693-A341-34EC31195777}"/>
              </a:ext>
            </a:extLst>
          </p:cNvPr>
          <p:cNvSpPr/>
          <p:nvPr/>
        </p:nvSpPr>
        <p:spPr>
          <a:xfrm rot="5400000">
            <a:off x="3083718" y="1951112"/>
            <a:ext cx="125413" cy="250825"/>
          </a:xfrm>
          <a:custGeom>
            <a:avLst/>
            <a:gdLst>
              <a:gd name="connsiteX0" fmla="*/ 0 w 1504638"/>
              <a:gd name="connsiteY0" fmla="*/ 0 h 3009275"/>
              <a:gd name="connsiteX1" fmla="*/ 1504638 w 1504638"/>
              <a:gd name="connsiteY1" fmla="*/ 1504638 h 3009275"/>
              <a:gd name="connsiteX2" fmla="*/ 0 w 1504638"/>
              <a:gd name="connsiteY2" fmla="*/ 3009275 h 30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38" h="3009275">
                <a:moveTo>
                  <a:pt x="0" y="0"/>
                </a:moveTo>
                <a:lnTo>
                  <a:pt x="1504638" y="1504638"/>
                </a:lnTo>
                <a:lnTo>
                  <a:pt x="0" y="300927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6F31B-3733-403B-AE08-49608E682E91}"/>
              </a:ext>
            </a:extLst>
          </p:cNvPr>
          <p:cNvGrpSpPr/>
          <p:nvPr/>
        </p:nvGrpSpPr>
        <p:grpSpPr>
          <a:xfrm>
            <a:off x="4784918" y="672360"/>
            <a:ext cx="6318511" cy="885948"/>
            <a:chOff x="4661071" y="758538"/>
            <a:chExt cx="6318511" cy="885948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06CDB4AE-BAD3-4F56-A865-5A97CAF35A2A}"/>
                </a:ext>
              </a:extLst>
            </p:cNvPr>
            <p:cNvSpPr txBox="1">
              <a:spLocks/>
            </p:cNvSpPr>
            <p:nvPr/>
          </p:nvSpPr>
          <p:spPr>
            <a:xfrm>
              <a:off x="4661072" y="1222126"/>
              <a:ext cx="631851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4B8310CF-A8A4-4B29-A7C0-E64C4FF62A4B}"/>
                </a:ext>
              </a:extLst>
            </p:cNvPr>
            <p:cNvSpPr txBox="1">
              <a:spLocks/>
            </p:cNvSpPr>
            <p:nvPr/>
          </p:nvSpPr>
          <p:spPr>
            <a:xfrm>
              <a:off x="4661071" y="758538"/>
              <a:ext cx="2693138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14F3F1-9236-489B-B065-92DC9B1BF491}"/>
              </a:ext>
            </a:extLst>
          </p:cNvPr>
          <p:cNvGrpSpPr/>
          <p:nvPr/>
        </p:nvGrpSpPr>
        <p:grpSpPr>
          <a:xfrm>
            <a:off x="5528975" y="2000377"/>
            <a:ext cx="6318511" cy="885948"/>
            <a:chOff x="4661071" y="758538"/>
            <a:chExt cx="6318511" cy="885948"/>
          </a:xfrm>
        </p:grpSpPr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21A1C4D2-55AD-4B9C-A247-C025A7EAC340}"/>
                </a:ext>
              </a:extLst>
            </p:cNvPr>
            <p:cNvSpPr txBox="1">
              <a:spLocks/>
            </p:cNvSpPr>
            <p:nvPr/>
          </p:nvSpPr>
          <p:spPr>
            <a:xfrm>
              <a:off x="4661072" y="1222126"/>
              <a:ext cx="631851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1947771C-6443-404C-99EB-F336038E4932}"/>
                </a:ext>
              </a:extLst>
            </p:cNvPr>
            <p:cNvSpPr txBox="1">
              <a:spLocks/>
            </p:cNvSpPr>
            <p:nvPr/>
          </p:nvSpPr>
          <p:spPr>
            <a:xfrm>
              <a:off x="4661071" y="758538"/>
              <a:ext cx="2693138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BF516E-E4B9-4DCB-8829-8C06D1A5DD2E}"/>
              </a:ext>
            </a:extLst>
          </p:cNvPr>
          <p:cNvGrpSpPr/>
          <p:nvPr/>
        </p:nvGrpSpPr>
        <p:grpSpPr>
          <a:xfrm>
            <a:off x="6350418" y="3434527"/>
            <a:ext cx="5710953" cy="885948"/>
            <a:chOff x="4661071" y="758538"/>
            <a:chExt cx="6318511" cy="885948"/>
          </a:xfrm>
        </p:grpSpPr>
        <p:sp>
          <p:nvSpPr>
            <p:cNvPr id="37" name="Text Placeholder 10">
              <a:extLst>
                <a:ext uri="{FF2B5EF4-FFF2-40B4-BE49-F238E27FC236}">
                  <a16:creationId xmlns:a16="http://schemas.microsoft.com/office/drawing/2014/main" id="{D79AC641-C28E-4681-A268-D7FBBFFA181B}"/>
                </a:ext>
              </a:extLst>
            </p:cNvPr>
            <p:cNvSpPr txBox="1">
              <a:spLocks/>
            </p:cNvSpPr>
            <p:nvPr/>
          </p:nvSpPr>
          <p:spPr>
            <a:xfrm>
              <a:off x="4661072" y="1222126"/>
              <a:ext cx="631851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38" name="Text Placeholder 10">
              <a:extLst>
                <a:ext uri="{FF2B5EF4-FFF2-40B4-BE49-F238E27FC236}">
                  <a16:creationId xmlns:a16="http://schemas.microsoft.com/office/drawing/2014/main" id="{36834693-E253-4FF3-9B90-60A2197B220F}"/>
                </a:ext>
              </a:extLst>
            </p:cNvPr>
            <p:cNvSpPr txBox="1">
              <a:spLocks/>
            </p:cNvSpPr>
            <p:nvPr/>
          </p:nvSpPr>
          <p:spPr>
            <a:xfrm>
              <a:off x="4661071" y="758538"/>
              <a:ext cx="2693138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BB37E7-1E71-4F6E-A801-339647E8B3F5}"/>
              </a:ext>
            </a:extLst>
          </p:cNvPr>
          <p:cNvGrpSpPr/>
          <p:nvPr/>
        </p:nvGrpSpPr>
        <p:grpSpPr>
          <a:xfrm>
            <a:off x="7156260" y="4782000"/>
            <a:ext cx="4905112" cy="885948"/>
            <a:chOff x="4661071" y="758538"/>
            <a:chExt cx="6318511" cy="885948"/>
          </a:xfrm>
        </p:grpSpPr>
        <p:sp>
          <p:nvSpPr>
            <p:cNvPr id="40" name="Text Placeholder 10">
              <a:extLst>
                <a:ext uri="{FF2B5EF4-FFF2-40B4-BE49-F238E27FC236}">
                  <a16:creationId xmlns:a16="http://schemas.microsoft.com/office/drawing/2014/main" id="{3856EBB0-6D0E-4702-9E41-C6AE988EF574}"/>
                </a:ext>
              </a:extLst>
            </p:cNvPr>
            <p:cNvSpPr txBox="1">
              <a:spLocks/>
            </p:cNvSpPr>
            <p:nvPr/>
          </p:nvSpPr>
          <p:spPr>
            <a:xfrm>
              <a:off x="4661072" y="1222126"/>
              <a:ext cx="631851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edit this text for your presentation</a:t>
              </a:r>
            </a:p>
          </p:txBody>
        </p:sp>
        <p:sp>
          <p:nvSpPr>
            <p:cNvPr id="41" name="Text Placeholder 10">
              <a:extLst>
                <a:ext uri="{FF2B5EF4-FFF2-40B4-BE49-F238E27FC236}">
                  <a16:creationId xmlns:a16="http://schemas.microsoft.com/office/drawing/2014/main" id="{C3D5BEAE-318A-4514-AAE5-F1881A36EBAC}"/>
                </a:ext>
              </a:extLst>
            </p:cNvPr>
            <p:cNvSpPr txBox="1">
              <a:spLocks/>
            </p:cNvSpPr>
            <p:nvPr/>
          </p:nvSpPr>
          <p:spPr>
            <a:xfrm>
              <a:off x="4661071" y="758538"/>
              <a:ext cx="2693138" cy="46358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5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 rot="10800000" flipH="1">
            <a:off x="491405" y="685800"/>
            <a:ext cx="3478518" cy="2694934"/>
          </a:xfrm>
          <a:custGeom>
            <a:avLst/>
            <a:gdLst>
              <a:gd name="connsiteX0" fmla="*/ 0 w 7344256"/>
              <a:gd name="connsiteY0" fmla="*/ 5389868 h 5389868"/>
              <a:gd name="connsiteX1" fmla="*/ 497405 w 7344256"/>
              <a:gd name="connsiteY1" fmla="*/ 5389868 h 5389868"/>
              <a:gd name="connsiteX2" fmla="*/ 1667356 w 7344256"/>
              <a:gd name="connsiteY2" fmla="*/ 5389868 h 5389868"/>
              <a:gd name="connsiteX3" fmla="*/ 1726499 w 7344256"/>
              <a:gd name="connsiteY3" fmla="*/ 5389868 h 5389868"/>
              <a:gd name="connsiteX4" fmla="*/ 2164761 w 7344256"/>
              <a:gd name="connsiteY4" fmla="*/ 5389868 h 5389868"/>
              <a:gd name="connsiteX5" fmla="*/ 2223904 w 7344256"/>
              <a:gd name="connsiteY5" fmla="*/ 5389868 h 5389868"/>
              <a:gd name="connsiteX6" fmla="*/ 3393855 w 7344256"/>
              <a:gd name="connsiteY6" fmla="*/ 5389868 h 5389868"/>
              <a:gd name="connsiteX7" fmla="*/ 3452997 w 7344256"/>
              <a:gd name="connsiteY7" fmla="*/ 5389868 h 5389868"/>
              <a:gd name="connsiteX8" fmla="*/ 3516847 w 7344256"/>
              <a:gd name="connsiteY8" fmla="*/ 5389868 h 5389868"/>
              <a:gd name="connsiteX9" fmla="*/ 3891260 w 7344256"/>
              <a:gd name="connsiteY9" fmla="*/ 5389868 h 5389868"/>
              <a:gd name="connsiteX10" fmla="*/ 3950402 w 7344256"/>
              <a:gd name="connsiteY10" fmla="*/ 5389868 h 5389868"/>
              <a:gd name="connsiteX11" fmla="*/ 4014251 w 7344256"/>
              <a:gd name="connsiteY11" fmla="*/ 5389868 h 5389868"/>
              <a:gd name="connsiteX12" fmla="*/ 5120353 w 7344256"/>
              <a:gd name="connsiteY12" fmla="*/ 5389868 h 5389868"/>
              <a:gd name="connsiteX13" fmla="*/ 5184203 w 7344256"/>
              <a:gd name="connsiteY13" fmla="*/ 5389868 h 5389868"/>
              <a:gd name="connsiteX14" fmla="*/ 5617758 w 7344256"/>
              <a:gd name="connsiteY14" fmla="*/ 5389868 h 5389868"/>
              <a:gd name="connsiteX15" fmla="*/ 5681607 w 7344256"/>
              <a:gd name="connsiteY15" fmla="*/ 5389868 h 5389868"/>
              <a:gd name="connsiteX16" fmla="*/ 7344256 w 7344256"/>
              <a:gd name="connsiteY16" fmla="*/ 0 h 5389868"/>
              <a:gd name="connsiteX17" fmla="*/ 6846852 w 7344256"/>
              <a:gd name="connsiteY17" fmla="*/ 0 h 5389868"/>
              <a:gd name="connsiteX18" fmla="*/ 5676900 w 7344256"/>
              <a:gd name="connsiteY18" fmla="*/ 0 h 5389868"/>
              <a:gd name="connsiteX19" fmla="*/ 5617758 w 7344256"/>
              <a:gd name="connsiteY19" fmla="*/ 0 h 5389868"/>
              <a:gd name="connsiteX20" fmla="*/ 5179496 w 7344256"/>
              <a:gd name="connsiteY20" fmla="*/ 0 h 5389868"/>
              <a:gd name="connsiteX21" fmla="*/ 5120353 w 7344256"/>
              <a:gd name="connsiteY21" fmla="*/ 0 h 5389868"/>
              <a:gd name="connsiteX22" fmla="*/ 3950402 w 7344256"/>
              <a:gd name="connsiteY22" fmla="*/ 0 h 5389868"/>
              <a:gd name="connsiteX23" fmla="*/ 3891260 w 7344256"/>
              <a:gd name="connsiteY23" fmla="*/ 0 h 5389868"/>
              <a:gd name="connsiteX24" fmla="*/ 3827409 w 7344256"/>
              <a:gd name="connsiteY24" fmla="*/ 0 h 5389868"/>
              <a:gd name="connsiteX25" fmla="*/ 3452997 w 7344256"/>
              <a:gd name="connsiteY25" fmla="*/ 0 h 5389868"/>
              <a:gd name="connsiteX26" fmla="*/ 3393855 w 7344256"/>
              <a:gd name="connsiteY26" fmla="*/ 0 h 5389868"/>
              <a:gd name="connsiteX27" fmla="*/ 3330005 w 7344256"/>
              <a:gd name="connsiteY27" fmla="*/ 0 h 5389868"/>
              <a:gd name="connsiteX28" fmla="*/ 2223904 w 7344256"/>
              <a:gd name="connsiteY28" fmla="*/ 0 h 5389868"/>
              <a:gd name="connsiteX29" fmla="*/ 2160053 w 7344256"/>
              <a:gd name="connsiteY29" fmla="*/ 0 h 5389868"/>
              <a:gd name="connsiteX30" fmla="*/ 1726499 w 7344256"/>
              <a:gd name="connsiteY30" fmla="*/ 0 h 5389868"/>
              <a:gd name="connsiteX31" fmla="*/ 1662649 w 7344256"/>
              <a:gd name="connsiteY31" fmla="*/ 0 h 53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44256" h="5389868">
                <a:moveTo>
                  <a:pt x="0" y="5389868"/>
                </a:moveTo>
                <a:lnTo>
                  <a:pt x="497405" y="5389868"/>
                </a:lnTo>
                <a:lnTo>
                  <a:pt x="1667356" y="5389868"/>
                </a:lnTo>
                <a:lnTo>
                  <a:pt x="1726499" y="5389868"/>
                </a:lnTo>
                <a:lnTo>
                  <a:pt x="2164761" y="5389868"/>
                </a:lnTo>
                <a:lnTo>
                  <a:pt x="2223904" y="5389868"/>
                </a:lnTo>
                <a:lnTo>
                  <a:pt x="3393855" y="5389868"/>
                </a:lnTo>
                <a:lnTo>
                  <a:pt x="3452997" y="5389868"/>
                </a:lnTo>
                <a:lnTo>
                  <a:pt x="3516847" y="5389868"/>
                </a:lnTo>
                <a:lnTo>
                  <a:pt x="3891260" y="5389868"/>
                </a:lnTo>
                <a:lnTo>
                  <a:pt x="3950402" y="5389868"/>
                </a:lnTo>
                <a:lnTo>
                  <a:pt x="4014251" y="5389868"/>
                </a:lnTo>
                <a:lnTo>
                  <a:pt x="5120353" y="5389868"/>
                </a:lnTo>
                <a:lnTo>
                  <a:pt x="5184203" y="5389868"/>
                </a:lnTo>
                <a:lnTo>
                  <a:pt x="5617758" y="5389868"/>
                </a:lnTo>
                <a:lnTo>
                  <a:pt x="5681607" y="5389868"/>
                </a:lnTo>
                <a:lnTo>
                  <a:pt x="7344256" y="0"/>
                </a:lnTo>
                <a:lnTo>
                  <a:pt x="6846852" y="0"/>
                </a:lnTo>
                <a:lnTo>
                  <a:pt x="5676900" y="0"/>
                </a:lnTo>
                <a:lnTo>
                  <a:pt x="5617758" y="0"/>
                </a:lnTo>
                <a:lnTo>
                  <a:pt x="5179496" y="0"/>
                </a:lnTo>
                <a:lnTo>
                  <a:pt x="5120353" y="0"/>
                </a:lnTo>
                <a:lnTo>
                  <a:pt x="3950402" y="0"/>
                </a:lnTo>
                <a:lnTo>
                  <a:pt x="3891260" y="0"/>
                </a:lnTo>
                <a:lnTo>
                  <a:pt x="3827409" y="0"/>
                </a:lnTo>
                <a:lnTo>
                  <a:pt x="3452997" y="0"/>
                </a:lnTo>
                <a:lnTo>
                  <a:pt x="3393855" y="0"/>
                </a:lnTo>
                <a:lnTo>
                  <a:pt x="3330005" y="0"/>
                </a:lnTo>
                <a:lnTo>
                  <a:pt x="2223904" y="0"/>
                </a:lnTo>
                <a:lnTo>
                  <a:pt x="2160053" y="0"/>
                </a:lnTo>
                <a:lnTo>
                  <a:pt x="1726499" y="0"/>
                </a:lnTo>
                <a:lnTo>
                  <a:pt x="16626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 rot="10800000" flipH="1">
            <a:off x="3283352" y="685800"/>
            <a:ext cx="3478518" cy="2694934"/>
          </a:xfrm>
          <a:custGeom>
            <a:avLst/>
            <a:gdLst>
              <a:gd name="connsiteX0" fmla="*/ 0 w 7344256"/>
              <a:gd name="connsiteY0" fmla="*/ 5389868 h 5389868"/>
              <a:gd name="connsiteX1" fmla="*/ 497405 w 7344256"/>
              <a:gd name="connsiteY1" fmla="*/ 5389868 h 5389868"/>
              <a:gd name="connsiteX2" fmla="*/ 1667356 w 7344256"/>
              <a:gd name="connsiteY2" fmla="*/ 5389868 h 5389868"/>
              <a:gd name="connsiteX3" fmla="*/ 1726499 w 7344256"/>
              <a:gd name="connsiteY3" fmla="*/ 5389868 h 5389868"/>
              <a:gd name="connsiteX4" fmla="*/ 2164761 w 7344256"/>
              <a:gd name="connsiteY4" fmla="*/ 5389868 h 5389868"/>
              <a:gd name="connsiteX5" fmla="*/ 2223904 w 7344256"/>
              <a:gd name="connsiteY5" fmla="*/ 5389868 h 5389868"/>
              <a:gd name="connsiteX6" fmla="*/ 3393855 w 7344256"/>
              <a:gd name="connsiteY6" fmla="*/ 5389868 h 5389868"/>
              <a:gd name="connsiteX7" fmla="*/ 3452997 w 7344256"/>
              <a:gd name="connsiteY7" fmla="*/ 5389868 h 5389868"/>
              <a:gd name="connsiteX8" fmla="*/ 3516847 w 7344256"/>
              <a:gd name="connsiteY8" fmla="*/ 5389868 h 5389868"/>
              <a:gd name="connsiteX9" fmla="*/ 3891260 w 7344256"/>
              <a:gd name="connsiteY9" fmla="*/ 5389868 h 5389868"/>
              <a:gd name="connsiteX10" fmla="*/ 3950402 w 7344256"/>
              <a:gd name="connsiteY10" fmla="*/ 5389868 h 5389868"/>
              <a:gd name="connsiteX11" fmla="*/ 4014251 w 7344256"/>
              <a:gd name="connsiteY11" fmla="*/ 5389868 h 5389868"/>
              <a:gd name="connsiteX12" fmla="*/ 5120353 w 7344256"/>
              <a:gd name="connsiteY12" fmla="*/ 5389868 h 5389868"/>
              <a:gd name="connsiteX13" fmla="*/ 5184203 w 7344256"/>
              <a:gd name="connsiteY13" fmla="*/ 5389868 h 5389868"/>
              <a:gd name="connsiteX14" fmla="*/ 5617758 w 7344256"/>
              <a:gd name="connsiteY14" fmla="*/ 5389868 h 5389868"/>
              <a:gd name="connsiteX15" fmla="*/ 5681607 w 7344256"/>
              <a:gd name="connsiteY15" fmla="*/ 5389868 h 5389868"/>
              <a:gd name="connsiteX16" fmla="*/ 7344256 w 7344256"/>
              <a:gd name="connsiteY16" fmla="*/ 0 h 5389868"/>
              <a:gd name="connsiteX17" fmla="*/ 6846852 w 7344256"/>
              <a:gd name="connsiteY17" fmla="*/ 0 h 5389868"/>
              <a:gd name="connsiteX18" fmla="*/ 5676900 w 7344256"/>
              <a:gd name="connsiteY18" fmla="*/ 0 h 5389868"/>
              <a:gd name="connsiteX19" fmla="*/ 5617758 w 7344256"/>
              <a:gd name="connsiteY19" fmla="*/ 0 h 5389868"/>
              <a:gd name="connsiteX20" fmla="*/ 5179496 w 7344256"/>
              <a:gd name="connsiteY20" fmla="*/ 0 h 5389868"/>
              <a:gd name="connsiteX21" fmla="*/ 5120353 w 7344256"/>
              <a:gd name="connsiteY21" fmla="*/ 0 h 5389868"/>
              <a:gd name="connsiteX22" fmla="*/ 3950402 w 7344256"/>
              <a:gd name="connsiteY22" fmla="*/ 0 h 5389868"/>
              <a:gd name="connsiteX23" fmla="*/ 3891260 w 7344256"/>
              <a:gd name="connsiteY23" fmla="*/ 0 h 5389868"/>
              <a:gd name="connsiteX24" fmla="*/ 3827409 w 7344256"/>
              <a:gd name="connsiteY24" fmla="*/ 0 h 5389868"/>
              <a:gd name="connsiteX25" fmla="*/ 3452997 w 7344256"/>
              <a:gd name="connsiteY25" fmla="*/ 0 h 5389868"/>
              <a:gd name="connsiteX26" fmla="*/ 3393855 w 7344256"/>
              <a:gd name="connsiteY26" fmla="*/ 0 h 5389868"/>
              <a:gd name="connsiteX27" fmla="*/ 3330005 w 7344256"/>
              <a:gd name="connsiteY27" fmla="*/ 0 h 5389868"/>
              <a:gd name="connsiteX28" fmla="*/ 2223904 w 7344256"/>
              <a:gd name="connsiteY28" fmla="*/ 0 h 5389868"/>
              <a:gd name="connsiteX29" fmla="*/ 2160053 w 7344256"/>
              <a:gd name="connsiteY29" fmla="*/ 0 h 5389868"/>
              <a:gd name="connsiteX30" fmla="*/ 1726499 w 7344256"/>
              <a:gd name="connsiteY30" fmla="*/ 0 h 5389868"/>
              <a:gd name="connsiteX31" fmla="*/ 1662649 w 7344256"/>
              <a:gd name="connsiteY31" fmla="*/ 0 h 53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44256" h="5389868">
                <a:moveTo>
                  <a:pt x="0" y="5389868"/>
                </a:moveTo>
                <a:lnTo>
                  <a:pt x="497405" y="5389868"/>
                </a:lnTo>
                <a:lnTo>
                  <a:pt x="1667356" y="5389868"/>
                </a:lnTo>
                <a:lnTo>
                  <a:pt x="1726499" y="5389868"/>
                </a:lnTo>
                <a:lnTo>
                  <a:pt x="2164761" y="5389868"/>
                </a:lnTo>
                <a:lnTo>
                  <a:pt x="2223904" y="5389868"/>
                </a:lnTo>
                <a:lnTo>
                  <a:pt x="3393855" y="5389868"/>
                </a:lnTo>
                <a:lnTo>
                  <a:pt x="3452997" y="5389868"/>
                </a:lnTo>
                <a:lnTo>
                  <a:pt x="3516847" y="5389868"/>
                </a:lnTo>
                <a:lnTo>
                  <a:pt x="3891260" y="5389868"/>
                </a:lnTo>
                <a:lnTo>
                  <a:pt x="3950402" y="5389868"/>
                </a:lnTo>
                <a:lnTo>
                  <a:pt x="4014251" y="5389868"/>
                </a:lnTo>
                <a:lnTo>
                  <a:pt x="5120353" y="5389868"/>
                </a:lnTo>
                <a:lnTo>
                  <a:pt x="5184203" y="5389868"/>
                </a:lnTo>
                <a:lnTo>
                  <a:pt x="5617758" y="5389868"/>
                </a:lnTo>
                <a:lnTo>
                  <a:pt x="5681607" y="5389868"/>
                </a:lnTo>
                <a:lnTo>
                  <a:pt x="7344256" y="0"/>
                </a:lnTo>
                <a:lnTo>
                  <a:pt x="6846852" y="0"/>
                </a:lnTo>
                <a:lnTo>
                  <a:pt x="5676900" y="0"/>
                </a:lnTo>
                <a:lnTo>
                  <a:pt x="5617758" y="0"/>
                </a:lnTo>
                <a:lnTo>
                  <a:pt x="5179496" y="0"/>
                </a:lnTo>
                <a:lnTo>
                  <a:pt x="5120353" y="0"/>
                </a:lnTo>
                <a:lnTo>
                  <a:pt x="3950402" y="0"/>
                </a:lnTo>
                <a:lnTo>
                  <a:pt x="3891260" y="0"/>
                </a:lnTo>
                <a:lnTo>
                  <a:pt x="3827409" y="0"/>
                </a:lnTo>
                <a:lnTo>
                  <a:pt x="3452997" y="0"/>
                </a:lnTo>
                <a:lnTo>
                  <a:pt x="3393855" y="0"/>
                </a:lnTo>
                <a:lnTo>
                  <a:pt x="3330005" y="0"/>
                </a:lnTo>
                <a:lnTo>
                  <a:pt x="2223904" y="0"/>
                </a:lnTo>
                <a:lnTo>
                  <a:pt x="2160053" y="0"/>
                </a:lnTo>
                <a:lnTo>
                  <a:pt x="1726499" y="0"/>
                </a:lnTo>
                <a:lnTo>
                  <a:pt x="1662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 rot="10800000">
            <a:off x="3283352" y="3477266"/>
            <a:ext cx="3478518" cy="2694934"/>
          </a:xfrm>
          <a:custGeom>
            <a:avLst/>
            <a:gdLst>
              <a:gd name="connsiteX0" fmla="*/ 0 w 7344256"/>
              <a:gd name="connsiteY0" fmla="*/ 5389868 h 5389868"/>
              <a:gd name="connsiteX1" fmla="*/ 497405 w 7344256"/>
              <a:gd name="connsiteY1" fmla="*/ 5389868 h 5389868"/>
              <a:gd name="connsiteX2" fmla="*/ 1667356 w 7344256"/>
              <a:gd name="connsiteY2" fmla="*/ 5389868 h 5389868"/>
              <a:gd name="connsiteX3" fmla="*/ 1726499 w 7344256"/>
              <a:gd name="connsiteY3" fmla="*/ 5389868 h 5389868"/>
              <a:gd name="connsiteX4" fmla="*/ 2164761 w 7344256"/>
              <a:gd name="connsiteY4" fmla="*/ 5389868 h 5389868"/>
              <a:gd name="connsiteX5" fmla="*/ 2223904 w 7344256"/>
              <a:gd name="connsiteY5" fmla="*/ 5389868 h 5389868"/>
              <a:gd name="connsiteX6" fmla="*/ 3393855 w 7344256"/>
              <a:gd name="connsiteY6" fmla="*/ 5389868 h 5389868"/>
              <a:gd name="connsiteX7" fmla="*/ 3452997 w 7344256"/>
              <a:gd name="connsiteY7" fmla="*/ 5389868 h 5389868"/>
              <a:gd name="connsiteX8" fmla="*/ 3516847 w 7344256"/>
              <a:gd name="connsiteY8" fmla="*/ 5389868 h 5389868"/>
              <a:gd name="connsiteX9" fmla="*/ 3891260 w 7344256"/>
              <a:gd name="connsiteY9" fmla="*/ 5389868 h 5389868"/>
              <a:gd name="connsiteX10" fmla="*/ 3950402 w 7344256"/>
              <a:gd name="connsiteY10" fmla="*/ 5389868 h 5389868"/>
              <a:gd name="connsiteX11" fmla="*/ 4014251 w 7344256"/>
              <a:gd name="connsiteY11" fmla="*/ 5389868 h 5389868"/>
              <a:gd name="connsiteX12" fmla="*/ 5120353 w 7344256"/>
              <a:gd name="connsiteY12" fmla="*/ 5389868 h 5389868"/>
              <a:gd name="connsiteX13" fmla="*/ 5184203 w 7344256"/>
              <a:gd name="connsiteY13" fmla="*/ 5389868 h 5389868"/>
              <a:gd name="connsiteX14" fmla="*/ 5617758 w 7344256"/>
              <a:gd name="connsiteY14" fmla="*/ 5389868 h 5389868"/>
              <a:gd name="connsiteX15" fmla="*/ 5681607 w 7344256"/>
              <a:gd name="connsiteY15" fmla="*/ 5389868 h 5389868"/>
              <a:gd name="connsiteX16" fmla="*/ 7344256 w 7344256"/>
              <a:gd name="connsiteY16" fmla="*/ 0 h 5389868"/>
              <a:gd name="connsiteX17" fmla="*/ 6846852 w 7344256"/>
              <a:gd name="connsiteY17" fmla="*/ 0 h 5389868"/>
              <a:gd name="connsiteX18" fmla="*/ 5676900 w 7344256"/>
              <a:gd name="connsiteY18" fmla="*/ 0 h 5389868"/>
              <a:gd name="connsiteX19" fmla="*/ 5617758 w 7344256"/>
              <a:gd name="connsiteY19" fmla="*/ 0 h 5389868"/>
              <a:gd name="connsiteX20" fmla="*/ 5179496 w 7344256"/>
              <a:gd name="connsiteY20" fmla="*/ 0 h 5389868"/>
              <a:gd name="connsiteX21" fmla="*/ 5120353 w 7344256"/>
              <a:gd name="connsiteY21" fmla="*/ 0 h 5389868"/>
              <a:gd name="connsiteX22" fmla="*/ 3950402 w 7344256"/>
              <a:gd name="connsiteY22" fmla="*/ 0 h 5389868"/>
              <a:gd name="connsiteX23" fmla="*/ 3891260 w 7344256"/>
              <a:gd name="connsiteY23" fmla="*/ 0 h 5389868"/>
              <a:gd name="connsiteX24" fmla="*/ 3827409 w 7344256"/>
              <a:gd name="connsiteY24" fmla="*/ 0 h 5389868"/>
              <a:gd name="connsiteX25" fmla="*/ 3452997 w 7344256"/>
              <a:gd name="connsiteY25" fmla="*/ 0 h 5389868"/>
              <a:gd name="connsiteX26" fmla="*/ 3393855 w 7344256"/>
              <a:gd name="connsiteY26" fmla="*/ 0 h 5389868"/>
              <a:gd name="connsiteX27" fmla="*/ 3330005 w 7344256"/>
              <a:gd name="connsiteY27" fmla="*/ 0 h 5389868"/>
              <a:gd name="connsiteX28" fmla="*/ 2223904 w 7344256"/>
              <a:gd name="connsiteY28" fmla="*/ 0 h 5389868"/>
              <a:gd name="connsiteX29" fmla="*/ 2160053 w 7344256"/>
              <a:gd name="connsiteY29" fmla="*/ 0 h 5389868"/>
              <a:gd name="connsiteX30" fmla="*/ 1726499 w 7344256"/>
              <a:gd name="connsiteY30" fmla="*/ 0 h 5389868"/>
              <a:gd name="connsiteX31" fmla="*/ 1662649 w 7344256"/>
              <a:gd name="connsiteY31" fmla="*/ 0 h 53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44256" h="5389868">
                <a:moveTo>
                  <a:pt x="0" y="5389868"/>
                </a:moveTo>
                <a:lnTo>
                  <a:pt x="497405" y="5389868"/>
                </a:lnTo>
                <a:lnTo>
                  <a:pt x="1667356" y="5389868"/>
                </a:lnTo>
                <a:lnTo>
                  <a:pt x="1726499" y="5389868"/>
                </a:lnTo>
                <a:lnTo>
                  <a:pt x="2164761" y="5389868"/>
                </a:lnTo>
                <a:lnTo>
                  <a:pt x="2223904" y="5389868"/>
                </a:lnTo>
                <a:lnTo>
                  <a:pt x="3393855" y="5389868"/>
                </a:lnTo>
                <a:lnTo>
                  <a:pt x="3452997" y="5389868"/>
                </a:lnTo>
                <a:lnTo>
                  <a:pt x="3516847" y="5389868"/>
                </a:lnTo>
                <a:lnTo>
                  <a:pt x="3891260" y="5389868"/>
                </a:lnTo>
                <a:lnTo>
                  <a:pt x="3950402" y="5389868"/>
                </a:lnTo>
                <a:lnTo>
                  <a:pt x="4014251" y="5389868"/>
                </a:lnTo>
                <a:lnTo>
                  <a:pt x="5120353" y="5389868"/>
                </a:lnTo>
                <a:lnTo>
                  <a:pt x="5184203" y="5389868"/>
                </a:lnTo>
                <a:lnTo>
                  <a:pt x="5617758" y="5389868"/>
                </a:lnTo>
                <a:lnTo>
                  <a:pt x="5681607" y="5389868"/>
                </a:lnTo>
                <a:lnTo>
                  <a:pt x="7344256" y="0"/>
                </a:lnTo>
                <a:lnTo>
                  <a:pt x="6846852" y="0"/>
                </a:lnTo>
                <a:lnTo>
                  <a:pt x="5676900" y="0"/>
                </a:lnTo>
                <a:lnTo>
                  <a:pt x="5617758" y="0"/>
                </a:lnTo>
                <a:lnTo>
                  <a:pt x="5179496" y="0"/>
                </a:lnTo>
                <a:lnTo>
                  <a:pt x="5120353" y="0"/>
                </a:lnTo>
                <a:lnTo>
                  <a:pt x="3950402" y="0"/>
                </a:lnTo>
                <a:lnTo>
                  <a:pt x="3891260" y="0"/>
                </a:lnTo>
                <a:lnTo>
                  <a:pt x="3827409" y="0"/>
                </a:lnTo>
                <a:lnTo>
                  <a:pt x="3452997" y="0"/>
                </a:lnTo>
                <a:lnTo>
                  <a:pt x="3393855" y="0"/>
                </a:lnTo>
                <a:lnTo>
                  <a:pt x="3330005" y="0"/>
                </a:lnTo>
                <a:lnTo>
                  <a:pt x="2223904" y="0"/>
                </a:lnTo>
                <a:lnTo>
                  <a:pt x="2160053" y="0"/>
                </a:lnTo>
                <a:lnTo>
                  <a:pt x="1726499" y="0"/>
                </a:lnTo>
                <a:lnTo>
                  <a:pt x="16626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rot="10800000">
            <a:off x="491405" y="3477266"/>
            <a:ext cx="3478518" cy="2694934"/>
          </a:xfrm>
          <a:custGeom>
            <a:avLst/>
            <a:gdLst>
              <a:gd name="connsiteX0" fmla="*/ 0 w 7344256"/>
              <a:gd name="connsiteY0" fmla="*/ 5389868 h 5389868"/>
              <a:gd name="connsiteX1" fmla="*/ 497405 w 7344256"/>
              <a:gd name="connsiteY1" fmla="*/ 5389868 h 5389868"/>
              <a:gd name="connsiteX2" fmla="*/ 1667356 w 7344256"/>
              <a:gd name="connsiteY2" fmla="*/ 5389868 h 5389868"/>
              <a:gd name="connsiteX3" fmla="*/ 1726499 w 7344256"/>
              <a:gd name="connsiteY3" fmla="*/ 5389868 h 5389868"/>
              <a:gd name="connsiteX4" fmla="*/ 2164761 w 7344256"/>
              <a:gd name="connsiteY4" fmla="*/ 5389868 h 5389868"/>
              <a:gd name="connsiteX5" fmla="*/ 2223904 w 7344256"/>
              <a:gd name="connsiteY5" fmla="*/ 5389868 h 5389868"/>
              <a:gd name="connsiteX6" fmla="*/ 3393855 w 7344256"/>
              <a:gd name="connsiteY6" fmla="*/ 5389868 h 5389868"/>
              <a:gd name="connsiteX7" fmla="*/ 3452997 w 7344256"/>
              <a:gd name="connsiteY7" fmla="*/ 5389868 h 5389868"/>
              <a:gd name="connsiteX8" fmla="*/ 3516847 w 7344256"/>
              <a:gd name="connsiteY8" fmla="*/ 5389868 h 5389868"/>
              <a:gd name="connsiteX9" fmla="*/ 3891260 w 7344256"/>
              <a:gd name="connsiteY9" fmla="*/ 5389868 h 5389868"/>
              <a:gd name="connsiteX10" fmla="*/ 3950402 w 7344256"/>
              <a:gd name="connsiteY10" fmla="*/ 5389868 h 5389868"/>
              <a:gd name="connsiteX11" fmla="*/ 4014251 w 7344256"/>
              <a:gd name="connsiteY11" fmla="*/ 5389868 h 5389868"/>
              <a:gd name="connsiteX12" fmla="*/ 5120353 w 7344256"/>
              <a:gd name="connsiteY12" fmla="*/ 5389868 h 5389868"/>
              <a:gd name="connsiteX13" fmla="*/ 5184203 w 7344256"/>
              <a:gd name="connsiteY13" fmla="*/ 5389868 h 5389868"/>
              <a:gd name="connsiteX14" fmla="*/ 5617758 w 7344256"/>
              <a:gd name="connsiteY14" fmla="*/ 5389868 h 5389868"/>
              <a:gd name="connsiteX15" fmla="*/ 5681607 w 7344256"/>
              <a:gd name="connsiteY15" fmla="*/ 5389868 h 5389868"/>
              <a:gd name="connsiteX16" fmla="*/ 7344256 w 7344256"/>
              <a:gd name="connsiteY16" fmla="*/ 0 h 5389868"/>
              <a:gd name="connsiteX17" fmla="*/ 6846852 w 7344256"/>
              <a:gd name="connsiteY17" fmla="*/ 0 h 5389868"/>
              <a:gd name="connsiteX18" fmla="*/ 5676900 w 7344256"/>
              <a:gd name="connsiteY18" fmla="*/ 0 h 5389868"/>
              <a:gd name="connsiteX19" fmla="*/ 5617758 w 7344256"/>
              <a:gd name="connsiteY19" fmla="*/ 0 h 5389868"/>
              <a:gd name="connsiteX20" fmla="*/ 5179496 w 7344256"/>
              <a:gd name="connsiteY20" fmla="*/ 0 h 5389868"/>
              <a:gd name="connsiteX21" fmla="*/ 5120353 w 7344256"/>
              <a:gd name="connsiteY21" fmla="*/ 0 h 5389868"/>
              <a:gd name="connsiteX22" fmla="*/ 3950402 w 7344256"/>
              <a:gd name="connsiteY22" fmla="*/ 0 h 5389868"/>
              <a:gd name="connsiteX23" fmla="*/ 3891260 w 7344256"/>
              <a:gd name="connsiteY23" fmla="*/ 0 h 5389868"/>
              <a:gd name="connsiteX24" fmla="*/ 3827409 w 7344256"/>
              <a:gd name="connsiteY24" fmla="*/ 0 h 5389868"/>
              <a:gd name="connsiteX25" fmla="*/ 3452997 w 7344256"/>
              <a:gd name="connsiteY25" fmla="*/ 0 h 5389868"/>
              <a:gd name="connsiteX26" fmla="*/ 3393855 w 7344256"/>
              <a:gd name="connsiteY26" fmla="*/ 0 h 5389868"/>
              <a:gd name="connsiteX27" fmla="*/ 3330005 w 7344256"/>
              <a:gd name="connsiteY27" fmla="*/ 0 h 5389868"/>
              <a:gd name="connsiteX28" fmla="*/ 2223904 w 7344256"/>
              <a:gd name="connsiteY28" fmla="*/ 0 h 5389868"/>
              <a:gd name="connsiteX29" fmla="*/ 2160053 w 7344256"/>
              <a:gd name="connsiteY29" fmla="*/ 0 h 5389868"/>
              <a:gd name="connsiteX30" fmla="*/ 1726499 w 7344256"/>
              <a:gd name="connsiteY30" fmla="*/ 0 h 5389868"/>
              <a:gd name="connsiteX31" fmla="*/ 1662649 w 7344256"/>
              <a:gd name="connsiteY31" fmla="*/ 0 h 53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44256" h="5389868">
                <a:moveTo>
                  <a:pt x="0" y="5389868"/>
                </a:moveTo>
                <a:lnTo>
                  <a:pt x="497405" y="5389868"/>
                </a:lnTo>
                <a:lnTo>
                  <a:pt x="1667356" y="5389868"/>
                </a:lnTo>
                <a:lnTo>
                  <a:pt x="1726499" y="5389868"/>
                </a:lnTo>
                <a:lnTo>
                  <a:pt x="2164761" y="5389868"/>
                </a:lnTo>
                <a:lnTo>
                  <a:pt x="2223904" y="5389868"/>
                </a:lnTo>
                <a:lnTo>
                  <a:pt x="3393855" y="5389868"/>
                </a:lnTo>
                <a:lnTo>
                  <a:pt x="3452997" y="5389868"/>
                </a:lnTo>
                <a:lnTo>
                  <a:pt x="3516847" y="5389868"/>
                </a:lnTo>
                <a:lnTo>
                  <a:pt x="3891260" y="5389868"/>
                </a:lnTo>
                <a:lnTo>
                  <a:pt x="3950402" y="5389868"/>
                </a:lnTo>
                <a:lnTo>
                  <a:pt x="4014251" y="5389868"/>
                </a:lnTo>
                <a:lnTo>
                  <a:pt x="5120353" y="5389868"/>
                </a:lnTo>
                <a:lnTo>
                  <a:pt x="5184203" y="5389868"/>
                </a:lnTo>
                <a:lnTo>
                  <a:pt x="5617758" y="5389868"/>
                </a:lnTo>
                <a:lnTo>
                  <a:pt x="5681607" y="5389868"/>
                </a:lnTo>
                <a:lnTo>
                  <a:pt x="7344256" y="0"/>
                </a:lnTo>
                <a:lnTo>
                  <a:pt x="6846852" y="0"/>
                </a:lnTo>
                <a:lnTo>
                  <a:pt x="5676900" y="0"/>
                </a:lnTo>
                <a:lnTo>
                  <a:pt x="5617758" y="0"/>
                </a:lnTo>
                <a:lnTo>
                  <a:pt x="5179496" y="0"/>
                </a:lnTo>
                <a:lnTo>
                  <a:pt x="5120353" y="0"/>
                </a:lnTo>
                <a:lnTo>
                  <a:pt x="3950402" y="0"/>
                </a:lnTo>
                <a:lnTo>
                  <a:pt x="3891260" y="0"/>
                </a:lnTo>
                <a:lnTo>
                  <a:pt x="3827409" y="0"/>
                </a:lnTo>
                <a:lnTo>
                  <a:pt x="3452997" y="0"/>
                </a:lnTo>
                <a:lnTo>
                  <a:pt x="3393855" y="0"/>
                </a:lnTo>
                <a:lnTo>
                  <a:pt x="3330005" y="0"/>
                </a:lnTo>
                <a:lnTo>
                  <a:pt x="2223904" y="0"/>
                </a:lnTo>
                <a:lnTo>
                  <a:pt x="2160053" y="0"/>
                </a:lnTo>
                <a:lnTo>
                  <a:pt x="1726499" y="0"/>
                </a:lnTo>
                <a:lnTo>
                  <a:pt x="16626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E192944-0070-4CFB-8229-C0EACC8123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8538" y="962401"/>
            <a:ext cx="731520" cy="731520"/>
          </a:xfrm>
          <a:prstGeom prst="rect">
            <a:avLst/>
          </a:prstGeom>
        </p:spPr>
      </p:pic>
      <p:pic>
        <p:nvPicPr>
          <p:cNvPr id="9" name="Graphic 8" descr="Diploma">
            <a:extLst>
              <a:ext uri="{FF2B5EF4-FFF2-40B4-BE49-F238E27FC236}">
                <a16:creationId xmlns:a16="http://schemas.microsoft.com/office/drawing/2014/main" id="{C4738E37-47A4-4610-AC7B-294A17ACD8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9425" y="962401"/>
            <a:ext cx="731520" cy="731520"/>
          </a:xfrm>
          <a:prstGeom prst="rect">
            <a:avLst/>
          </a:prstGeom>
        </p:spPr>
      </p:pic>
      <p:pic>
        <p:nvPicPr>
          <p:cNvPr id="11" name="Graphic 10" descr="Send">
            <a:extLst>
              <a:ext uri="{FF2B5EF4-FFF2-40B4-BE49-F238E27FC236}">
                <a16:creationId xmlns:a16="http://schemas.microsoft.com/office/drawing/2014/main" id="{20374C2E-1BF6-4B5D-ADD5-2EB2C96D213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3130" y="3721688"/>
            <a:ext cx="731520" cy="73152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1D46BE11-0BE0-46C9-842C-D0BE4C6E635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68620" y="3806893"/>
            <a:ext cx="731520" cy="731520"/>
          </a:xfrm>
          <a:prstGeom prst="rect">
            <a:avLst/>
          </a:prstGeom>
        </p:spPr>
      </p:pic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3B1F4568-D628-4D8C-B951-A909BC98C863}"/>
              </a:ext>
            </a:extLst>
          </p:cNvPr>
          <p:cNvSpPr txBox="1">
            <a:spLocks/>
          </p:cNvSpPr>
          <p:nvPr/>
        </p:nvSpPr>
        <p:spPr>
          <a:xfrm>
            <a:off x="999425" y="2158667"/>
            <a:ext cx="2829749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presentation.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022CC04B-A2E5-4D35-8121-0A7A52570BAE}"/>
              </a:ext>
            </a:extLst>
          </p:cNvPr>
          <p:cNvSpPr txBox="1">
            <a:spLocks/>
          </p:cNvSpPr>
          <p:nvPr/>
        </p:nvSpPr>
        <p:spPr>
          <a:xfrm>
            <a:off x="999424" y="1695079"/>
            <a:ext cx="2829749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D19A481-0E0D-446A-887D-AD239744E1B9}"/>
              </a:ext>
            </a:extLst>
          </p:cNvPr>
          <p:cNvSpPr txBox="1">
            <a:spLocks/>
          </p:cNvSpPr>
          <p:nvPr/>
        </p:nvSpPr>
        <p:spPr>
          <a:xfrm>
            <a:off x="3755417" y="2151746"/>
            <a:ext cx="2829749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presentation.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6F20B3C-CC2B-4ECB-B4F4-626C5223301D}"/>
              </a:ext>
            </a:extLst>
          </p:cNvPr>
          <p:cNvSpPr txBox="1">
            <a:spLocks/>
          </p:cNvSpPr>
          <p:nvPr/>
        </p:nvSpPr>
        <p:spPr>
          <a:xfrm>
            <a:off x="3755416" y="1688158"/>
            <a:ext cx="2829749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2A88B99-B05D-4E00-9A11-637E7E847649}"/>
              </a:ext>
            </a:extLst>
          </p:cNvPr>
          <p:cNvSpPr txBox="1">
            <a:spLocks/>
          </p:cNvSpPr>
          <p:nvPr/>
        </p:nvSpPr>
        <p:spPr>
          <a:xfrm>
            <a:off x="719507" y="4983889"/>
            <a:ext cx="2829749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presentation.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F10A47-1A61-4B8C-AC69-EACD8E11A320}"/>
              </a:ext>
            </a:extLst>
          </p:cNvPr>
          <p:cNvSpPr txBox="1">
            <a:spLocks/>
          </p:cNvSpPr>
          <p:nvPr/>
        </p:nvSpPr>
        <p:spPr>
          <a:xfrm>
            <a:off x="719506" y="4520301"/>
            <a:ext cx="2829749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5ADECE9-AE37-42CE-9D3D-85A76EBFA516}"/>
              </a:ext>
            </a:extLst>
          </p:cNvPr>
          <p:cNvSpPr txBox="1">
            <a:spLocks/>
          </p:cNvSpPr>
          <p:nvPr/>
        </p:nvSpPr>
        <p:spPr>
          <a:xfrm>
            <a:off x="3475499" y="4976968"/>
            <a:ext cx="2829749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presentation.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E9ABA4-D4F8-45EC-B379-3E30962AF2F8}"/>
              </a:ext>
            </a:extLst>
          </p:cNvPr>
          <p:cNvSpPr txBox="1">
            <a:spLocks/>
          </p:cNvSpPr>
          <p:nvPr/>
        </p:nvSpPr>
        <p:spPr>
          <a:xfrm>
            <a:off x="3475498" y="4513380"/>
            <a:ext cx="2829749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E914AE-CFD0-4109-8D9A-37F44EF616B2}"/>
              </a:ext>
            </a:extLst>
          </p:cNvPr>
          <p:cNvSpPr txBox="1"/>
          <p:nvPr/>
        </p:nvSpPr>
        <p:spPr>
          <a:xfrm>
            <a:off x="6876657" y="2248465"/>
            <a:ext cx="4717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A1548-B1BC-44E2-B937-C45C2AD8BDBA}"/>
              </a:ext>
            </a:extLst>
          </p:cNvPr>
          <p:cNvSpPr txBox="1"/>
          <p:nvPr/>
        </p:nvSpPr>
        <p:spPr>
          <a:xfrm>
            <a:off x="6876658" y="3028890"/>
            <a:ext cx="471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Deliver World Wide!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643099F-FABC-4A02-9261-8FD2EE144DF2}"/>
              </a:ext>
            </a:extLst>
          </p:cNvPr>
          <p:cNvSpPr txBox="1">
            <a:spLocks/>
          </p:cNvSpPr>
          <p:nvPr/>
        </p:nvSpPr>
        <p:spPr>
          <a:xfrm>
            <a:off x="6876658" y="3508182"/>
            <a:ext cx="4717711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8BA0CB-A992-4A93-90FF-DAB11333D294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4DD07D-AC49-4A2D-A6D4-8506342D2811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6855484" y="1595442"/>
            <a:ext cx="3667115" cy="36671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60F5CE7-3356-4747-BBF7-DA3D29F502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4756" y="1221441"/>
            <a:ext cx="2033459" cy="2033459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7E36FA3-F2D4-47F3-B343-9D6CBD99024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4756" y="3603098"/>
            <a:ext cx="2033459" cy="2033459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B2AEB9A-3C02-4B0A-AD1B-0987B929D67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6412" y="3603098"/>
            <a:ext cx="2033459" cy="2033459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4AED962-1FF1-4B40-B33E-C5527657549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6412" y="1221441"/>
            <a:ext cx="2033459" cy="20334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A915B-ED59-4EC1-9285-FD2F53587AA0}"/>
              </a:ext>
            </a:extLst>
          </p:cNvPr>
          <p:cNvSpPr txBox="1"/>
          <p:nvPr/>
        </p:nvSpPr>
        <p:spPr>
          <a:xfrm>
            <a:off x="909916" y="2248465"/>
            <a:ext cx="4837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OUR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3A54-4B31-4F4C-9D36-E9E021BA8BBF}"/>
              </a:ext>
            </a:extLst>
          </p:cNvPr>
          <p:cNvSpPr txBox="1"/>
          <p:nvPr/>
        </p:nvSpPr>
        <p:spPr>
          <a:xfrm>
            <a:off x="909917" y="3028890"/>
            <a:ext cx="471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Deliver World Wide!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9F21402-1B48-4305-B256-324B7408D051}"/>
              </a:ext>
            </a:extLst>
          </p:cNvPr>
          <p:cNvSpPr txBox="1">
            <a:spLocks/>
          </p:cNvSpPr>
          <p:nvPr/>
        </p:nvSpPr>
        <p:spPr>
          <a:xfrm>
            <a:off x="909917" y="3508182"/>
            <a:ext cx="4717711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</p:spTree>
    <p:extLst>
      <p:ext uri="{BB962C8B-B14F-4D97-AF65-F5344CB8AC3E}">
        <p14:creationId xmlns:p14="http://schemas.microsoft.com/office/powerpoint/2010/main" val="37283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102" y="3429000"/>
            <a:ext cx="2583543" cy="260168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0853" y="827314"/>
            <a:ext cx="2583543" cy="260168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77604" y="3429000"/>
            <a:ext cx="2583543" cy="260168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24355" y="827314"/>
            <a:ext cx="2583543" cy="260168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74A8ECA-3AFC-4CC9-8C9C-6C3B051F4F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F6C23C7F-DDC6-485C-A9A6-4EEA0C1CC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60A2BACE-DA82-4105-8881-BAF4BD16B77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BCDC978-013E-4282-8A69-994487A7E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Graphic 44" descr="Bullseye">
            <a:extLst>
              <a:ext uri="{FF2B5EF4-FFF2-40B4-BE49-F238E27FC236}">
                <a16:creationId xmlns:a16="http://schemas.microsoft.com/office/drawing/2014/main" id="{D70B57D2-E4E8-4D89-B4D5-8E78595B596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8304" y="1173480"/>
            <a:ext cx="548640" cy="548640"/>
          </a:xfrm>
          <a:prstGeom prst="rect">
            <a:avLst/>
          </a:prstGeom>
        </p:spPr>
      </p:pic>
      <p:pic>
        <p:nvPicPr>
          <p:cNvPr id="49" name="Graphic 48" descr="Box trolley">
            <a:extLst>
              <a:ext uri="{FF2B5EF4-FFF2-40B4-BE49-F238E27FC236}">
                <a16:creationId xmlns:a16="http://schemas.microsoft.com/office/drawing/2014/main" id="{78E595B8-684C-4190-9797-B17E3D906A8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1806" y="1173480"/>
            <a:ext cx="548640" cy="548640"/>
          </a:xfrm>
          <a:prstGeom prst="rect">
            <a:avLst/>
          </a:prstGeom>
        </p:spPr>
      </p:pic>
      <p:pic>
        <p:nvPicPr>
          <p:cNvPr id="51" name="Graphic 50" descr="Box">
            <a:extLst>
              <a:ext uri="{FF2B5EF4-FFF2-40B4-BE49-F238E27FC236}">
                <a16:creationId xmlns:a16="http://schemas.microsoft.com/office/drawing/2014/main" id="{735F1EF7-BDA4-4B69-A740-9CF93A35028A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95054" y="3762300"/>
            <a:ext cx="548640" cy="548640"/>
          </a:xfrm>
          <a:prstGeom prst="rect">
            <a:avLst/>
          </a:prstGeom>
        </p:spPr>
      </p:pic>
      <p:pic>
        <p:nvPicPr>
          <p:cNvPr id="53" name="Graphic 52" descr="Send">
            <a:extLst>
              <a:ext uri="{FF2B5EF4-FFF2-40B4-BE49-F238E27FC236}">
                <a16:creationId xmlns:a16="http://schemas.microsoft.com/office/drawing/2014/main" id="{BD15D344-10FD-45D9-ADD3-EB2ACC605999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1553" y="3762300"/>
            <a:ext cx="548640" cy="548640"/>
          </a:xfrm>
          <a:prstGeom prst="rect">
            <a:avLst/>
          </a:prstGeom>
        </p:spPr>
      </p:pic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C6D00E9E-3CB2-4482-B913-114AF5890E5C}"/>
              </a:ext>
            </a:extLst>
          </p:cNvPr>
          <p:cNvSpPr txBox="1">
            <a:spLocks/>
          </p:cNvSpPr>
          <p:nvPr/>
        </p:nvSpPr>
        <p:spPr>
          <a:xfrm>
            <a:off x="384102" y="482405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4D9DA4C1-7078-4E38-B05F-7E92BDF85B45}"/>
              </a:ext>
            </a:extLst>
          </p:cNvPr>
          <p:cNvSpPr txBox="1">
            <a:spLocks/>
          </p:cNvSpPr>
          <p:nvPr/>
        </p:nvSpPr>
        <p:spPr>
          <a:xfrm>
            <a:off x="384101" y="436047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D8FAE076-BD27-4D7C-9FFC-8E86822966A0}"/>
              </a:ext>
            </a:extLst>
          </p:cNvPr>
          <p:cNvSpPr txBox="1">
            <a:spLocks/>
          </p:cNvSpPr>
          <p:nvPr/>
        </p:nvSpPr>
        <p:spPr>
          <a:xfrm>
            <a:off x="6277603" y="482405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BDB2A8C0-EF8A-4C08-8208-AF7A9EEB0DA3}"/>
              </a:ext>
            </a:extLst>
          </p:cNvPr>
          <p:cNvSpPr txBox="1">
            <a:spLocks/>
          </p:cNvSpPr>
          <p:nvPr/>
        </p:nvSpPr>
        <p:spPr>
          <a:xfrm>
            <a:off x="6277602" y="436047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B396BA02-3A77-453A-9244-540F7DAF243C}"/>
              </a:ext>
            </a:extLst>
          </p:cNvPr>
          <p:cNvSpPr txBox="1">
            <a:spLocks/>
          </p:cNvSpPr>
          <p:nvPr/>
        </p:nvSpPr>
        <p:spPr>
          <a:xfrm>
            <a:off x="3330854" y="230400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012A7600-3839-40E0-A066-D8B643FCE8DE}"/>
              </a:ext>
            </a:extLst>
          </p:cNvPr>
          <p:cNvSpPr txBox="1">
            <a:spLocks/>
          </p:cNvSpPr>
          <p:nvPr/>
        </p:nvSpPr>
        <p:spPr>
          <a:xfrm>
            <a:off x="3330853" y="184042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46DC40A3-123E-429A-A7B7-07614CC4BE9C}"/>
              </a:ext>
            </a:extLst>
          </p:cNvPr>
          <p:cNvSpPr txBox="1">
            <a:spLocks/>
          </p:cNvSpPr>
          <p:nvPr/>
        </p:nvSpPr>
        <p:spPr>
          <a:xfrm>
            <a:off x="9224355" y="230400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9C5277FB-C720-4739-A78F-2505FDCD6EB1}"/>
              </a:ext>
            </a:extLst>
          </p:cNvPr>
          <p:cNvSpPr txBox="1">
            <a:spLocks/>
          </p:cNvSpPr>
          <p:nvPr/>
        </p:nvSpPr>
        <p:spPr>
          <a:xfrm>
            <a:off x="9224354" y="184042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257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2178890" y="2620427"/>
            <a:ext cx="1876374" cy="1876374"/>
          </a:xfrm>
          <a:prstGeom prst="ellipse">
            <a:avLst/>
          </a:prstGeom>
          <a:solidFill>
            <a:srgbClr val="E6E7E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80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4000"/>
          </a:p>
        </p:txBody>
      </p:sp>
      <p:sp>
        <p:nvSpPr>
          <p:cNvPr id="613" name="Shape 613"/>
          <p:cNvSpPr/>
          <p:nvPr/>
        </p:nvSpPr>
        <p:spPr>
          <a:xfrm rot="10800000" flipH="1">
            <a:off x="2252406" y="4061066"/>
            <a:ext cx="1691152" cy="52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628" name="Shape 628"/>
          <p:cNvSpPr/>
          <p:nvPr/>
        </p:nvSpPr>
        <p:spPr>
          <a:xfrm>
            <a:off x="2302201" y="2743738"/>
            <a:ext cx="1629750" cy="162975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2" name="Shape 614">
            <a:extLst>
              <a:ext uri="{FF2B5EF4-FFF2-40B4-BE49-F238E27FC236}">
                <a16:creationId xmlns:a16="http://schemas.microsoft.com/office/drawing/2014/main" id="{60BD3BAF-54B0-4470-9F1B-048BBB04AF2A}"/>
              </a:ext>
            </a:extLst>
          </p:cNvPr>
          <p:cNvSpPr/>
          <p:nvPr/>
        </p:nvSpPr>
        <p:spPr>
          <a:xfrm rot="10800000" flipH="1">
            <a:off x="4423313" y="2708046"/>
            <a:ext cx="1876373" cy="1876374"/>
          </a:xfrm>
          <a:prstGeom prst="ellipse">
            <a:avLst/>
          </a:prstGeom>
          <a:solidFill>
            <a:srgbClr val="E6E7E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80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4000"/>
          </a:p>
        </p:txBody>
      </p:sp>
      <p:sp>
        <p:nvSpPr>
          <p:cNvPr id="3" name="Shape 615">
            <a:extLst>
              <a:ext uri="{FF2B5EF4-FFF2-40B4-BE49-F238E27FC236}">
                <a16:creationId xmlns:a16="http://schemas.microsoft.com/office/drawing/2014/main" id="{CFD4A0C7-2C31-4944-90AE-274A7E9DCAE9}"/>
              </a:ext>
            </a:extLst>
          </p:cNvPr>
          <p:cNvSpPr/>
          <p:nvPr/>
        </p:nvSpPr>
        <p:spPr>
          <a:xfrm>
            <a:off x="4496829" y="2620427"/>
            <a:ext cx="1691152" cy="52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4" name="Shape 616">
            <a:extLst>
              <a:ext uri="{FF2B5EF4-FFF2-40B4-BE49-F238E27FC236}">
                <a16:creationId xmlns:a16="http://schemas.microsoft.com/office/drawing/2014/main" id="{606683AA-9ED3-4B63-831D-4108BCB6EB2B}"/>
              </a:ext>
            </a:extLst>
          </p:cNvPr>
          <p:cNvSpPr/>
          <p:nvPr/>
        </p:nvSpPr>
        <p:spPr>
          <a:xfrm rot="10800000" flipH="1">
            <a:off x="4546624" y="2831358"/>
            <a:ext cx="1629750" cy="162975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5" name="Shape 620">
            <a:extLst>
              <a:ext uri="{FF2B5EF4-FFF2-40B4-BE49-F238E27FC236}">
                <a16:creationId xmlns:a16="http://schemas.microsoft.com/office/drawing/2014/main" id="{871880E0-86D3-46FC-A7B6-1E3144E98D0C}"/>
              </a:ext>
            </a:extLst>
          </p:cNvPr>
          <p:cNvSpPr/>
          <p:nvPr/>
        </p:nvSpPr>
        <p:spPr>
          <a:xfrm>
            <a:off x="6667736" y="2620427"/>
            <a:ext cx="1876374" cy="1876374"/>
          </a:xfrm>
          <a:prstGeom prst="ellipse">
            <a:avLst/>
          </a:prstGeom>
          <a:solidFill>
            <a:srgbClr val="E6E7E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80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4000"/>
          </a:p>
        </p:txBody>
      </p:sp>
      <p:sp>
        <p:nvSpPr>
          <p:cNvPr id="6" name="Shape 621">
            <a:extLst>
              <a:ext uri="{FF2B5EF4-FFF2-40B4-BE49-F238E27FC236}">
                <a16:creationId xmlns:a16="http://schemas.microsoft.com/office/drawing/2014/main" id="{A1F9A901-AE1A-4810-8C81-853E6923E1BA}"/>
              </a:ext>
            </a:extLst>
          </p:cNvPr>
          <p:cNvSpPr/>
          <p:nvPr/>
        </p:nvSpPr>
        <p:spPr>
          <a:xfrm rot="10800000" flipH="1">
            <a:off x="6741252" y="4061066"/>
            <a:ext cx="1691152" cy="52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7" name="Shape 622">
            <a:extLst>
              <a:ext uri="{FF2B5EF4-FFF2-40B4-BE49-F238E27FC236}">
                <a16:creationId xmlns:a16="http://schemas.microsoft.com/office/drawing/2014/main" id="{CFE5D60E-136E-4240-A024-7A86B23173B6}"/>
              </a:ext>
            </a:extLst>
          </p:cNvPr>
          <p:cNvSpPr/>
          <p:nvPr/>
        </p:nvSpPr>
        <p:spPr>
          <a:xfrm rot="10800000" flipH="1">
            <a:off x="8912161" y="2708046"/>
            <a:ext cx="1876374" cy="1876374"/>
          </a:xfrm>
          <a:prstGeom prst="ellipse">
            <a:avLst/>
          </a:prstGeom>
          <a:solidFill>
            <a:srgbClr val="E6E7E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80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4000"/>
          </a:p>
        </p:txBody>
      </p:sp>
      <p:sp>
        <p:nvSpPr>
          <p:cNvPr id="8" name="Shape 623">
            <a:extLst>
              <a:ext uri="{FF2B5EF4-FFF2-40B4-BE49-F238E27FC236}">
                <a16:creationId xmlns:a16="http://schemas.microsoft.com/office/drawing/2014/main" id="{343D9B3C-2A3E-429B-9460-98F410D12ED5}"/>
              </a:ext>
            </a:extLst>
          </p:cNvPr>
          <p:cNvSpPr/>
          <p:nvPr/>
        </p:nvSpPr>
        <p:spPr>
          <a:xfrm>
            <a:off x="8985676" y="2620427"/>
            <a:ext cx="1691152" cy="52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9" name="Shape 624">
            <a:extLst>
              <a:ext uri="{FF2B5EF4-FFF2-40B4-BE49-F238E27FC236}">
                <a16:creationId xmlns:a16="http://schemas.microsoft.com/office/drawing/2014/main" id="{1464FECB-BD65-4E47-B75B-1D9D2C68C1A9}"/>
              </a:ext>
            </a:extLst>
          </p:cNvPr>
          <p:cNvSpPr/>
          <p:nvPr/>
        </p:nvSpPr>
        <p:spPr>
          <a:xfrm rot="10800000" flipH="1">
            <a:off x="9035471" y="2831358"/>
            <a:ext cx="1629751" cy="162975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10" name="Shape 626">
            <a:extLst>
              <a:ext uri="{FF2B5EF4-FFF2-40B4-BE49-F238E27FC236}">
                <a16:creationId xmlns:a16="http://schemas.microsoft.com/office/drawing/2014/main" id="{5C80DDEA-EF99-4C28-9706-8B76F0990255}"/>
              </a:ext>
            </a:extLst>
          </p:cNvPr>
          <p:cNvSpPr/>
          <p:nvPr/>
        </p:nvSpPr>
        <p:spPr>
          <a:xfrm>
            <a:off x="6791047" y="2743738"/>
            <a:ext cx="1629751" cy="162975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2" name="Graphic 11" descr="Pie chart">
            <a:extLst>
              <a:ext uri="{FF2B5EF4-FFF2-40B4-BE49-F238E27FC236}">
                <a16:creationId xmlns:a16="http://schemas.microsoft.com/office/drawing/2014/main" id="{6D26F06C-BD88-4F79-B8C8-73DE86C31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722" y="3146666"/>
            <a:ext cx="914400" cy="914400"/>
          </a:xfrm>
          <a:prstGeom prst="rect">
            <a:avLst/>
          </a:prstGeom>
        </p:spPr>
      </p:pic>
      <p:pic>
        <p:nvPicPr>
          <p:cNvPr id="14" name="Graphic 13" descr="Venn diagram">
            <a:extLst>
              <a:ext uri="{FF2B5EF4-FFF2-40B4-BE49-F238E27FC236}">
                <a16:creationId xmlns:a16="http://schemas.microsoft.com/office/drawing/2014/main" id="{1166B024-1B09-488A-A4B3-432D91E82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3146" y="3189032"/>
            <a:ext cx="914400" cy="914400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4D75E06C-CA2D-40AB-97FC-73B1B26F7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298" y="3146666"/>
            <a:ext cx="914400" cy="914400"/>
          </a:xfrm>
          <a:prstGeom prst="rect">
            <a:avLst/>
          </a:prstGeom>
        </p:spPr>
      </p:pic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FF63FF5B-1C33-4A7D-B356-E9AF14076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9876" y="314666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Infographics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20E96-9FA9-4605-A74D-2A5B72F18FFD}"/>
              </a:ext>
            </a:extLst>
          </p:cNvPr>
          <p:cNvSpPr txBox="1"/>
          <p:nvPr/>
        </p:nvSpPr>
        <p:spPr>
          <a:xfrm>
            <a:off x="2525870" y="1344594"/>
            <a:ext cx="71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2000" spc="3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 Worldwide</a:t>
            </a:r>
            <a:endParaRPr lang="en-US" sz="2000" spc="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72B4D10-1082-4E3E-B18E-76F86805830A}"/>
              </a:ext>
            </a:extLst>
          </p:cNvPr>
          <p:cNvSpPr txBox="1">
            <a:spLocks/>
          </p:cNvSpPr>
          <p:nvPr/>
        </p:nvSpPr>
        <p:spPr>
          <a:xfrm>
            <a:off x="1860771" y="5300948"/>
            <a:ext cx="8470458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EEB401-2C6B-47A5-9265-D8CFF4A0F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130DE25-08A7-412E-ABB0-D2072C9507CB}"/>
              </a:ext>
            </a:extLst>
          </p:cNvPr>
          <p:cNvSpPr/>
          <p:nvPr/>
        </p:nvSpPr>
        <p:spPr>
          <a:xfrm flipH="1">
            <a:off x="1270000" y="0"/>
            <a:ext cx="9652000" cy="6858000"/>
          </a:xfrm>
          <a:prstGeom prst="flowChartInputOutput">
            <a:avLst/>
          </a:pr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69B6D4-A5E0-445A-A853-11DCCE33CC76}"/>
              </a:ext>
            </a:extLst>
          </p:cNvPr>
          <p:cNvCxnSpPr>
            <a:cxnSpLocks/>
          </p:cNvCxnSpPr>
          <p:nvPr/>
        </p:nvCxnSpPr>
        <p:spPr>
          <a:xfrm>
            <a:off x="1825191" y="2743200"/>
            <a:ext cx="1154897" cy="411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1E4A74-9D24-4D24-A8BD-DE091E433942}"/>
              </a:ext>
            </a:extLst>
          </p:cNvPr>
          <p:cNvCxnSpPr>
            <a:cxnSpLocks/>
          </p:cNvCxnSpPr>
          <p:nvPr/>
        </p:nvCxnSpPr>
        <p:spPr>
          <a:xfrm>
            <a:off x="9182100" y="0"/>
            <a:ext cx="725838" cy="25860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21DB7B-822A-4668-8CD1-3C3B61DDD504}"/>
              </a:ext>
            </a:extLst>
          </p:cNvPr>
          <p:cNvSpPr txBox="1"/>
          <p:nvPr/>
        </p:nvSpPr>
        <p:spPr>
          <a:xfrm>
            <a:off x="3475122" y="569149"/>
            <a:ext cx="5241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IN TOUCH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F3484-69B5-4C5D-8275-1D6FBE96D22C}"/>
              </a:ext>
            </a:extLst>
          </p:cNvPr>
          <p:cNvSpPr txBox="1"/>
          <p:nvPr/>
        </p:nvSpPr>
        <p:spPr>
          <a:xfrm>
            <a:off x="3487821" y="1292424"/>
            <a:ext cx="524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Surf with us!</a:t>
            </a:r>
          </a:p>
        </p:txBody>
      </p:sp>
      <p:pic>
        <p:nvPicPr>
          <p:cNvPr id="11" name="Graphic 10" descr="Map with pin">
            <a:extLst>
              <a:ext uri="{FF2B5EF4-FFF2-40B4-BE49-F238E27FC236}">
                <a16:creationId xmlns:a16="http://schemas.microsoft.com/office/drawing/2014/main" id="{FE2D3FF5-9D39-4059-B742-AF31CBDDEC8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566" y="35040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B267A0C2-8144-4090-AF2C-0919E88D95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3981" y="4453150"/>
            <a:ext cx="457200" cy="457200"/>
          </a:xfrm>
          <a:prstGeom prst="rect">
            <a:avLst/>
          </a:prstGeom>
        </p:spPr>
      </p:pic>
      <p:pic>
        <p:nvPicPr>
          <p:cNvPr id="23" name="Graphic 22" descr="Internet">
            <a:extLst>
              <a:ext uri="{FF2B5EF4-FFF2-40B4-BE49-F238E27FC236}">
                <a16:creationId xmlns:a16="http://schemas.microsoft.com/office/drawing/2014/main" id="{463AE11D-6C30-494E-B741-2A19BF80E61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6566" y="2459717"/>
            <a:ext cx="457200" cy="457200"/>
          </a:xfrm>
          <a:prstGeom prst="rect">
            <a:avLst/>
          </a:prstGeom>
        </p:spPr>
      </p:pic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83A6CC1-3BE8-44C5-86FB-E49AA0EA4679}"/>
              </a:ext>
            </a:extLst>
          </p:cNvPr>
          <p:cNvSpPr txBox="1">
            <a:spLocks/>
          </p:cNvSpPr>
          <p:nvPr/>
        </p:nvSpPr>
        <p:spPr>
          <a:xfrm>
            <a:off x="5458416" y="4494375"/>
            <a:ext cx="2190071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(+123) 456 789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D06584A-7BCE-4578-87EC-B90BF01F79CA}"/>
              </a:ext>
            </a:extLst>
          </p:cNvPr>
          <p:cNvSpPr txBox="1">
            <a:spLocks/>
          </p:cNvSpPr>
          <p:nvPr/>
        </p:nvSpPr>
        <p:spPr>
          <a:xfrm>
            <a:off x="5458416" y="3542075"/>
            <a:ext cx="2507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Address St, City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5C3BD86-F171-41BA-9A2B-5A7F4EEFF2CD}"/>
              </a:ext>
            </a:extLst>
          </p:cNvPr>
          <p:cNvSpPr txBox="1">
            <a:spLocks/>
          </p:cNvSpPr>
          <p:nvPr/>
        </p:nvSpPr>
        <p:spPr>
          <a:xfrm>
            <a:off x="5458416" y="2494625"/>
            <a:ext cx="2507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FPPT.com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166-logistics-presentation-1">
  <a:themeElements>
    <a:clrScheme name="Slidehelper - 0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6AED5"/>
      </a:accent1>
      <a:accent2>
        <a:srgbClr val="086788"/>
      </a:accent2>
      <a:accent3>
        <a:srgbClr val="F0C808"/>
      </a:accent3>
      <a:accent4>
        <a:srgbClr val="FFF1D0"/>
      </a:accent4>
      <a:accent5>
        <a:srgbClr val="DD1C1A"/>
      </a:accent5>
      <a:accent6>
        <a:srgbClr val="BFBFBF"/>
      </a:accent6>
      <a:hlink>
        <a:srgbClr val="06AED5"/>
      </a:hlink>
      <a:folHlink>
        <a:srgbClr val="0867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489</Words>
  <Application>Microsoft Office PowerPoint</Application>
  <PresentationFormat>Широкоэкранный</PresentationFormat>
  <Paragraphs>93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Open Sans SemiBold</vt:lpstr>
      <vt:lpstr>30166-logistics-presentation-1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30166-logistics-presentation-1</dc:title>
  <dc:creator/>
  <cp:lastModifiedBy>Fazliddin Fayziyev</cp:lastModifiedBy>
  <cp:revision>32</cp:revision>
  <dcterms:created xsi:type="dcterms:W3CDTF">2020-10-10T09:58:13Z</dcterms:created>
  <dcterms:modified xsi:type="dcterms:W3CDTF">2024-01-07T02:00:57Z</dcterms:modified>
</cp:coreProperties>
</file>