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A1D90-BC3D-4E04-A542-ADE33E892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658A3-4443-4B9E-B52D-E1BC5E8AB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B1672-83C9-41C6-8D77-915C2D1A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41C6C-9D1B-42C9-BA90-A0099C31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C7EC4-1064-4626-957F-BBC0E83E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D5191-C618-483B-B8F5-F31A786A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68502E-6C1D-48C8-A580-23BB6036B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70689-AA49-446B-9369-A2A01A75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377786-9AED-4666-8B65-4A0450A1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E711AE-B167-4A72-A9AD-1F324F9E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0F20A3-CC65-4CA3-A9A2-29CBA747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1629E-69E7-45B3-B581-0CA0249F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07A51A-63D6-48CF-AC2C-2BFED6F3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C02B9-03DB-451E-888F-17F60733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8D023-40F9-4C68-98D5-8A1A1C85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ACFF3-B678-4D0F-95D5-EC3BE4FD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9B9AA-6F1D-4CBE-A8FE-B8FD2C71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98A5F-77A9-455A-8C18-2116D9A6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AB79E-4844-41FA-8678-D0E13BF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914CE9-48E0-41D4-80E3-ADC813C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E90B3-2419-47EB-87A9-DC48AE5F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3761CA-3BE4-4E61-A8CE-62791F4B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981FBA-237D-4758-BB62-B1098A70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A6188-D9C3-420F-89C8-F9FD12E9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8568D-1426-4569-B800-EBF25284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BA9A0-17DD-4FB4-905A-3BFE5443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7E336-A75E-42BF-95D2-EBF3B033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CEBDF4-617D-4677-A3BF-9FAF0DB2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730B37-332D-4600-8A55-94379A4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D3789B-E7E0-4B04-8F79-B411626C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73A19B-E4AC-4686-8B80-7E05ED59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6B6EB-793F-49DE-BB2A-AED4C8D6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4401F8-1C4F-43F6-8C8C-67E4824E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A05B8C-E87E-4213-95FE-869FBD4E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832A51-E3C9-4A55-8BF0-09B7EB4A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A98C9-D11A-4DEE-8AA6-E262B1A8F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D8B1E5-1471-4EBA-8F44-76AF9B49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2542CB-0B97-4FCA-8006-9B732B1D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ED8688-AA03-4F93-8762-99874223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D0686-AE24-45F8-90B8-6A713F2F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09DD2F-5D8D-4432-A13B-34AC2CEE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1BAD0F-3BCE-467E-B050-0206345F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125640-4EB5-4B63-9714-496EFE7E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D23F0-BE53-4EFA-AAB8-967B8259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35D099-F480-4746-8C98-293EF201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4CF94-6965-4301-A1B7-FC353EC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EE566-972E-4FF5-B9A7-F7BB5324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B912E-BF3B-433A-86C1-1D9C4E586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DEBEC-7D39-4E88-9C80-A694CD5E3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A4A955-37F4-46BE-8593-924D6BCF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0AD0F-DD53-4516-93AF-58F85F3C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E1F07D-D158-49BF-B351-190EF72D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16A3D-4A78-4584-B281-1BC51EC4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F5A0A2-7F33-477A-91D1-684F0844E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EFA3EF-DF19-467C-9060-EF34FBFA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EB704C-377B-47FA-AEC0-ED929348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829BA6-6416-465E-98D3-0C1D5708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086F5-8D34-4D32-A38D-5F315C03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69C18-08C0-4EB8-B0DA-4C52A53A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F3139-EC05-44D7-9E26-E59AD5C7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70CAA1-18A8-424C-AF7E-B5A77FF9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8D18-3A6E-4E7E-8B6F-E1308F28E13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FAFC8-8E01-46C2-AF76-1CA00507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EEE9EF-EA13-4732-BB6A-02296E67E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A270-A7E5-4389-8F74-D039F3E0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ACC9C-C610-4264-9DA9-9DB09EF3E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my presentation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F9423E-D951-4A76-9B9A-97A7AB30D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1810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B18F2-7533-441D-A055-CE3DD74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my presentation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C251F-C920-4327-B95E-7CBC5B5E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First plan</a:t>
            </a:r>
          </a:p>
          <a:p>
            <a:r>
              <a:rPr lang="en-US" sz="4000" dirty="0"/>
              <a:t>Second Plan</a:t>
            </a:r>
          </a:p>
          <a:p>
            <a:r>
              <a:rPr lang="en-US" sz="4000" dirty="0"/>
              <a:t>Third Plan</a:t>
            </a:r>
          </a:p>
        </p:txBody>
      </p:sp>
    </p:spTree>
    <p:extLst>
      <p:ext uri="{BB962C8B-B14F-4D97-AF65-F5344CB8AC3E}">
        <p14:creationId xmlns:p14="http://schemas.microsoft.com/office/powerpoint/2010/main" val="255998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B99AF-A56B-4E29-9B83-522B281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8A5F1-B6A3-4BD7-A095-4F38D48A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614011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Lorem Ipsum</a:t>
            </a:r>
            <a:r>
              <a:rPr lang="en-US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2FB794-41E6-4CD7-AFBF-9AB98215A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4"/>
          <a:stretch/>
        </p:blipFill>
        <p:spPr>
          <a:xfrm>
            <a:off x="7421085" y="1886552"/>
            <a:ext cx="4134844" cy="33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B99AF-A56B-4E29-9B83-522B281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first plan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8A5F1-B6A3-4BD7-A095-4F38D48A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614011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Lorem Ipsum</a:t>
            </a:r>
            <a:r>
              <a:rPr lang="en-US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2FB794-41E6-4CD7-AFBF-9AB98215A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4"/>
          <a:stretch/>
        </p:blipFill>
        <p:spPr>
          <a:xfrm>
            <a:off x="7421085" y="1886552"/>
            <a:ext cx="4134844" cy="33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B99AF-A56B-4E29-9B83-522B281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plan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8A5F1-B6A3-4BD7-A095-4F38D48A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614011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Lorem Ipsum</a:t>
            </a:r>
            <a:r>
              <a:rPr lang="en-US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2FB794-41E6-4CD7-AFBF-9AB98215A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4"/>
          <a:stretch/>
        </p:blipFill>
        <p:spPr>
          <a:xfrm>
            <a:off x="7421085" y="1886552"/>
            <a:ext cx="4134844" cy="33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B99AF-A56B-4E29-9B83-522B281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Plan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8A5F1-B6A3-4BD7-A095-4F38D48A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614011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Lorem Ipsum</a:t>
            </a:r>
            <a:r>
              <a:rPr lang="en-US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2FB794-41E6-4CD7-AFBF-9AB98215A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4"/>
          <a:stretch/>
        </p:blipFill>
        <p:spPr>
          <a:xfrm>
            <a:off x="7421085" y="1886552"/>
            <a:ext cx="4134844" cy="33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A7274-48F1-40C1-B49D-A43CEA73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9161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424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Title of my presentation</vt:lpstr>
      <vt:lpstr>Plan of my presentation</vt:lpstr>
      <vt:lpstr>First plan</vt:lpstr>
      <vt:lpstr>Continue first plan</vt:lpstr>
      <vt:lpstr>Second plan</vt:lpstr>
      <vt:lpstr>Third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my presentation</dc:title>
  <dc:creator>Fazliddin Fayziyev</dc:creator>
  <cp:lastModifiedBy>Fazliddin Fayziyev</cp:lastModifiedBy>
  <cp:revision>1</cp:revision>
  <dcterms:created xsi:type="dcterms:W3CDTF">2024-01-07T02:26:47Z</dcterms:created>
  <dcterms:modified xsi:type="dcterms:W3CDTF">2024-01-07T02:28:32Z</dcterms:modified>
</cp:coreProperties>
</file>