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86420" autoAdjust="0"/>
  </p:normalViewPr>
  <p:slideViewPr>
    <p:cSldViewPr>
      <p:cViewPr varScale="1">
        <p:scale>
          <a:sx n="35" d="100"/>
          <a:sy n="35" d="100"/>
        </p:scale>
        <p:origin x="1276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F73F0BFC-2C88-4AAF-B42F-33B416312C7A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F73F0BFC-2C88-4AAF-B42F-33B416312C7A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PowerPoint 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St.</a:t>
            </a:r>
            <a:r>
              <a:rPr lang="en-US" baseline="0" dirty="0"/>
              <a:t> Cloud </a:t>
            </a:r>
            <a:r>
              <a:rPr lang="en-US" baseline="0"/>
              <a:t>Technical College</a:t>
            </a:r>
            <a:endParaRPr lang="en-US" baseline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</a:t>
            </a:r>
            <a:r>
              <a:rPr lang="en-US" baseline="0" dirty="0"/>
              <a:t> Sample Slide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8FC56E-355B-4451-BE91-778B4DAC5AFC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685800" y="18288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dirty="0"/>
              <a:t>You can print out PPT files as handouts using the </a:t>
            </a:r>
            <a:br>
              <a:rPr lang="en-US" dirty="0"/>
            </a:br>
            <a:r>
              <a:rPr lang="en-US" dirty="0"/>
              <a:t>PRINT &gt; </a:t>
            </a:r>
            <a:br>
              <a:rPr lang="en-US" dirty="0"/>
            </a:br>
            <a:r>
              <a:rPr lang="en-US" dirty="0"/>
              <a:t>  PRINT WHAT &gt; HANDOUTS option</a:t>
            </a:r>
          </a:p>
          <a:p>
            <a:r>
              <a:rPr lang="en-US" dirty="0"/>
              <a:t>Here is an outline of bulleted points</a:t>
            </a:r>
          </a:p>
          <a:p>
            <a:r>
              <a:rPr lang="en-US" dirty="0"/>
              <a:t>This is my second paragraph</a:t>
            </a:r>
          </a:p>
          <a:p>
            <a:r>
              <a:rPr lang="en-US" dirty="0" err="1"/>
              <a:t>Thuis</a:t>
            </a:r>
            <a:r>
              <a:rPr lang="en-US" dirty="0"/>
              <a:t> is my third </a:t>
            </a:r>
            <a:r>
              <a:rPr lang="en-US" dirty="0" err="1"/>
              <a:t>Parapgatbfmbkeubjk</a:t>
            </a:r>
            <a:r>
              <a:rPr lang="en-US" dirty="0"/>
              <a:t> </a:t>
            </a:r>
            <a:r>
              <a:rPr lang="en-US" dirty="0" err="1"/>
              <a:t>c,skfhnkej</a:t>
            </a:r>
            <a:r>
              <a:rPr lang="en-US" dirty="0"/>
              <a:t> </a:t>
            </a:r>
            <a:r>
              <a:rPr lang="en-US" dirty="0" err="1"/>
              <a:t>fkjebfjh</a:t>
            </a:r>
            <a:r>
              <a:rPr lang="en-US" dirty="0"/>
              <a:t> </a:t>
            </a:r>
            <a:r>
              <a:rPr lang="en-US" dirty="0" err="1"/>
              <a:t>f,jekfbegb</a:t>
            </a:r>
            <a:r>
              <a:rPr lang="en-US" dirty="0"/>
              <a:t> </a:t>
            </a:r>
            <a:r>
              <a:rPr lang="en-US" dirty="0" err="1"/>
              <a:t>erlg,erkngek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kern="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owerPoint Fi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is is a Sample Slide&amp;quot;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entral business district design template">
  <a:themeElements>
    <a:clrScheme name="Default Design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12</TotalTime>
  <Words>61</Words>
  <Application>Microsoft Office PowerPoint</Application>
  <PresentationFormat>Экран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Tahoma</vt:lpstr>
      <vt:lpstr>Times New Roman</vt:lpstr>
      <vt:lpstr>Wingdings</vt:lpstr>
      <vt:lpstr>Central business district design template</vt:lpstr>
      <vt:lpstr>Sample PowerPoint File</vt:lpstr>
      <vt:lpstr>This is a Sample Slide</vt:lpstr>
    </vt:vector>
  </TitlesOfParts>
  <Company>SCTC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creator>James Falkofske</dc:creator>
  <cp:lastModifiedBy>Fazliddin Fayziyev</cp:lastModifiedBy>
  <cp:revision>10</cp:revision>
  <dcterms:created xsi:type="dcterms:W3CDTF">2009-05-06T22:06:09Z</dcterms:created>
  <dcterms:modified xsi:type="dcterms:W3CDTF">2024-01-05T03:36:05Z</dcterms:modified>
</cp:coreProperties>
</file>