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6581" y="719192"/>
            <a:ext cx="35988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533" y="720842"/>
            <a:ext cx="508493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3425" y="3029644"/>
            <a:ext cx="6405149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12.jpg"/><Relationship Id="rId4" Type="http://schemas.openxmlformats.org/officeDocument/2006/relationships/image" Target="../media/image22.png"/><Relationship Id="rId5" Type="http://schemas.openxmlformats.org/officeDocument/2006/relationships/image" Target="../media/image10.jpg"/><Relationship Id="rId6" Type="http://schemas.openxmlformats.org/officeDocument/2006/relationships/image" Target="../media/image23.jpg"/><Relationship Id="rId7" Type="http://schemas.openxmlformats.org/officeDocument/2006/relationships/image" Target="../media/image13.jpg"/><Relationship Id="rId8" Type="http://schemas.openxmlformats.org/officeDocument/2006/relationships/image" Target="../media/image24.jpg"/><Relationship Id="rId9" Type="http://schemas.openxmlformats.org/officeDocument/2006/relationships/image" Target="../media/image2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6444"/>
            <a:ext cx="5622921" cy="49672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6509" y="1228730"/>
            <a:ext cx="5292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 b="0">
                <a:latin typeface="Arial MT"/>
                <a:cs typeface="Arial MT"/>
              </a:rPr>
              <a:t>Welcome</a:t>
            </a:r>
            <a:r>
              <a:rPr dirty="0" sz="4800" spc="-85" b="0">
                <a:latin typeface="Arial MT"/>
                <a:cs typeface="Arial MT"/>
              </a:rPr>
              <a:t> </a:t>
            </a:r>
            <a:r>
              <a:rPr dirty="0" sz="4800" spc="-5" b="0">
                <a:latin typeface="Arial MT"/>
                <a:cs typeface="Arial MT"/>
              </a:rPr>
              <a:t>Everyone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0231" y="3601981"/>
            <a:ext cx="4636135" cy="237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dirty="0" sz="3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354330" indent="-316865">
              <a:lnSpc>
                <a:spcPct val="100000"/>
              </a:lnSpc>
              <a:spcBef>
                <a:spcPts val="2690"/>
              </a:spcBef>
              <a:buFont typeface="Lucida Sans Unicode"/>
              <a:buChar char="□"/>
              <a:tabLst>
                <a:tab pos="35496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Md.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Fazlul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Karim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2014182643</a:t>
            </a:r>
            <a:endParaRPr sz="2400">
              <a:latin typeface="Calibri"/>
              <a:cs typeface="Calibri"/>
            </a:endParaRPr>
          </a:p>
          <a:p>
            <a:pPr marL="328930" indent="-316865">
              <a:lnSpc>
                <a:spcPct val="100000"/>
              </a:lnSpc>
              <a:spcBef>
                <a:spcPts val="1680"/>
              </a:spcBef>
              <a:buFont typeface="Lucida Sans Unicode"/>
              <a:buChar char="□"/>
              <a:tabLst>
                <a:tab pos="32956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K.m.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Umar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Sayeef.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2012933645</a:t>
            </a:r>
            <a:endParaRPr sz="2400">
              <a:latin typeface="Calibri"/>
              <a:cs typeface="Calibri"/>
            </a:endParaRPr>
          </a:p>
          <a:p>
            <a:pPr marL="328930" indent="-316865">
              <a:lnSpc>
                <a:spcPct val="100000"/>
              </a:lnSpc>
              <a:spcBef>
                <a:spcPts val="1685"/>
              </a:spcBef>
              <a:buFont typeface="Lucida Sans Unicode"/>
              <a:buChar char="□"/>
              <a:tabLst>
                <a:tab pos="32956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Farin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Farjana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Sara.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2013528045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930" y="741172"/>
            <a:ext cx="6142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</a:t>
            </a:r>
            <a:r>
              <a:rPr dirty="0" spc="-30"/>
              <a:t> </a:t>
            </a:r>
            <a:r>
              <a:rPr dirty="0" spc="-10"/>
              <a:t>SMART</a:t>
            </a:r>
            <a:r>
              <a:rPr dirty="0" spc="-25"/>
              <a:t> </a:t>
            </a:r>
            <a:r>
              <a:rPr dirty="0" spc="-5"/>
              <a:t>CAR</a:t>
            </a:r>
            <a:r>
              <a:rPr dirty="0" spc="-20"/>
              <a:t> </a:t>
            </a:r>
            <a:r>
              <a:rPr dirty="0" spc="-45"/>
              <a:t>PARKING</a:t>
            </a:r>
            <a:r>
              <a:rPr dirty="0" spc="-30"/>
              <a:t> 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5445" y="5417725"/>
            <a:ext cx="1247925" cy="8859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3045" y="1918525"/>
            <a:ext cx="1041814" cy="11100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3114" y="5311699"/>
            <a:ext cx="1663700" cy="1229360"/>
            <a:chOff x="7073114" y="5311699"/>
            <a:chExt cx="1663700" cy="12293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2639" y="5321224"/>
              <a:ext cx="1644133" cy="12101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7876" y="5316462"/>
              <a:ext cx="1654175" cy="1219835"/>
            </a:xfrm>
            <a:custGeom>
              <a:avLst/>
              <a:gdLst/>
              <a:ahLst/>
              <a:cxnLst/>
              <a:rect l="l" t="t" r="r" b="b"/>
              <a:pathLst>
                <a:path w="1654175" h="1219834">
                  <a:moveTo>
                    <a:pt x="0" y="0"/>
                  </a:moveTo>
                  <a:lnTo>
                    <a:pt x="1653658" y="0"/>
                  </a:lnTo>
                  <a:lnTo>
                    <a:pt x="1653658" y="1219660"/>
                  </a:lnTo>
                  <a:lnTo>
                    <a:pt x="0" y="121966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568925" y="2445652"/>
            <a:ext cx="723900" cy="374015"/>
            <a:chOff x="2568925" y="2445652"/>
            <a:chExt cx="723900" cy="374015"/>
          </a:xfrm>
        </p:grpSpPr>
        <p:sp>
          <p:nvSpPr>
            <p:cNvPr id="9" name="object 9"/>
            <p:cNvSpPr/>
            <p:nvPr/>
          </p:nvSpPr>
          <p:spPr>
            <a:xfrm>
              <a:off x="2578450" y="2455177"/>
              <a:ext cx="704850" cy="354965"/>
            </a:xfrm>
            <a:custGeom>
              <a:avLst/>
              <a:gdLst/>
              <a:ahLst/>
              <a:cxnLst/>
              <a:rect l="l" t="t" r="r" b="b"/>
              <a:pathLst>
                <a:path w="704850" h="354964">
                  <a:moveTo>
                    <a:pt x="527358" y="354414"/>
                  </a:moveTo>
                  <a:lnTo>
                    <a:pt x="527358" y="265811"/>
                  </a:lnTo>
                  <a:lnTo>
                    <a:pt x="0" y="265811"/>
                  </a:lnTo>
                  <a:lnTo>
                    <a:pt x="0" y="88603"/>
                  </a:lnTo>
                  <a:lnTo>
                    <a:pt x="527358" y="88603"/>
                  </a:lnTo>
                  <a:lnTo>
                    <a:pt x="527358" y="0"/>
                  </a:lnTo>
                  <a:lnTo>
                    <a:pt x="704566" y="177207"/>
                  </a:lnTo>
                  <a:lnTo>
                    <a:pt x="527358" y="354414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78450" y="2455177"/>
              <a:ext cx="704850" cy="354965"/>
            </a:xfrm>
            <a:custGeom>
              <a:avLst/>
              <a:gdLst/>
              <a:ahLst/>
              <a:cxnLst/>
              <a:rect l="l" t="t" r="r" b="b"/>
              <a:pathLst>
                <a:path w="704850" h="354964">
                  <a:moveTo>
                    <a:pt x="0" y="88603"/>
                  </a:moveTo>
                  <a:lnTo>
                    <a:pt x="527358" y="88603"/>
                  </a:lnTo>
                  <a:lnTo>
                    <a:pt x="527358" y="0"/>
                  </a:lnTo>
                  <a:lnTo>
                    <a:pt x="704566" y="177207"/>
                  </a:lnTo>
                  <a:lnTo>
                    <a:pt x="527358" y="354414"/>
                  </a:lnTo>
                  <a:lnTo>
                    <a:pt x="527358" y="265811"/>
                  </a:lnTo>
                  <a:lnTo>
                    <a:pt x="0" y="265811"/>
                  </a:lnTo>
                  <a:lnTo>
                    <a:pt x="0" y="88603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915188" y="2378374"/>
            <a:ext cx="1036955" cy="374015"/>
            <a:chOff x="5915188" y="2378374"/>
            <a:chExt cx="1036955" cy="374015"/>
          </a:xfrm>
        </p:grpSpPr>
        <p:sp>
          <p:nvSpPr>
            <p:cNvPr id="12" name="object 12"/>
            <p:cNvSpPr/>
            <p:nvPr/>
          </p:nvSpPr>
          <p:spPr>
            <a:xfrm>
              <a:off x="5924713" y="2387899"/>
              <a:ext cx="1017905" cy="354965"/>
            </a:xfrm>
            <a:custGeom>
              <a:avLst/>
              <a:gdLst/>
              <a:ahLst/>
              <a:cxnLst/>
              <a:rect l="l" t="t" r="r" b="b"/>
              <a:pathLst>
                <a:path w="1017904" h="354964">
                  <a:moveTo>
                    <a:pt x="840567" y="354414"/>
                  </a:moveTo>
                  <a:lnTo>
                    <a:pt x="840567" y="265811"/>
                  </a:lnTo>
                  <a:lnTo>
                    <a:pt x="0" y="265811"/>
                  </a:lnTo>
                  <a:lnTo>
                    <a:pt x="0" y="88603"/>
                  </a:lnTo>
                  <a:lnTo>
                    <a:pt x="840567" y="88603"/>
                  </a:lnTo>
                  <a:lnTo>
                    <a:pt x="840567" y="0"/>
                  </a:lnTo>
                  <a:lnTo>
                    <a:pt x="1017774" y="177207"/>
                  </a:lnTo>
                  <a:lnTo>
                    <a:pt x="840567" y="354414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24713" y="2387899"/>
              <a:ext cx="1017905" cy="354965"/>
            </a:xfrm>
            <a:custGeom>
              <a:avLst/>
              <a:gdLst/>
              <a:ahLst/>
              <a:cxnLst/>
              <a:rect l="l" t="t" r="r" b="b"/>
              <a:pathLst>
                <a:path w="1017904" h="354964">
                  <a:moveTo>
                    <a:pt x="0" y="88603"/>
                  </a:moveTo>
                  <a:lnTo>
                    <a:pt x="840567" y="88603"/>
                  </a:lnTo>
                  <a:lnTo>
                    <a:pt x="840567" y="0"/>
                  </a:lnTo>
                  <a:lnTo>
                    <a:pt x="1017774" y="177207"/>
                  </a:lnTo>
                  <a:lnTo>
                    <a:pt x="840567" y="354414"/>
                  </a:lnTo>
                  <a:lnTo>
                    <a:pt x="840567" y="265811"/>
                  </a:lnTo>
                  <a:lnTo>
                    <a:pt x="0" y="265811"/>
                  </a:lnTo>
                  <a:lnTo>
                    <a:pt x="0" y="88603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306437" y="3413043"/>
            <a:ext cx="406400" cy="1762125"/>
            <a:chOff x="10306437" y="3413043"/>
            <a:chExt cx="406400" cy="1762125"/>
          </a:xfrm>
        </p:grpSpPr>
        <p:sp>
          <p:nvSpPr>
            <p:cNvPr id="15" name="object 15"/>
            <p:cNvSpPr/>
            <p:nvPr/>
          </p:nvSpPr>
          <p:spPr>
            <a:xfrm>
              <a:off x="10315963" y="3422568"/>
              <a:ext cx="387350" cy="871855"/>
            </a:xfrm>
            <a:custGeom>
              <a:avLst/>
              <a:gdLst/>
              <a:ahLst/>
              <a:cxnLst/>
              <a:rect l="l" t="t" r="r" b="b"/>
              <a:pathLst>
                <a:path w="387350" h="871854">
                  <a:moveTo>
                    <a:pt x="290166" y="871338"/>
                  </a:moveTo>
                  <a:lnTo>
                    <a:pt x="96722" y="871338"/>
                  </a:lnTo>
                  <a:lnTo>
                    <a:pt x="96722" y="193444"/>
                  </a:lnTo>
                  <a:lnTo>
                    <a:pt x="0" y="193444"/>
                  </a:lnTo>
                  <a:lnTo>
                    <a:pt x="193444" y="0"/>
                  </a:lnTo>
                  <a:lnTo>
                    <a:pt x="386888" y="193444"/>
                  </a:lnTo>
                  <a:lnTo>
                    <a:pt x="290166" y="193444"/>
                  </a:lnTo>
                  <a:lnTo>
                    <a:pt x="290166" y="871338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315963" y="3422568"/>
              <a:ext cx="387350" cy="871855"/>
            </a:xfrm>
            <a:custGeom>
              <a:avLst/>
              <a:gdLst/>
              <a:ahLst/>
              <a:cxnLst/>
              <a:rect l="l" t="t" r="r" b="b"/>
              <a:pathLst>
                <a:path w="387350" h="871854">
                  <a:moveTo>
                    <a:pt x="96722" y="871338"/>
                  </a:moveTo>
                  <a:lnTo>
                    <a:pt x="96722" y="193444"/>
                  </a:lnTo>
                  <a:lnTo>
                    <a:pt x="0" y="193444"/>
                  </a:lnTo>
                  <a:lnTo>
                    <a:pt x="193444" y="0"/>
                  </a:lnTo>
                  <a:lnTo>
                    <a:pt x="386888" y="193444"/>
                  </a:lnTo>
                  <a:lnTo>
                    <a:pt x="290166" y="193444"/>
                  </a:lnTo>
                  <a:lnTo>
                    <a:pt x="290166" y="871338"/>
                  </a:lnTo>
                  <a:lnTo>
                    <a:pt x="96722" y="871338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315962" y="4293906"/>
              <a:ext cx="387350" cy="871855"/>
            </a:xfrm>
            <a:custGeom>
              <a:avLst/>
              <a:gdLst/>
              <a:ahLst/>
              <a:cxnLst/>
              <a:rect l="l" t="t" r="r" b="b"/>
              <a:pathLst>
                <a:path w="387350" h="871854">
                  <a:moveTo>
                    <a:pt x="193443" y="871337"/>
                  </a:moveTo>
                  <a:lnTo>
                    <a:pt x="0" y="677893"/>
                  </a:lnTo>
                  <a:lnTo>
                    <a:pt x="96721" y="677893"/>
                  </a:lnTo>
                  <a:lnTo>
                    <a:pt x="96721" y="0"/>
                  </a:lnTo>
                  <a:lnTo>
                    <a:pt x="290165" y="0"/>
                  </a:lnTo>
                  <a:lnTo>
                    <a:pt x="290165" y="677893"/>
                  </a:lnTo>
                  <a:lnTo>
                    <a:pt x="386888" y="677893"/>
                  </a:lnTo>
                  <a:lnTo>
                    <a:pt x="193443" y="871337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15962" y="4293906"/>
              <a:ext cx="387350" cy="871855"/>
            </a:xfrm>
            <a:custGeom>
              <a:avLst/>
              <a:gdLst/>
              <a:ahLst/>
              <a:cxnLst/>
              <a:rect l="l" t="t" r="r" b="b"/>
              <a:pathLst>
                <a:path w="387350" h="871854">
                  <a:moveTo>
                    <a:pt x="290165" y="0"/>
                  </a:moveTo>
                  <a:lnTo>
                    <a:pt x="290165" y="677893"/>
                  </a:lnTo>
                  <a:lnTo>
                    <a:pt x="386888" y="677893"/>
                  </a:lnTo>
                  <a:lnTo>
                    <a:pt x="193443" y="871337"/>
                  </a:lnTo>
                  <a:lnTo>
                    <a:pt x="0" y="677893"/>
                  </a:lnTo>
                  <a:lnTo>
                    <a:pt x="96721" y="677893"/>
                  </a:lnTo>
                  <a:lnTo>
                    <a:pt x="96721" y="0"/>
                  </a:lnTo>
                  <a:lnTo>
                    <a:pt x="290165" y="0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8726678" y="2203593"/>
            <a:ext cx="956310" cy="540385"/>
            <a:chOff x="8726678" y="2203593"/>
            <a:chExt cx="956310" cy="540385"/>
          </a:xfrm>
        </p:grpSpPr>
        <p:sp>
          <p:nvSpPr>
            <p:cNvPr id="20" name="object 20"/>
            <p:cNvSpPr/>
            <p:nvPr/>
          </p:nvSpPr>
          <p:spPr>
            <a:xfrm>
              <a:off x="8736203" y="2213118"/>
              <a:ext cx="937260" cy="521334"/>
            </a:xfrm>
            <a:custGeom>
              <a:avLst/>
              <a:gdLst/>
              <a:ahLst/>
              <a:cxnLst/>
              <a:rect l="l" t="t" r="r" b="b"/>
              <a:pathLst>
                <a:path w="937259" h="521335">
                  <a:moveTo>
                    <a:pt x="676529" y="520906"/>
                  </a:moveTo>
                  <a:lnTo>
                    <a:pt x="676529" y="390680"/>
                  </a:lnTo>
                  <a:lnTo>
                    <a:pt x="0" y="390680"/>
                  </a:lnTo>
                  <a:lnTo>
                    <a:pt x="0" y="130226"/>
                  </a:lnTo>
                  <a:lnTo>
                    <a:pt x="676529" y="130226"/>
                  </a:lnTo>
                  <a:lnTo>
                    <a:pt x="676529" y="0"/>
                  </a:lnTo>
                  <a:lnTo>
                    <a:pt x="936982" y="260453"/>
                  </a:lnTo>
                  <a:lnTo>
                    <a:pt x="676529" y="520906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36203" y="2213118"/>
              <a:ext cx="937260" cy="521334"/>
            </a:xfrm>
            <a:custGeom>
              <a:avLst/>
              <a:gdLst/>
              <a:ahLst/>
              <a:cxnLst/>
              <a:rect l="l" t="t" r="r" b="b"/>
              <a:pathLst>
                <a:path w="937259" h="521335">
                  <a:moveTo>
                    <a:pt x="0" y="130226"/>
                  </a:moveTo>
                  <a:lnTo>
                    <a:pt x="676529" y="130226"/>
                  </a:lnTo>
                  <a:lnTo>
                    <a:pt x="676529" y="0"/>
                  </a:lnTo>
                  <a:lnTo>
                    <a:pt x="936982" y="260453"/>
                  </a:lnTo>
                  <a:lnTo>
                    <a:pt x="676529" y="520906"/>
                  </a:lnTo>
                  <a:lnTo>
                    <a:pt x="676529" y="390680"/>
                  </a:lnTo>
                  <a:lnTo>
                    <a:pt x="0" y="390680"/>
                  </a:lnTo>
                  <a:lnTo>
                    <a:pt x="0" y="130226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392821" y="3085761"/>
            <a:ext cx="1455420" cy="1882139"/>
            <a:chOff x="8392821" y="3085761"/>
            <a:chExt cx="1455420" cy="1882139"/>
          </a:xfrm>
        </p:grpSpPr>
        <p:sp>
          <p:nvSpPr>
            <p:cNvPr id="23" name="object 23"/>
            <p:cNvSpPr/>
            <p:nvPr/>
          </p:nvSpPr>
          <p:spPr>
            <a:xfrm>
              <a:off x="8402346" y="3095286"/>
              <a:ext cx="1436370" cy="1863089"/>
            </a:xfrm>
            <a:custGeom>
              <a:avLst/>
              <a:gdLst/>
              <a:ahLst/>
              <a:cxnLst/>
              <a:rect l="l" t="t" r="r" b="b"/>
              <a:pathLst>
                <a:path w="1436370" h="1863089">
                  <a:moveTo>
                    <a:pt x="61688" y="1862788"/>
                  </a:moveTo>
                  <a:lnTo>
                    <a:pt x="0" y="1499654"/>
                  </a:lnTo>
                  <a:lnTo>
                    <a:pt x="106205" y="1575016"/>
                  </a:lnTo>
                  <a:lnTo>
                    <a:pt x="1223806" y="0"/>
                  </a:lnTo>
                  <a:lnTo>
                    <a:pt x="1436218" y="150723"/>
                  </a:lnTo>
                  <a:lnTo>
                    <a:pt x="318616" y="1725739"/>
                  </a:lnTo>
                  <a:lnTo>
                    <a:pt x="424822" y="1801100"/>
                  </a:lnTo>
                  <a:lnTo>
                    <a:pt x="61688" y="1862788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02346" y="3095286"/>
              <a:ext cx="1436370" cy="1863089"/>
            </a:xfrm>
            <a:custGeom>
              <a:avLst/>
              <a:gdLst/>
              <a:ahLst/>
              <a:cxnLst/>
              <a:rect l="l" t="t" r="r" b="b"/>
              <a:pathLst>
                <a:path w="1436370" h="1863089">
                  <a:moveTo>
                    <a:pt x="1436218" y="150723"/>
                  </a:moveTo>
                  <a:lnTo>
                    <a:pt x="318616" y="1725739"/>
                  </a:lnTo>
                  <a:lnTo>
                    <a:pt x="424822" y="1801100"/>
                  </a:lnTo>
                  <a:lnTo>
                    <a:pt x="61688" y="1862788"/>
                  </a:lnTo>
                  <a:lnTo>
                    <a:pt x="0" y="1499654"/>
                  </a:lnTo>
                  <a:lnTo>
                    <a:pt x="106205" y="1575016"/>
                  </a:lnTo>
                  <a:lnTo>
                    <a:pt x="1223806" y="0"/>
                  </a:lnTo>
                  <a:lnTo>
                    <a:pt x="1436218" y="150723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0462" y="5534238"/>
            <a:ext cx="1003615" cy="103418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915188" y="5867017"/>
            <a:ext cx="915669" cy="368935"/>
            <a:chOff x="5915188" y="5867017"/>
            <a:chExt cx="915669" cy="368935"/>
          </a:xfrm>
        </p:grpSpPr>
        <p:sp>
          <p:nvSpPr>
            <p:cNvPr id="27" name="object 27"/>
            <p:cNvSpPr/>
            <p:nvPr/>
          </p:nvSpPr>
          <p:spPr>
            <a:xfrm>
              <a:off x="5924713" y="5876542"/>
              <a:ext cx="896619" cy="349885"/>
            </a:xfrm>
            <a:custGeom>
              <a:avLst/>
              <a:gdLst/>
              <a:ahLst/>
              <a:cxnLst/>
              <a:rect l="l" t="t" r="r" b="b"/>
              <a:pathLst>
                <a:path w="896620" h="349885">
                  <a:moveTo>
                    <a:pt x="174787" y="349574"/>
                  </a:moveTo>
                  <a:lnTo>
                    <a:pt x="0" y="174786"/>
                  </a:lnTo>
                  <a:lnTo>
                    <a:pt x="174787" y="0"/>
                  </a:lnTo>
                  <a:lnTo>
                    <a:pt x="174787" y="115778"/>
                  </a:lnTo>
                  <a:lnTo>
                    <a:pt x="896195" y="115778"/>
                  </a:lnTo>
                  <a:lnTo>
                    <a:pt x="896195" y="233795"/>
                  </a:lnTo>
                  <a:lnTo>
                    <a:pt x="174787" y="233795"/>
                  </a:lnTo>
                  <a:lnTo>
                    <a:pt x="174787" y="349574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24713" y="5876542"/>
              <a:ext cx="896619" cy="349885"/>
            </a:xfrm>
            <a:custGeom>
              <a:avLst/>
              <a:gdLst/>
              <a:ahLst/>
              <a:cxnLst/>
              <a:rect l="l" t="t" r="r" b="b"/>
              <a:pathLst>
                <a:path w="896620" h="349885">
                  <a:moveTo>
                    <a:pt x="896195" y="233795"/>
                  </a:moveTo>
                  <a:lnTo>
                    <a:pt x="174787" y="233795"/>
                  </a:lnTo>
                  <a:lnTo>
                    <a:pt x="174787" y="349574"/>
                  </a:lnTo>
                  <a:lnTo>
                    <a:pt x="0" y="174786"/>
                  </a:lnTo>
                  <a:lnTo>
                    <a:pt x="174787" y="0"/>
                  </a:lnTo>
                  <a:lnTo>
                    <a:pt x="174787" y="115778"/>
                  </a:lnTo>
                  <a:lnTo>
                    <a:pt x="896195" y="115778"/>
                  </a:lnTo>
                  <a:lnTo>
                    <a:pt x="896195" y="233795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772273" y="1908999"/>
            <a:ext cx="1663700" cy="1229360"/>
            <a:chOff x="3772273" y="1908999"/>
            <a:chExt cx="1663700" cy="122936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1798" y="1918524"/>
              <a:ext cx="1644133" cy="121013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77036" y="1913762"/>
              <a:ext cx="1654175" cy="1219835"/>
            </a:xfrm>
            <a:custGeom>
              <a:avLst/>
              <a:gdLst/>
              <a:ahLst/>
              <a:cxnLst/>
              <a:rect l="l" t="t" r="r" b="b"/>
              <a:pathLst>
                <a:path w="1654175" h="1219835">
                  <a:moveTo>
                    <a:pt x="0" y="0"/>
                  </a:moveTo>
                  <a:lnTo>
                    <a:pt x="1653658" y="0"/>
                  </a:lnTo>
                  <a:lnTo>
                    <a:pt x="1653658" y="1219660"/>
                  </a:lnTo>
                  <a:lnTo>
                    <a:pt x="0" y="121966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1869" y="5190031"/>
            <a:ext cx="1806744" cy="146139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451914" y="5851198"/>
            <a:ext cx="915669" cy="368935"/>
            <a:chOff x="3451914" y="5851198"/>
            <a:chExt cx="915669" cy="368935"/>
          </a:xfrm>
        </p:grpSpPr>
        <p:sp>
          <p:nvSpPr>
            <p:cNvPr id="34" name="object 34"/>
            <p:cNvSpPr/>
            <p:nvPr/>
          </p:nvSpPr>
          <p:spPr>
            <a:xfrm>
              <a:off x="3461439" y="5860723"/>
              <a:ext cx="896619" cy="349885"/>
            </a:xfrm>
            <a:custGeom>
              <a:avLst/>
              <a:gdLst/>
              <a:ahLst/>
              <a:cxnLst/>
              <a:rect l="l" t="t" r="r" b="b"/>
              <a:pathLst>
                <a:path w="896620" h="349885">
                  <a:moveTo>
                    <a:pt x="174786" y="349574"/>
                  </a:moveTo>
                  <a:lnTo>
                    <a:pt x="0" y="174787"/>
                  </a:lnTo>
                  <a:lnTo>
                    <a:pt x="174786" y="0"/>
                  </a:lnTo>
                  <a:lnTo>
                    <a:pt x="174786" y="115778"/>
                  </a:lnTo>
                  <a:lnTo>
                    <a:pt x="896195" y="115778"/>
                  </a:lnTo>
                  <a:lnTo>
                    <a:pt x="896195" y="233795"/>
                  </a:lnTo>
                  <a:lnTo>
                    <a:pt x="174786" y="233795"/>
                  </a:lnTo>
                  <a:lnTo>
                    <a:pt x="174786" y="349574"/>
                  </a:lnTo>
                  <a:close/>
                </a:path>
              </a:pathLst>
            </a:custGeom>
            <a:solidFill>
              <a:srgbClr val="DD9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61439" y="5860723"/>
              <a:ext cx="896619" cy="349885"/>
            </a:xfrm>
            <a:custGeom>
              <a:avLst/>
              <a:gdLst/>
              <a:ahLst/>
              <a:cxnLst/>
              <a:rect l="l" t="t" r="r" b="b"/>
              <a:pathLst>
                <a:path w="896620" h="349885">
                  <a:moveTo>
                    <a:pt x="896195" y="233795"/>
                  </a:moveTo>
                  <a:lnTo>
                    <a:pt x="174786" y="233795"/>
                  </a:lnTo>
                  <a:lnTo>
                    <a:pt x="174786" y="349574"/>
                  </a:lnTo>
                  <a:lnTo>
                    <a:pt x="0" y="174787"/>
                  </a:lnTo>
                  <a:lnTo>
                    <a:pt x="174786" y="0"/>
                  </a:lnTo>
                  <a:lnTo>
                    <a:pt x="174786" y="115778"/>
                  </a:lnTo>
                  <a:lnTo>
                    <a:pt x="896195" y="115778"/>
                  </a:lnTo>
                  <a:lnTo>
                    <a:pt x="896195" y="233795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950306" y="1065792"/>
            <a:ext cx="1693545" cy="294005"/>
          </a:xfrm>
          <a:prstGeom prst="rect">
            <a:avLst/>
          </a:prstGeom>
          <a:solidFill>
            <a:srgbClr val="F9DCD9"/>
          </a:solidFill>
          <a:ln w="19049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260"/>
              </a:spcBef>
            </a:pPr>
            <a:r>
              <a:rPr dirty="0" sz="1400" spc="-10">
                <a:latin typeface="Calibri"/>
                <a:cs typeface="Calibri"/>
              </a:rPr>
              <a:t>Image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Classification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55334" y="6399062"/>
            <a:ext cx="849630" cy="314325"/>
          </a:xfrm>
          <a:prstGeom prst="rect">
            <a:avLst/>
          </a:prstGeom>
          <a:solidFill>
            <a:srgbClr val="F9DCD9"/>
          </a:solidFill>
          <a:ln w="19049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85"/>
              </a:spcBef>
            </a:pPr>
            <a:r>
              <a:rPr dirty="0" sz="1800" spc="-5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302" y="2708086"/>
            <a:ext cx="1380503" cy="95573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1531" y="1846877"/>
            <a:ext cx="1543710" cy="8121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44775" y="1469027"/>
            <a:ext cx="1704249" cy="1659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1789" y="5009267"/>
            <a:ext cx="4044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 b="1">
                <a:solidFill>
                  <a:srgbClr val="FFFFFF"/>
                </a:solidFill>
                <a:latin typeface="Calibri"/>
                <a:cs typeface="Calibri"/>
              </a:rPr>
              <a:t>SMART,</a:t>
            </a:r>
            <a:r>
              <a:rPr dirty="0" sz="36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36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30" b="1">
                <a:solidFill>
                  <a:srgbClr val="FFFFFF"/>
                </a:solidFill>
                <a:latin typeface="Calibri"/>
                <a:cs typeface="Calibri"/>
              </a:rPr>
              <a:t>FLAWED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325" y="795550"/>
            <a:ext cx="8971599" cy="25683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64712" y="3589612"/>
            <a:ext cx="763270" cy="1403985"/>
            <a:chOff x="5864712" y="3589612"/>
            <a:chExt cx="763270" cy="1403985"/>
          </a:xfrm>
        </p:grpSpPr>
        <p:sp>
          <p:nvSpPr>
            <p:cNvPr id="5" name="object 5"/>
            <p:cNvSpPr/>
            <p:nvPr/>
          </p:nvSpPr>
          <p:spPr>
            <a:xfrm>
              <a:off x="5869475" y="3594375"/>
              <a:ext cx="753745" cy="1394460"/>
            </a:xfrm>
            <a:custGeom>
              <a:avLst/>
              <a:gdLst/>
              <a:ahLst/>
              <a:cxnLst/>
              <a:rect l="l" t="t" r="r" b="b"/>
              <a:pathLst>
                <a:path w="753745" h="1394460">
                  <a:moveTo>
                    <a:pt x="564974" y="23540"/>
                  </a:moveTo>
                  <a:lnTo>
                    <a:pt x="188324" y="23540"/>
                  </a:lnTo>
                  <a:lnTo>
                    <a:pt x="188324" y="0"/>
                  </a:lnTo>
                  <a:lnTo>
                    <a:pt x="564974" y="0"/>
                  </a:lnTo>
                  <a:lnTo>
                    <a:pt x="564974" y="23540"/>
                  </a:lnTo>
                  <a:close/>
                </a:path>
                <a:path w="753745" h="1394460">
                  <a:moveTo>
                    <a:pt x="564974" y="94162"/>
                  </a:moveTo>
                  <a:lnTo>
                    <a:pt x="188324" y="94162"/>
                  </a:lnTo>
                  <a:lnTo>
                    <a:pt x="188324" y="47081"/>
                  </a:lnTo>
                  <a:lnTo>
                    <a:pt x="564974" y="47081"/>
                  </a:lnTo>
                  <a:lnTo>
                    <a:pt x="564974" y="94162"/>
                  </a:lnTo>
                  <a:close/>
                </a:path>
                <a:path w="753745" h="1394460">
                  <a:moveTo>
                    <a:pt x="564974" y="1017449"/>
                  </a:moveTo>
                  <a:lnTo>
                    <a:pt x="188324" y="1017449"/>
                  </a:lnTo>
                  <a:lnTo>
                    <a:pt x="188324" y="117702"/>
                  </a:lnTo>
                  <a:lnTo>
                    <a:pt x="564974" y="117702"/>
                  </a:lnTo>
                  <a:lnTo>
                    <a:pt x="564974" y="1017449"/>
                  </a:lnTo>
                  <a:close/>
                </a:path>
                <a:path w="753745" h="1394460">
                  <a:moveTo>
                    <a:pt x="376649" y="1394099"/>
                  </a:moveTo>
                  <a:lnTo>
                    <a:pt x="0" y="1017449"/>
                  </a:lnTo>
                  <a:lnTo>
                    <a:pt x="753299" y="1017449"/>
                  </a:lnTo>
                  <a:lnTo>
                    <a:pt x="376649" y="13940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69475" y="3594375"/>
              <a:ext cx="753745" cy="1394460"/>
            </a:xfrm>
            <a:custGeom>
              <a:avLst/>
              <a:gdLst/>
              <a:ahLst/>
              <a:cxnLst/>
              <a:rect l="l" t="t" r="r" b="b"/>
              <a:pathLst>
                <a:path w="753745" h="1394460">
                  <a:moveTo>
                    <a:pt x="564974" y="0"/>
                  </a:moveTo>
                  <a:lnTo>
                    <a:pt x="564974" y="23540"/>
                  </a:lnTo>
                  <a:lnTo>
                    <a:pt x="188324" y="23540"/>
                  </a:lnTo>
                  <a:lnTo>
                    <a:pt x="188324" y="0"/>
                  </a:lnTo>
                  <a:lnTo>
                    <a:pt x="564974" y="0"/>
                  </a:lnTo>
                  <a:close/>
                </a:path>
                <a:path w="753745" h="1394460">
                  <a:moveTo>
                    <a:pt x="564974" y="47081"/>
                  </a:moveTo>
                  <a:lnTo>
                    <a:pt x="564974" y="94162"/>
                  </a:lnTo>
                  <a:lnTo>
                    <a:pt x="188324" y="94162"/>
                  </a:lnTo>
                  <a:lnTo>
                    <a:pt x="188324" y="47081"/>
                  </a:lnTo>
                  <a:lnTo>
                    <a:pt x="564974" y="47081"/>
                  </a:lnTo>
                  <a:close/>
                </a:path>
                <a:path w="753745" h="1394460">
                  <a:moveTo>
                    <a:pt x="564974" y="117702"/>
                  </a:moveTo>
                  <a:lnTo>
                    <a:pt x="564974" y="1017449"/>
                  </a:lnTo>
                  <a:lnTo>
                    <a:pt x="753299" y="1017449"/>
                  </a:lnTo>
                  <a:lnTo>
                    <a:pt x="376649" y="1394099"/>
                  </a:lnTo>
                  <a:lnTo>
                    <a:pt x="0" y="1017449"/>
                  </a:lnTo>
                  <a:lnTo>
                    <a:pt x="188324" y="1017449"/>
                  </a:lnTo>
                  <a:lnTo>
                    <a:pt x="188324" y="117702"/>
                  </a:lnTo>
                  <a:lnTo>
                    <a:pt x="564974" y="117702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0878" y="759542"/>
            <a:ext cx="2400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alibri"/>
                <a:cs typeface="Calibri"/>
              </a:rPr>
              <a:t>DR</a:t>
            </a:r>
            <a:r>
              <a:rPr dirty="0" spc="-145" b="0">
                <a:latin typeface="Calibri"/>
                <a:cs typeface="Calibri"/>
              </a:rPr>
              <a:t>A</a:t>
            </a:r>
            <a:r>
              <a:rPr dirty="0" spc="-5" b="0">
                <a:latin typeface="Calibri"/>
                <a:cs typeface="Calibri"/>
              </a:rPr>
              <a:t>W</a:t>
            </a:r>
            <a:r>
              <a:rPr dirty="0" spc="-35" b="0">
                <a:latin typeface="Calibri"/>
                <a:cs typeface="Calibri"/>
              </a:rPr>
              <a:t>B</a:t>
            </a:r>
            <a:r>
              <a:rPr dirty="0" spc="-30" b="0">
                <a:latin typeface="Calibri"/>
                <a:cs typeface="Calibri"/>
              </a:rPr>
              <a:t>A</a:t>
            </a:r>
            <a:r>
              <a:rPr dirty="0" spc="-5" b="0">
                <a:latin typeface="Calibri"/>
                <a:cs typeface="Calibri"/>
              </a:rPr>
              <a:t>C</a:t>
            </a:r>
            <a:r>
              <a:rPr dirty="0" spc="-30" b="0">
                <a:latin typeface="Calibri"/>
                <a:cs typeface="Calibri"/>
              </a:rPr>
              <a:t>K</a:t>
            </a:r>
            <a:r>
              <a:rPr dirty="0" b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592" y="1883950"/>
            <a:ext cx="21107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1.	Smart</a:t>
            </a:r>
            <a:r>
              <a:rPr dirty="0" sz="25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9674" y="1922600"/>
            <a:ext cx="2719705" cy="328295"/>
            <a:chOff x="3099674" y="1922600"/>
            <a:chExt cx="2719705" cy="328295"/>
          </a:xfrm>
        </p:grpSpPr>
        <p:sp>
          <p:nvSpPr>
            <p:cNvPr id="5" name="object 5"/>
            <p:cNvSpPr/>
            <p:nvPr/>
          </p:nvSpPr>
          <p:spPr>
            <a:xfrm>
              <a:off x="3137774" y="2086556"/>
              <a:ext cx="2297430" cy="22225"/>
            </a:xfrm>
            <a:custGeom>
              <a:avLst/>
              <a:gdLst/>
              <a:ahLst/>
              <a:cxnLst/>
              <a:rect l="l" t="t" r="r" b="b"/>
              <a:pathLst>
                <a:path w="2297429" h="22225">
                  <a:moveTo>
                    <a:pt x="0" y="21768"/>
                  </a:moveTo>
                  <a:lnTo>
                    <a:pt x="2297420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34003" y="1960700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5" h="252094">
                  <a:moveTo>
                    <a:pt x="2384" y="251712"/>
                  </a:moveTo>
                  <a:lnTo>
                    <a:pt x="0" y="0"/>
                  </a:lnTo>
                  <a:lnTo>
                    <a:pt x="346980" y="122580"/>
                  </a:lnTo>
                  <a:lnTo>
                    <a:pt x="2384" y="251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34003" y="1960700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5" h="252094">
                  <a:moveTo>
                    <a:pt x="2384" y="251712"/>
                  </a:moveTo>
                  <a:lnTo>
                    <a:pt x="346980" y="122580"/>
                  </a:lnTo>
                  <a:lnTo>
                    <a:pt x="0" y="0"/>
                  </a:lnTo>
                  <a:lnTo>
                    <a:pt x="2384" y="251712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517062" y="1974412"/>
            <a:ext cx="257175" cy="241935"/>
            <a:chOff x="6517062" y="1974412"/>
            <a:chExt cx="257175" cy="241935"/>
          </a:xfrm>
        </p:grpSpPr>
        <p:sp>
          <p:nvSpPr>
            <p:cNvPr id="9" name="object 9"/>
            <p:cNvSpPr/>
            <p:nvPr/>
          </p:nvSpPr>
          <p:spPr>
            <a:xfrm>
              <a:off x="6521825" y="1979174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123749" y="232199"/>
                  </a:moveTo>
                  <a:lnTo>
                    <a:pt x="0" y="116099"/>
                  </a:ln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21825" y="1979174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0" y="116099"/>
                  </a:move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lnTo>
                    <a:pt x="0" y="116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022076" y="1883950"/>
            <a:ext cx="47625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Servo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motor </a:t>
            </a:r>
            <a:r>
              <a:rPr dirty="0" sz="2500" spc="-20">
                <a:solidFill>
                  <a:srgbClr val="FFFFFF"/>
                </a:solidFill>
                <a:latin typeface="Calibri"/>
                <a:cs typeface="Calibri"/>
              </a:rPr>
              <a:t>rotation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FFFFFF"/>
                </a:solidFill>
                <a:latin typeface="Calibri"/>
                <a:cs typeface="Calibri"/>
              </a:rPr>
              <a:t>angle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Calibri"/>
                <a:cs typeface="Calibri"/>
              </a:rPr>
              <a:t>exact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35799" y="4485320"/>
            <a:ext cx="2483485" cy="328295"/>
            <a:chOff x="3335799" y="4485320"/>
            <a:chExt cx="2483485" cy="328295"/>
          </a:xfrm>
        </p:grpSpPr>
        <p:sp>
          <p:nvSpPr>
            <p:cNvPr id="13" name="object 13"/>
            <p:cNvSpPr/>
            <p:nvPr/>
          </p:nvSpPr>
          <p:spPr>
            <a:xfrm>
              <a:off x="3373899" y="4649256"/>
              <a:ext cx="2061845" cy="41910"/>
            </a:xfrm>
            <a:custGeom>
              <a:avLst/>
              <a:gdLst/>
              <a:ahLst/>
              <a:cxnLst/>
              <a:rect l="l" t="t" r="r" b="b"/>
              <a:pathLst>
                <a:path w="2061845" h="41910">
                  <a:moveTo>
                    <a:pt x="0" y="41743"/>
                  </a:moveTo>
                  <a:lnTo>
                    <a:pt x="2061393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32745" y="4523420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5095" y="251672"/>
                  </a:moveTo>
                  <a:lnTo>
                    <a:pt x="0" y="0"/>
                  </a:lnTo>
                  <a:lnTo>
                    <a:pt x="348279" y="118835"/>
                  </a:lnTo>
                  <a:lnTo>
                    <a:pt x="5095" y="2516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32745" y="4523420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5095" y="251672"/>
                  </a:moveTo>
                  <a:lnTo>
                    <a:pt x="348279" y="118835"/>
                  </a:lnTo>
                  <a:lnTo>
                    <a:pt x="0" y="0"/>
                  </a:lnTo>
                  <a:lnTo>
                    <a:pt x="5095" y="251672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517062" y="4532262"/>
            <a:ext cx="257175" cy="241935"/>
            <a:chOff x="6517062" y="4532262"/>
            <a:chExt cx="257175" cy="241935"/>
          </a:xfrm>
        </p:grpSpPr>
        <p:sp>
          <p:nvSpPr>
            <p:cNvPr id="17" name="object 17"/>
            <p:cNvSpPr/>
            <p:nvPr/>
          </p:nvSpPr>
          <p:spPr>
            <a:xfrm>
              <a:off x="6521825" y="4537025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123749" y="232199"/>
                  </a:moveTo>
                  <a:lnTo>
                    <a:pt x="0" y="116099"/>
                  </a:ln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21825" y="4537025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0" y="116099"/>
                  </a:move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lnTo>
                    <a:pt x="0" y="116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25025" y="3268800"/>
            <a:ext cx="2418715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dirty="0" sz="25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dirty="0" sz="25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Assistant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dirty="0" sz="25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Parking</a:t>
            </a:r>
            <a:r>
              <a:rPr dirty="0" sz="25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88199" y="3400545"/>
            <a:ext cx="2483485" cy="328295"/>
            <a:chOff x="3488199" y="3400545"/>
            <a:chExt cx="2483485" cy="328295"/>
          </a:xfrm>
        </p:grpSpPr>
        <p:sp>
          <p:nvSpPr>
            <p:cNvPr id="21" name="object 21"/>
            <p:cNvSpPr/>
            <p:nvPr/>
          </p:nvSpPr>
          <p:spPr>
            <a:xfrm>
              <a:off x="3526299" y="3564481"/>
              <a:ext cx="2061845" cy="41910"/>
            </a:xfrm>
            <a:custGeom>
              <a:avLst/>
              <a:gdLst/>
              <a:ahLst/>
              <a:cxnLst/>
              <a:rect l="l" t="t" r="r" b="b"/>
              <a:pathLst>
                <a:path w="2061845" h="41910">
                  <a:moveTo>
                    <a:pt x="0" y="41743"/>
                  </a:moveTo>
                  <a:lnTo>
                    <a:pt x="2061393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85145" y="3438645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5095" y="251672"/>
                  </a:moveTo>
                  <a:lnTo>
                    <a:pt x="0" y="0"/>
                  </a:lnTo>
                  <a:lnTo>
                    <a:pt x="348279" y="118835"/>
                  </a:lnTo>
                  <a:lnTo>
                    <a:pt x="5095" y="2516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85145" y="3438645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5095" y="251672"/>
                  </a:moveTo>
                  <a:lnTo>
                    <a:pt x="348279" y="118835"/>
                  </a:lnTo>
                  <a:lnTo>
                    <a:pt x="0" y="0"/>
                  </a:lnTo>
                  <a:lnTo>
                    <a:pt x="5095" y="251672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669462" y="3447487"/>
            <a:ext cx="257175" cy="241935"/>
            <a:chOff x="6669462" y="3447487"/>
            <a:chExt cx="257175" cy="241935"/>
          </a:xfrm>
        </p:grpSpPr>
        <p:sp>
          <p:nvSpPr>
            <p:cNvPr id="25" name="object 25"/>
            <p:cNvSpPr/>
            <p:nvPr/>
          </p:nvSpPr>
          <p:spPr>
            <a:xfrm>
              <a:off x="6674225" y="3452250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123749" y="232199"/>
                  </a:moveTo>
                  <a:lnTo>
                    <a:pt x="0" y="116099"/>
                  </a:ln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74225" y="3452250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0" y="116099"/>
                  </a:move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lnTo>
                    <a:pt x="0" y="116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6517062" y="5253587"/>
            <a:ext cx="257175" cy="241935"/>
            <a:chOff x="6517062" y="5253587"/>
            <a:chExt cx="257175" cy="241935"/>
          </a:xfrm>
        </p:grpSpPr>
        <p:sp>
          <p:nvSpPr>
            <p:cNvPr id="28" name="object 28"/>
            <p:cNvSpPr/>
            <p:nvPr/>
          </p:nvSpPr>
          <p:spPr>
            <a:xfrm>
              <a:off x="6521825" y="5258349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123749" y="232199"/>
                  </a:moveTo>
                  <a:lnTo>
                    <a:pt x="0" y="116099"/>
                  </a:ln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21825" y="5258349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0" y="116099"/>
                  </a:move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lnTo>
                    <a:pt x="0" y="116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022076" y="3357025"/>
            <a:ext cx="4935220" cy="290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Capturing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noise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receiving voice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alibri"/>
              <a:cs typeface="Calibri"/>
            </a:endParaRPr>
          </a:p>
          <a:p>
            <a:pPr marL="12700" marR="1355090">
              <a:lnSpc>
                <a:spcPct val="185900"/>
              </a:lnSpc>
              <a:spcBef>
                <a:spcPts val="5"/>
              </a:spcBef>
            </a:pP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Camera 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resolution too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poor </a:t>
            </a:r>
            <a:r>
              <a:rPr dirty="0" sz="2500" spc="-5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Opencv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accuracy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95%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ESP32, accuracy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17062" y="5961862"/>
            <a:ext cx="257175" cy="241935"/>
            <a:chOff x="6517062" y="5961862"/>
            <a:chExt cx="257175" cy="241935"/>
          </a:xfrm>
        </p:grpSpPr>
        <p:sp>
          <p:nvSpPr>
            <p:cNvPr id="32" name="object 32"/>
            <p:cNvSpPr/>
            <p:nvPr/>
          </p:nvSpPr>
          <p:spPr>
            <a:xfrm>
              <a:off x="6521825" y="5966624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123749" y="232199"/>
                  </a:moveTo>
                  <a:lnTo>
                    <a:pt x="0" y="116099"/>
                  </a:ln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21825" y="5966624"/>
              <a:ext cx="247650" cy="232410"/>
            </a:xfrm>
            <a:custGeom>
              <a:avLst/>
              <a:gdLst/>
              <a:ahLst/>
              <a:cxnLst/>
              <a:rect l="l" t="t" r="r" b="b"/>
              <a:pathLst>
                <a:path w="247650" h="232410">
                  <a:moveTo>
                    <a:pt x="0" y="116099"/>
                  </a:moveTo>
                  <a:lnTo>
                    <a:pt x="123749" y="0"/>
                  </a:lnTo>
                  <a:lnTo>
                    <a:pt x="247499" y="116099"/>
                  </a:lnTo>
                  <a:lnTo>
                    <a:pt x="123749" y="232199"/>
                  </a:lnTo>
                  <a:lnTo>
                    <a:pt x="0" y="116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269" y="823241"/>
            <a:ext cx="7421461" cy="52115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47452" y="5606799"/>
            <a:ext cx="6661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latin typeface="Calibri"/>
                <a:cs typeface="Calibri"/>
              </a:rPr>
              <a:t>F</a:t>
            </a:r>
            <a:r>
              <a:rPr dirty="0" sz="2200">
                <a:latin typeface="Calibri"/>
                <a:cs typeface="Calibri"/>
              </a:rPr>
              <a:t>azlul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3163" y="5606799"/>
            <a:ext cx="4368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alibri"/>
                <a:cs typeface="Calibri"/>
              </a:rPr>
              <a:t>Saif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3686" y="5606799"/>
            <a:ext cx="5886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latin typeface="Calibri"/>
                <a:cs typeface="Calibri"/>
              </a:rPr>
              <a:t>F</a:t>
            </a:r>
            <a:r>
              <a:rPr dirty="0" sz="2200">
                <a:latin typeface="Calibri"/>
                <a:cs typeface="Calibri"/>
              </a:rPr>
              <a:t>arin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589" y="1032392"/>
            <a:ext cx="4321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 MT"/>
                <a:cs typeface="Arial MT"/>
              </a:rPr>
              <a:t>A</a:t>
            </a:r>
            <a:r>
              <a:rPr dirty="0" spc="-245" b="0">
                <a:latin typeface="Arial MT"/>
                <a:cs typeface="Arial MT"/>
              </a:rPr>
              <a:t> </a:t>
            </a:r>
            <a:r>
              <a:rPr dirty="0" spc="-60" b="0">
                <a:latin typeface="Arial MT"/>
                <a:cs typeface="Arial MT"/>
              </a:rPr>
              <a:t>GREAT</a:t>
            </a:r>
            <a:r>
              <a:rPr dirty="0" spc="-114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4525" y="2132300"/>
            <a:ext cx="7240250" cy="4314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212" y="620202"/>
            <a:ext cx="3077845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00" spc="15" b="0">
                <a:latin typeface="Calibri"/>
                <a:cs typeface="Calibri"/>
              </a:rPr>
              <a:t>SIMPLE</a:t>
            </a:r>
            <a:r>
              <a:rPr dirty="0" sz="3200" spc="-55" b="0">
                <a:latin typeface="Calibri"/>
                <a:cs typeface="Calibri"/>
              </a:rPr>
              <a:t> </a:t>
            </a:r>
            <a:r>
              <a:rPr dirty="0" sz="3200" spc="5" b="0"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375" y="1789900"/>
            <a:ext cx="8364499" cy="483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6581" y="719192"/>
            <a:ext cx="3595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36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864" y="2175467"/>
            <a:ext cx="102711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dirty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0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3449011"/>
            <a:ext cx="4074159" cy="271526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36420" y="4125861"/>
            <a:ext cx="1617345" cy="1311275"/>
            <a:chOff x="5136420" y="4125861"/>
            <a:chExt cx="1617345" cy="1311275"/>
          </a:xfrm>
        </p:grpSpPr>
        <p:sp>
          <p:nvSpPr>
            <p:cNvPr id="6" name="object 6"/>
            <p:cNvSpPr/>
            <p:nvPr/>
          </p:nvSpPr>
          <p:spPr>
            <a:xfrm>
              <a:off x="5145938" y="4135132"/>
              <a:ext cx="1598295" cy="1291590"/>
            </a:xfrm>
            <a:custGeom>
              <a:avLst/>
              <a:gdLst/>
              <a:ahLst/>
              <a:cxnLst/>
              <a:rect l="l" t="t" r="r" b="b"/>
              <a:pathLst>
                <a:path w="1598295" h="1291589">
                  <a:moveTo>
                    <a:pt x="1597850" y="439420"/>
                  </a:moveTo>
                  <a:lnTo>
                    <a:pt x="1005624" y="439420"/>
                  </a:lnTo>
                  <a:lnTo>
                    <a:pt x="1005624" y="0"/>
                  </a:lnTo>
                  <a:lnTo>
                    <a:pt x="592226" y="0"/>
                  </a:lnTo>
                  <a:lnTo>
                    <a:pt x="592226" y="439420"/>
                  </a:lnTo>
                  <a:lnTo>
                    <a:pt x="0" y="439420"/>
                  </a:lnTo>
                  <a:lnTo>
                    <a:pt x="0" y="853440"/>
                  </a:lnTo>
                  <a:lnTo>
                    <a:pt x="592226" y="853440"/>
                  </a:lnTo>
                  <a:lnTo>
                    <a:pt x="592226" y="1291590"/>
                  </a:lnTo>
                  <a:lnTo>
                    <a:pt x="1005624" y="1291590"/>
                  </a:lnTo>
                  <a:lnTo>
                    <a:pt x="1005624" y="853440"/>
                  </a:lnTo>
                  <a:lnTo>
                    <a:pt x="1597850" y="853440"/>
                  </a:lnTo>
                  <a:lnTo>
                    <a:pt x="1597850" y="4394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45945" y="4135386"/>
              <a:ext cx="1598295" cy="1292225"/>
            </a:xfrm>
            <a:custGeom>
              <a:avLst/>
              <a:gdLst/>
              <a:ahLst/>
              <a:cxnLst/>
              <a:rect l="l" t="t" r="r" b="b"/>
              <a:pathLst>
                <a:path w="1598295" h="1292225">
                  <a:moveTo>
                    <a:pt x="0" y="439156"/>
                  </a:moveTo>
                  <a:lnTo>
                    <a:pt x="592220" y="439156"/>
                  </a:lnTo>
                  <a:lnTo>
                    <a:pt x="592220" y="0"/>
                  </a:lnTo>
                  <a:lnTo>
                    <a:pt x="1005627" y="0"/>
                  </a:lnTo>
                  <a:lnTo>
                    <a:pt x="1005627" y="439156"/>
                  </a:lnTo>
                  <a:lnTo>
                    <a:pt x="1597848" y="439156"/>
                  </a:lnTo>
                  <a:lnTo>
                    <a:pt x="1597848" y="852562"/>
                  </a:lnTo>
                  <a:lnTo>
                    <a:pt x="1005627" y="852562"/>
                  </a:lnTo>
                  <a:lnTo>
                    <a:pt x="1005627" y="1291719"/>
                  </a:lnTo>
                  <a:lnTo>
                    <a:pt x="592220" y="1291719"/>
                  </a:lnTo>
                  <a:lnTo>
                    <a:pt x="592220" y="852562"/>
                  </a:lnTo>
                  <a:lnTo>
                    <a:pt x="0" y="852562"/>
                  </a:lnTo>
                  <a:lnTo>
                    <a:pt x="0" y="439156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9780" y="3449011"/>
            <a:ext cx="4376418" cy="2715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339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WHAT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35"/>
              <a:t> </a:t>
            </a:r>
            <a:r>
              <a:rPr dirty="0" spc="-10"/>
              <a:t>SMART</a:t>
            </a:r>
            <a:r>
              <a:rPr dirty="0" spc="-35"/>
              <a:t> </a:t>
            </a:r>
            <a:r>
              <a:rPr dirty="0" spc="-5"/>
              <a:t>HOME?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6" y="2723248"/>
            <a:ext cx="3335020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Smart homes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can choose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to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have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smart speakers,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lights,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thermostats, doorbells, or home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hubs.</a:t>
            </a:r>
            <a:r>
              <a:rPr dirty="0" sz="1800" spc="-3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Smart</a:t>
            </a:r>
            <a:r>
              <a:rPr dirty="0" sz="1800" spc="-3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technology</a:t>
            </a:r>
            <a:r>
              <a:rPr dirty="0" sz="1800" spc="-25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can</a:t>
            </a:r>
            <a:r>
              <a:rPr dirty="0" sz="1800" spc="-25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also </a:t>
            </a:r>
            <a:r>
              <a:rPr dirty="0" sz="1800" spc="-484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extend to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kitchen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appliances or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outdoor or landscaping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equipment. New innovations are </a:t>
            </a:r>
            <a:r>
              <a:rPr dirty="0" sz="1800" spc="-49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continually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evolving what is in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a </a:t>
            </a:r>
            <a:r>
              <a:rPr dirty="0" sz="1800" spc="5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1F1F1"/>
                </a:solidFill>
                <a:latin typeface="Arial MT"/>
                <a:cs typeface="Arial MT"/>
              </a:rPr>
              <a:t>smart</a:t>
            </a:r>
            <a:r>
              <a:rPr dirty="0" sz="1800" spc="-10">
                <a:solidFill>
                  <a:srgbClr val="F1F1F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1F1F1"/>
                </a:solidFill>
                <a:latin typeface="Arial MT"/>
                <a:cs typeface="Arial MT"/>
              </a:rPr>
              <a:t>home.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0" y="2240280"/>
            <a:ext cx="7125546" cy="4008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231" y="1032425"/>
            <a:ext cx="3973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50"/>
              <a:t> </a:t>
            </a:r>
            <a:r>
              <a:rPr dirty="0" spc="-10"/>
              <a:t>SMART</a:t>
            </a:r>
            <a:r>
              <a:rPr dirty="0" spc="-50"/>
              <a:t> </a:t>
            </a:r>
            <a:r>
              <a:rPr dirty="0" spc="-5"/>
              <a:t>HOME?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5240" y="2522060"/>
            <a:ext cx="9462135" cy="912494"/>
            <a:chOff x="1365240" y="2522060"/>
            <a:chExt cx="9462135" cy="912494"/>
          </a:xfrm>
        </p:grpSpPr>
        <p:sp>
          <p:nvSpPr>
            <p:cNvPr id="4" name="object 4"/>
            <p:cNvSpPr/>
            <p:nvPr/>
          </p:nvSpPr>
          <p:spPr>
            <a:xfrm>
              <a:off x="1374765" y="2531585"/>
              <a:ext cx="9443085" cy="893444"/>
            </a:xfrm>
            <a:custGeom>
              <a:avLst/>
              <a:gdLst/>
              <a:ahLst/>
              <a:cxnLst/>
              <a:rect l="l" t="t" r="r" b="b"/>
              <a:pathLst>
                <a:path w="9443085" h="893445">
                  <a:moveTo>
                    <a:pt x="9353145" y="893206"/>
                  </a:moveTo>
                  <a:lnTo>
                    <a:pt x="89320" y="893206"/>
                  </a:lnTo>
                  <a:lnTo>
                    <a:pt x="54552" y="886186"/>
                  </a:lnTo>
                  <a:lnTo>
                    <a:pt x="26161" y="867044"/>
                  </a:lnTo>
                  <a:lnTo>
                    <a:pt x="7019" y="838653"/>
                  </a:lnTo>
                  <a:lnTo>
                    <a:pt x="0" y="803885"/>
                  </a:lnTo>
                  <a:lnTo>
                    <a:pt x="0" y="89320"/>
                  </a:lnTo>
                  <a:lnTo>
                    <a:pt x="7019" y="54553"/>
                  </a:lnTo>
                  <a:lnTo>
                    <a:pt x="26161" y="26161"/>
                  </a:lnTo>
                  <a:lnTo>
                    <a:pt x="54552" y="7019"/>
                  </a:lnTo>
                  <a:lnTo>
                    <a:pt x="89320" y="0"/>
                  </a:lnTo>
                  <a:lnTo>
                    <a:pt x="9353145" y="0"/>
                  </a:lnTo>
                  <a:lnTo>
                    <a:pt x="9402700" y="15006"/>
                  </a:lnTo>
                  <a:lnTo>
                    <a:pt x="9435666" y="55139"/>
                  </a:lnTo>
                  <a:lnTo>
                    <a:pt x="9442465" y="89320"/>
                  </a:lnTo>
                  <a:lnTo>
                    <a:pt x="9442465" y="803885"/>
                  </a:lnTo>
                  <a:lnTo>
                    <a:pt x="9435446" y="838653"/>
                  </a:lnTo>
                  <a:lnTo>
                    <a:pt x="9416304" y="867044"/>
                  </a:lnTo>
                  <a:lnTo>
                    <a:pt x="9387913" y="886186"/>
                  </a:lnTo>
                  <a:lnTo>
                    <a:pt x="9353145" y="893206"/>
                  </a:lnTo>
                  <a:close/>
                </a:path>
              </a:pathLst>
            </a:custGeom>
            <a:solidFill>
              <a:srgbClr val="AB3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4765" y="2531585"/>
              <a:ext cx="9443085" cy="893444"/>
            </a:xfrm>
            <a:custGeom>
              <a:avLst/>
              <a:gdLst/>
              <a:ahLst/>
              <a:cxnLst/>
              <a:rect l="l" t="t" r="r" b="b"/>
              <a:pathLst>
                <a:path w="9443085" h="893445">
                  <a:moveTo>
                    <a:pt x="0" y="89320"/>
                  </a:moveTo>
                  <a:lnTo>
                    <a:pt x="7019" y="54553"/>
                  </a:lnTo>
                  <a:lnTo>
                    <a:pt x="26161" y="26161"/>
                  </a:lnTo>
                  <a:lnTo>
                    <a:pt x="54552" y="7019"/>
                  </a:lnTo>
                  <a:lnTo>
                    <a:pt x="89320" y="0"/>
                  </a:lnTo>
                  <a:lnTo>
                    <a:pt x="9353145" y="0"/>
                  </a:lnTo>
                  <a:lnTo>
                    <a:pt x="9402700" y="15006"/>
                  </a:lnTo>
                  <a:lnTo>
                    <a:pt x="9435666" y="55139"/>
                  </a:lnTo>
                  <a:lnTo>
                    <a:pt x="9442465" y="89320"/>
                  </a:lnTo>
                  <a:lnTo>
                    <a:pt x="9442465" y="803885"/>
                  </a:lnTo>
                  <a:lnTo>
                    <a:pt x="9435446" y="838653"/>
                  </a:lnTo>
                  <a:lnTo>
                    <a:pt x="9416304" y="867044"/>
                  </a:lnTo>
                  <a:lnTo>
                    <a:pt x="9387913" y="886186"/>
                  </a:lnTo>
                  <a:lnTo>
                    <a:pt x="9353145" y="893206"/>
                  </a:lnTo>
                  <a:lnTo>
                    <a:pt x="89320" y="893206"/>
                  </a:lnTo>
                  <a:lnTo>
                    <a:pt x="54552" y="886186"/>
                  </a:lnTo>
                  <a:lnTo>
                    <a:pt x="26161" y="867044"/>
                  </a:lnTo>
                  <a:lnTo>
                    <a:pt x="7019" y="838653"/>
                  </a:lnTo>
                  <a:lnTo>
                    <a:pt x="0" y="803885"/>
                  </a:lnTo>
                  <a:lnTo>
                    <a:pt x="0" y="893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97682" y="2759444"/>
            <a:ext cx="678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convenience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comfort to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homeowners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5027" y="3480618"/>
            <a:ext cx="401955" cy="335280"/>
          </a:xfrm>
          <a:custGeom>
            <a:avLst/>
            <a:gdLst/>
            <a:ahLst/>
            <a:cxnLst/>
            <a:rect l="l" t="t" r="r" b="b"/>
            <a:pathLst>
              <a:path w="401954" h="335279">
                <a:moveTo>
                  <a:pt x="200971" y="334951"/>
                </a:moveTo>
                <a:lnTo>
                  <a:pt x="0" y="167476"/>
                </a:lnTo>
                <a:lnTo>
                  <a:pt x="80388" y="167476"/>
                </a:lnTo>
                <a:lnTo>
                  <a:pt x="80388" y="0"/>
                </a:lnTo>
                <a:lnTo>
                  <a:pt x="321554" y="0"/>
                </a:lnTo>
                <a:lnTo>
                  <a:pt x="321554" y="167476"/>
                </a:lnTo>
                <a:lnTo>
                  <a:pt x="401942" y="167476"/>
                </a:lnTo>
                <a:lnTo>
                  <a:pt x="200971" y="334951"/>
                </a:lnTo>
                <a:close/>
              </a:path>
            </a:pathLst>
          </a:custGeom>
          <a:solidFill>
            <a:srgbClr val="D1ADD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2701" y="3861870"/>
            <a:ext cx="9586595" cy="912494"/>
            <a:chOff x="1302701" y="3861870"/>
            <a:chExt cx="9586595" cy="912494"/>
          </a:xfrm>
        </p:grpSpPr>
        <p:sp>
          <p:nvSpPr>
            <p:cNvPr id="9" name="object 9"/>
            <p:cNvSpPr/>
            <p:nvPr/>
          </p:nvSpPr>
          <p:spPr>
            <a:xfrm>
              <a:off x="1312226" y="3871395"/>
              <a:ext cx="9567545" cy="893444"/>
            </a:xfrm>
            <a:custGeom>
              <a:avLst/>
              <a:gdLst/>
              <a:ahLst/>
              <a:cxnLst/>
              <a:rect l="l" t="t" r="r" b="b"/>
              <a:pathLst>
                <a:path w="9567545" h="893445">
                  <a:moveTo>
                    <a:pt x="9478225" y="893205"/>
                  </a:moveTo>
                  <a:lnTo>
                    <a:pt x="89320" y="893205"/>
                  </a:lnTo>
                  <a:lnTo>
                    <a:pt x="54552" y="886186"/>
                  </a:lnTo>
                  <a:lnTo>
                    <a:pt x="26161" y="867044"/>
                  </a:lnTo>
                  <a:lnTo>
                    <a:pt x="7019" y="838652"/>
                  </a:lnTo>
                  <a:lnTo>
                    <a:pt x="0" y="803885"/>
                  </a:lnTo>
                  <a:lnTo>
                    <a:pt x="0" y="89320"/>
                  </a:lnTo>
                  <a:lnTo>
                    <a:pt x="7019" y="54552"/>
                  </a:lnTo>
                  <a:lnTo>
                    <a:pt x="26161" y="26161"/>
                  </a:lnTo>
                  <a:lnTo>
                    <a:pt x="54552" y="7019"/>
                  </a:lnTo>
                  <a:lnTo>
                    <a:pt x="89320" y="0"/>
                  </a:lnTo>
                  <a:lnTo>
                    <a:pt x="9478225" y="0"/>
                  </a:lnTo>
                  <a:lnTo>
                    <a:pt x="9527780" y="15007"/>
                  </a:lnTo>
                  <a:lnTo>
                    <a:pt x="9560746" y="55139"/>
                  </a:lnTo>
                  <a:lnTo>
                    <a:pt x="9567545" y="89320"/>
                  </a:lnTo>
                  <a:lnTo>
                    <a:pt x="9567545" y="803885"/>
                  </a:lnTo>
                  <a:lnTo>
                    <a:pt x="9560526" y="838652"/>
                  </a:lnTo>
                  <a:lnTo>
                    <a:pt x="9541384" y="867044"/>
                  </a:lnTo>
                  <a:lnTo>
                    <a:pt x="9512992" y="886186"/>
                  </a:lnTo>
                  <a:lnTo>
                    <a:pt x="9478225" y="893205"/>
                  </a:lnTo>
                  <a:close/>
                </a:path>
              </a:pathLst>
            </a:custGeom>
            <a:solidFill>
              <a:srgbClr val="AB3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12226" y="3871395"/>
              <a:ext cx="9567545" cy="893444"/>
            </a:xfrm>
            <a:custGeom>
              <a:avLst/>
              <a:gdLst/>
              <a:ahLst/>
              <a:cxnLst/>
              <a:rect l="l" t="t" r="r" b="b"/>
              <a:pathLst>
                <a:path w="9567545" h="893445">
                  <a:moveTo>
                    <a:pt x="0" y="89320"/>
                  </a:moveTo>
                  <a:lnTo>
                    <a:pt x="7019" y="54552"/>
                  </a:lnTo>
                  <a:lnTo>
                    <a:pt x="26161" y="26161"/>
                  </a:lnTo>
                  <a:lnTo>
                    <a:pt x="54552" y="7019"/>
                  </a:lnTo>
                  <a:lnTo>
                    <a:pt x="89320" y="0"/>
                  </a:lnTo>
                  <a:lnTo>
                    <a:pt x="9478225" y="0"/>
                  </a:lnTo>
                  <a:lnTo>
                    <a:pt x="9527780" y="15007"/>
                  </a:lnTo>
                  <a:lnTo>
                    <a:pt x="9560746" y="55139"/>
                  </a:lnTo>
                  <a:lnTo>
                    <a:pt x="9567545" y="89320"/>
                  </a:lnTo>
                  <a:lnTo>
                    <a:pt x="9567545" y="803885"/>
                  </a:lnTo>
                  <a:lnTo>
                    <a:pt x="9560526" y="838652"/>
                  </a:lnTo>
                  <a:lnTo>
                    <a:pt x="9541384" y="867044"/>
                  </a:lnTo>
                  <a:lnTo>
                    <a:pt x="9512992" y="886186"/>
                  </a:lnTo>
                  <a:lnTo>
                    <a:pt x="9478225" y="893205"/>
                  </a:lnTo>
                  <a:lnTo>
                    <a:pt x="89320" y="893205"/>
                  </a:lnTo>
                  <a:lnTo>
                    <a:pt x="54552" y="886186"/>
                  </a:lnTo>
                  <a:lnTo>
                    <a:pt x="26161" y="867044"/>
                  </a:lnTo>
                  <a:lnTo>
                    <a:pt x="7019" y="838652"/>
                  </a:lnTo>
                  <a:lnTo>
                    <a:pt x="0" y="803885"/>
                  </a:lnTo>
                  <a:lnTo>
                    <a:pt x="0" y="893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42705" y="4099254"/>
            <a:ext cx="4300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bills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5027" y="4820646"/>
            <a:ext cx="401955" cy="336550"/>
          </a:xfrm>
          <a:custGeom>
            <a:avLst/>
            <a:gdLst/>
            <a:ahLst/>
            <a:cxnLst/>
            <a:rect l="l" t="t" r="r" b="b"/>
            <a:pathLst>
              <a:path w="401954" h="336550">
                <a:moveTo>
                  <a:pt x="200971" y="336261"/>
                </a:moveTo>
                <a:lnTo>
                  <a:pt x="0" y="168130"/>
                </a:lnTo>
                <a:lnTo>
                  <a:pt x="80388" y="168130"/>
                </a:lnTo>
                <a:lnTo>
                  <a:pt x="80388" y="0"/>
                </a:lnTo>
                <a:lnTo>
                  <a:pt x="321554" y="0"/>
                </a:lnTo>
                <a:lnTo>
                  <a:pt x="321554" y="168130"/>
                </a:lnTo>
                <a:lnTo>
                  <a:pt x="401942" y="168130"/>
                </a:lnTo>
                <a:lnTo>
                  <a:pt x="200971" y="336261"/>
                </a:lnTo>
                <a:close/>
              </a:path>
            </a:pathLst>
          </a:custGeom>
          <a:solidFill>
            <a:srgbClr val="D1ADD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302701" y="5203428"/>
            <a:ext cx="9586595" cy="912494"/>
            <a:chOff x="1302701" y="5203428"/>
            <a:chExt cx="9586595" cy="912494"/>
          </a:xfrm>
        </p:grpSpPr>
        <p:sp>
          <p:nvSpPr>
            <p:cNvPr id="14" name="object 14"/>
            <p:cNvSpPr/>
            <p:nvPr/>
          </p:nvSpPr>
          <p:spPr>
            <a:xfrm>
              <a:off x="1312226" y="5212953"/>
              <a:ext cx="9567545" cy="893444"/>
            </a:xfrm>
            <a:custGeom>
              <a:avLst/>
              <a:gdLst/>
              <a:ahLst/>
              <a:cxnLst/>
              <a:rect l="l" t="t" r="r" b="b"/>
              <a:pathLst>
                <a:path w="9567545" h="893445">
                  <a:moveTo>
                    <a:pt x="9478225" y="893205"/>
                  </a:moveTo>
                  <a:lnTo>
                    <a:pt x="89320" y="893205"/>
                  </a:lnTo>
                  <a:lnTo>
                    <a:pt x="54552" y="886186"/>
                  </a:lnTo>
                  <a:lnTo>
                    <a:pt x="26161" y="867044"/>
                  </a:lnTo>
                  <a:lnTo>
                    <a:pt x="7019" y="838652"/>
                  </a:lnTo>
                  <a:lnTo>
                    <a:pt x="0" y="803885"/>
                  </a:lnTo>
                  <a:lnTo>
                    <a:pt x="0" y="89320"/>
                  </a:lnTo>
                  <a:lnTo>
                    <a:pt x="7019" y="54552"/>
                  </a:lnTo>
                  <a:lnTo>
                    <a:pt x="26161" y="26161"/>
                  </a:lnTo>
                  <a:lnTo>
                    <a:pt x="54552" y="7019"/>
                  </a:lnTo>
                  <a:lnTo>
                    <a:pt x="89320" y="0"/>
                  </a:lnTo>
                  <a:lnTo>
                    <a:pt x="9478225" y="0"/>
                  </a:lnTo>
                  <a:lnTo>
                    <a:pt x="9527780" y="15007"/>
                  </a:lnTo>
                  <a:lnTo>
                    <a:pt x="9560746" y="55139"/>
                  </a:lnTo>
                  <a:lnTo>
                    <a:pt x="9567545" y="89320"/>
                  </a:lnTo>
                  <a:lnTo>
                    <a:pt x="9567545" y="803885"/>
                  </a:lnTo>
                  <a:lnTo>
                    <a:pt x="9560526" y="838652"/>
                  </a:lnTo>
                  <a:lnTo>
                    <a:pt x="9541384" y="867044"/>
                  </a:lnTo>
                  <a:lnTo>
                    <a:pt x="9512992" y="886186"/>
                  </a:lnTo>
                  <a:lnTo>
                    <a:pt x="9478225" y="893205"/>
                  </a:lnTo>
                  <a:close/>
                </a:path>
              </a:pathLst>
            </a:custGeom>
            <a:solidFill>
              <a:srgbClr val="AB3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12226" y="5212953"/>
              <a:ext cx="9567545" cy="893444"/>
            </a:xfrm>
            <a:custGeom>
              <a:avLst/>
              <a:gdLst/>
              <a:ahLst/>
              <a:cxnLst/>
              <a:rect l="l" t="t" r="r" b="b"/>
              <a:pathLst>
                <a:path w="9567545" h="893445">
                  <a:moveTo>
                    <a:pt x="0" y="89320"/>
                  </a:moveTo>
                  <a:lnTo>
                    <a:pt x="7019" y="54552"/>
                  </a:lnTo>
                  <a:lnTo>
                    <a:pt x="26161" y="26161"/>
                  </a:lnTo>
                  <a:lnTo>
                    <a:pt x="54552" y="7019"/>
                  </a:lnTo>
                  <a:lnTo>
                    <a:pt x="89320" y="0"/>
                  </a:lnTo>
                  <a:lnTo>
                    <a:pt x="9478225" y="0"/>
                  </a:lnTo>
                  <a:lnTo>
                    <a:pt x="9527780" y="15007"/>
                  </a:lnTo>
                  <a:lnTo>
                    <a:pt x="9560746" y="55139"/>
                  </a:lnTo>
                  <a:lnTo>
                    <a:pt x="9567545" y="89320"/>
                  </a:lnTo>
                  <a:lnTo>
                    <a:pt x="9567545" y="803885"/>
                  </a:lnTo>
                  <a:lnTo>
                    <a:pt x="9560526" y="838652"/>
                  </a:lnTo>
                  <a:lnTo>
                    <a:pt x="9541384" y="867044"/>
                  </a:lnTo>
                  <a:lnTo>
                    <a:pt x="9512992" y="886186"/>
                  </a:lnTo>
                  <a:lnTo>
                    <a:pt x="9478225" y="893205"/>
                  </a:lnTo>
                  <a:lnTo>
                    <a:pt x="89320" y="893205"/>
                  </a:lnTo>
                  <a:lnTo>
                    <a:pt x="54552" y="886186"/>
                  </a:lnTo>
                  <a:lnTo>
                    <a:pt x="26161" y="867044"/>
                  </a:lnTo>
                  <a:lnTo>
                    <a:pt x="7019" y="838652"/>
                  </a:lnTo>
                  <a:lnTo>
                    <a:pt x="0" y="803885"/>
                  </a:lnTo>
                  <a:lnTo>
                    <a:pt x="0" y="893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640411" y="5440811"/>
            <a:ext cx="2908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551" y="705613"/>
            <a:ext cx="3641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PROJECT</a:t>
            </a:r>
            <a:r>
              <a:rPr dirty="0" spc="-60"/>
              <a:t> </a:t>
            </a:r>
            <a:r>
              <a:rPr dirty="0" spc="-15"/>
              <a:t>SEGMENT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124" y="2088141"/>
            <a:ext cx="71450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major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parts in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this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32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5622" y="3300738"/>
            <a:ext cx="804545" cy="1141095"/>
            <a:chOff x="1805622" y="3300738"/>
            <a:chExt cx="804545" cy="1141095"/>
          </a:xfrm>
        </p:grpSpPr>
        <p:sp>
          <p:nvSpPr>
            <p:cNvPr id="5" name="object 5"/>
            <p:cNvSpPr/>
            <p:nvPr/>
          </p:nvSpPr>
          <p:spPr>
            <a:xfrm>
              <a:off x="1815147" y="3310263"/>
              <a:ext cx="785495" cy="1122045"/>
            </a:xfrm>
            <a:custGeom>
              <a:avLst/>
              <a:gdLst/>
              <a:ahLst/>
              <a:cxnLst/>
              <a:rect l="l" t="t" r="r" b="b"/>
              <a:pathLst>
                <a:path w="785494" h="1122045">
                  <a:moveTo>
                    <a:pt x="392543" y="1121554"/>
                  </a:moveTo>
                  <a:lnTo>
                    <a:pt x="0" y="729010"/>
                  </a:lnTo>
                  <a:lnTo>
                    <a:pt x="0" y="0"/>
                  </a:lnTo>
                  <a:lnTo>
                    <a:pt x="392543" y="392544"/>
                  </a:lnTo>
                  <a:lnTo>
                    <a:pt x="785086" y="0"/>
                  </a:lnTo>
                  <a:lnTo>
                    <a:pt x="785086" y="729010"/>
                  </a:lnTo>
                  <a:lnTo>
                    <a:pt x="392543" y="1121554"/>
                  </a:lnTo>
                  <a:close/>
                </a:path>
              </a:pathLst>
            </a:custGeom>
            <a:solidFill>
              <a:srgbClr val="AB3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15147" y="3310263"/>
              <a:ext cx="785495" cy="1122045"/>
            </a:xfrm>
            <a:custGeom>
              <a:avLst/>
              <a:gdLst/>
              <a:ahLst/>
              <a:cxnLst/>
              <a:rect l="l" t="t" r="r" b="b"/>
              <a:pathLst>
                <a:path w="785494" h="1122045">
                  <a:moveTo>
                    <a:pt x="785086" y="0"/>
                  </a:moveTo>
                  <a:lnTo>
                    <a:pt x="785086" y="729010"/>
                  </a:lnTo>
                  <a:lnTo>
                    <a:pt x="392543" y="1121554"/>
                  </a:lnTo>
                  <a:lnTo>
                    <a:pt x="0" y="729010"/>
                  </a:lnTo>
                  <a:lnTo>
                    <a:pt x="0" y="0"/>
                  </a:lnTo>
                  <a:lnTo>
                    <a:pt x="392543" y="392544"/>
                  </a:lnTo>
                  <a:lnTo>
                    <a:pt x="785086" y="0"/>
                  </a:lnTo>
                  <a:close/>
                </a:path>
              </a:pathLst>
            </a:custGeom>
            <a:ln w="19049">
              <a:solidFill>
                <a:srgbClr val="AB3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24198" y="3669466"/>
            <a:ext cx="1670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5622" y="3300739"/>
            <a:ext cx="8580755" cy="2059305"/>
            <a:chOff x="1805622" y="3300739"/>
            <a:chExt cx="8580755" cy="2059305"/>
          </a:xfrm>
        </p:grpSpPr>
        <p:sp>
          <p:nvSpPr>
            <p:cNvPr id="9" name="object 9"/>
            <p:cNvSpPr/>
            <p:nvPr/>
          </p:nvSpPr>
          <p:spPr>
            <a:xfrm>
              <a:off x="2600233" y="3310264"/>
              <a:ext cx="7776845" cy="729615"/>
            </a:xfrm>
            <a:custGeom>
              <a:avLst/>
              <a:gdLst/>
              <a:ahLst/>
              <a:cxnLst/>
              <a:rect l="l" t="t" r="r" b="b"/>
              <a:pathLst>
                <a:path w="7776845" h="729614">
                  <a:moveTo>
                    <a:pt x="7655116" y="729009"/>
                  </a:moveTo>
                  <a:lnTo>
                    <a:pt x="0" y="729009"/>
                  </a:lnTo>
                  <a:lnTo>
                    <a:pt x="0" y="0"/>
                  </a:lnTo>
                  <a:lnTo>
                    <a:pt x="7655116" y="0"/>
                  </a:lnTo>
                  <a:lnTo>
                    <a:pt x="7702408" y="9548"/>
                  </a:lnTo>
                  <a:lnTo>
                    <a:pt x="7741029" y="35587"/>
                  </a:lnTo>
                  <a:lnTo>
                    <a:pt x="7767069" y="74209"/>
                  </a:lnTo>
                  <a:lnTo>
                    <a:pt x="7776618" y="121503"/>
                  </a:lnTo>
                  <a:lnTo>
                    <a:pt x="7776618" y="607506"/>
                  </a:lnTo>
                  <a:lnTo>
                    <a:pt x="7767069" y="654801"/>
                  </a:lnTo>
                  <a:lnTo>
                    <a:pt x="7741029" y="693422"/>
                  </a:lnTo>
                  <a:lnTo>
                    <a:pt x="7702408" y="719461"/>
                  </a:lnTo>
                  <a:lnTo>
                    <a:pt x="7655116" y="729009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00233" y="3310264"/>
              <a:ext cx="7776845" cy="729615"/>
            </a:xfrm>
            <a:custGeom>
              <a:avLst/>
              <a:gdLst/>
              <a:ahLst/>
              <a:cxnLst/>
              <a:rect l="l" t="t" r="r" b="b"/>
              <a:pathLst>
                <a:path w="7776845" h="729614">
                  <a:moveTo>
                    <a:pt x="7776618" y="121503"/>
                  </a:moveTo>
                  <a:lnTo>
                    <a:pt x="7776618" y="607506"/>
                  </a:lnTo>
                  <a:lnTo>
                    <a:pt x="7767069" y="654801"/>
                  </a:lnTo>
                  <a:lnTo>
                    <a:pt x="7741029" y="693422"/>
                  </a:lnTo>
                  <a:lnTo>
                    <a:pt x="7702408" y="719461"/>
                  </a:lnTo>
                  <a:lnTo>
                    <a:pt x="7655116" y="729009"/>
                  </a:lnTo>
                  <a:lnTo>
                    <a:pt x="0" y="729009"/>
                  </a:lnTo>
                  <a:lnTo>
                    <a:pt x="0" y="0"/>
                  </a:lnTo>
                  <a:lnTo>
                    <a:pt x="7655116" y="0"/>
                  </a:lnTo>
                  <a:lnTo>
                    <a:pt x="7702408" y="9548"/>
                  </a:lnTo>
                  <a:lnTo>
                    <a:pt x="7741029" y="35587"/>
                  </a:lnTo>
                  <a:lnTo>
                    <a:pt x="7767069" y="74209"/>
                  </a:lnTo>
                  <a:lnTo>
                    <a:pt x="7776618" y="121503"/>
                  </a:lnTo>
                  <a:close/>
                </a:path>
              </a:pathLst>
            </a:custGeom>
            <a:ln w="19049">
              <a:solidFill>
                <a:srgbClr val="AB3B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15147" y="4228846"/>
              <a:ext cx="785495" cy="1122045"/>
            </a:xfrm>
            <a:custGeom>
              <a:avLst/>
              <a:gdLst/>
              <a:ahLst/>
              <a:cxnLst/>
              <a:rect l="l" t="t" r="r" b="b"/>
              <a:pathLst>
                <a:path w="785494" h="1122045">
                  <a:moveTo>
                    <a:pt x="392543" y="1121553"/>
                  </a:moveTo>
                  <a:lnTo>
                    <a:pt x="0" y="729009"/>
                  </a:lnTo>
                  <a:lnTo>
                    <a:pt x="0" y="0"/>
                  </a:lnTo>
                  <a:lnTo>
                    <a:pt x="392543" y="392544"/>
                  </a:lnTo>
                  <a:lnTo>
                    <a:pt x="785086" y="0"/>
                  </a:lnTo>
                  <a:lnTo>
                    <a:pt x="785086" y="729009"/>
                  </a:lnTo>
                  <a:lnTo>
                    <a:pt x="392543" y="1121553"/>
                  </a:lnTo>
                  <a:close/>
                </a:path>
              </a:pathLst>
            </a:custGeom>
            <a:solidFill>
              <a:srgbClr val="AB3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15147" y="4228846"/>
              <a:ext cx="785495" cy="1122045"/>
            </a:xfrm>
            <a:custGeom>
              <a:avLst/>
              <a:gdLst/>
              <a:ahLst/>
              <a:cxnLst/>
              <a:rect l="l" t="t" r="r" b="b"/>
              <a:pathLst>
                <a:path w="785494" h="1122045">
                  <a:moveTo>
                    <a:pt x="785086" y="0"/>
                  </a:moveTo>
                  <a:lnTo>
                    <a:pt x="785086" y="729009"/>
                  </a:lnTo>
                  <a:lnTo>
                    <a:pt x="392543" y="1121553"/>
                  </a:lnTo>
                  <a:lnTo>
                    <a:pt x="0" y="729009"/>
                  </a:lnTo>
                  <a:lnTo>
                    <a:pt x="0" y="0"/>
                  </a:lnTo>
                  <a:lnTo>
                    <a:pt x="392543" y="392544"/>
                  </a:lnTo>
                  <a:lnTo>
                    <a:pt x="785086" y="0"/>
                  </a:lnTo>
                  <a:close/>
                </a:path>
              </a:pathLst>
            </a:custGeom>
            <a:ln w="19049">
              <a:solidFill>
                <a:srgbClr val="AB3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24198" y="4588048"/>
            <a:ext cx="1670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05622" y="4219321"/>
            <a:ext cx="8580755" cy="2059305"/>
            <a:chOff x="1805622" y="4219321"/>
            <a:chExt cx="8580755" cy="2059305"/>
          </a:xfrm>
        </p:grpSpPr>
        <p:sp>
          <p:nvSpPr>
            <p:cNvPr id="15" name="object 15"/>
            <p:cNvSpPr/>
            <p:nvPr/>
          </p:nvSpPr>
          <p:spPr>
            <a:xfrm>
              <a:off x="2600233" y="4228846"/>
              <a:ext cx="7776845" cy="729615"/>
            </a:xfrm>
            <a:custGeom>
              <a:avLst/>
              <a:gdLst/>
              <a:ahLst/>
              <a:cxnLst/>
              <a:rect l="l" t="t" r="r" b="b"/>
              <a:pathLst>
                <a:path w="7776845" h="729614">
                  <a:moveTo>
                    <a:pt x="7655116" y="729010"/>
                  </a:moveTo>
                  <a:lnTo>
                    <a:pt x="0" y="729010"/>
                  </a:lnTo>
                  <a:lnTo>
                    <a:pt x="0" y="0"/>
                  </a:lnTo>
                  <a:lnTo>
                    <a:pt x="7655116" y="0"/>
                  </a:lnTo>
                  <a:lnTo>
                    <a:pt x="7702408" y="9548"/>
                  </a:lnTo>
                  <a:lnTo>
                    <a:pt x="7741029" y="35587"/>
                  </a:lnTo>
                  <a:lnTo>
                    <a:pt x="7767069" y="74209"/>
                  </a:lnTo>
                  <a:lnTo>
                    <a:pt x="7776618" y="121503"/>
                  </a:lnTo>
                  <a:lnTo>
                    <a:pt x="7776618" y="607505"/>
                  </a:lnTo>
                  <a:lnTo>
                    <a:pt x="7767069" y="654800"/>
                  </a:lnTo>
                  <a:lnTo>
                    <a:pt x="7741029" y="693422"/>
                  </a:lnTo>
                  <a:lnTo>
                    <a:pt x="7702408" y="719461"/>
                  </a:lnTo>
                  <a:lnTo>
                    <a:pt x="7655116" y="72901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0233" y="4228846"/>
              <a:ext cx="7776845" cy="729615"/>
            </a:xfrm>
            <a:custGeom>
              <a:avLst/>
              <a:gdLst/>
              <a:ahLst/>
              <a:cxnLst/>
              <a:rect l="l" t="t" r="r" b="b"/>
              <a:pathLst>
                <a:path w="7776845" h="729614">
                  <a:moveTo>
                    <a:pt x="7776618" y="121503"/>
                  </a:moveTo>
                  <a:lnTo>
                    <a:pt x="7776618" y="607505"/>
                  </a:lnTo>
                  <a:lnTo>
                    <a:pt x="7767069" y="654800"/>
                  </a:lnTo>
                  <a:lnTo>
                    <a:pt x="7741029" y="693422"/>
                  </a:lnTo>
                  <a:lnTo>
                    <a:pt x="7702408" y="719461"/>
                  </a:lnTo>
                  <a:lnTo>
                    <a:pt x="7655116" y="729010"/>
                  </a:lnTo>
                  <a:lnTo>
                    <a:pt x="0" y="729010"/>
                  </a:lnTo>
                  <a:lnTo>
                    <a:pt x="0" y="0"/>
                  </a:lnTo>
                  <a:lnTo>
                    <a:pt x="7655116" y="0"/>
                  </a:lnTo>
                  <a:lnTo>
                    <a:pt x="7702408" y="9548"/>
                  </a:lnTo>
                  <a:lnTo>
                    <a:pt x="7741029" y="35587"/>
                  </a:lnTo>
                  <a:lnTo>
                    <a:pt x="7767069" y="74209"/>
                  </a:lnTo>
                  <a:lnTo>
                    <a:pt x="7776618" y="121503"/>
                  </a:lnTo>
                  <a:close/>
                </a:path>
              </a:pathLst>
            </a:custGeom>
            <a:ln w="19049">
              <a:solidFill>
                <a:srgbClr val="AB3B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15147" y="5147428"/>
              <a:ext cx="785495" cy="1122045"/>
            </a:xfrm>
            <a:custGeom>
              <a:avLst/>
              <a:gdLst/>
              <a:ahLst/>
              <a:cxnLst/>
              <a:rect l="l" t="t" r="r" b="b"/>
              <a:pathLst>
                <a:path w="785494" h="1122045">
                  <a:moveTo>
                    <a:pt x="392543" y="1121553"/>
                  </a:moveTo>
                  <a:lnTo>
                    <a:pt x="0" y="729009"/>
                  </a:lnTo>
                  <a:lnTo>
                    <a:pt x="0" y="0"/>
                  </a:lnTo>
                  <a:lnTo>
                    <a:pt x="392543" y="392544"/>
                  </a:lnTo>
                  <a:lnTo>
                    <a:pt x="785086" y="0"/>
                  </a:lnTo>
                  <a:lnTo>
                    <a:pt x="785086" y="729009"/>
                  </a:lnTo>
                  <a:lnTo>
                    <a:pt x="392543" y="1121553"/>
                  </a:lnTo>
                  <a:close/>
                </a:path>
              </a:pathLst>
            </a:custGeom>
            <a:solidFill>
              <a:srgbClr val="AB3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15147" y="5147428"/>
              <a:ext cx="785495" cy="1122045"/>
            </a:xfrm>
            <a:custGeom>
              <a:avLst/>
              <a:gdLst/>
              <a:ahLst/>
              <a:cxnLst/>
              <a:rect l="l" t="t" r="r" b="b"/>
              <a:pathLst>
                <a:path w="785494" h="1122045">
                  <a:moveTo>
                    <a:pt x="785086" y="0"/>
                  </a:moveTo>
                  <a:lnTo>
                    <a:pt x="785086" y="729009"/>
                  </a:lnTo>
                  <a:lnTo>
                    <a:pt x="392543" y="1121553"/>
                  </a:lnTo>
                  <a:lnTo>
                    <a:pt x="0" y="729009"/>
                  </a:lnTo>
                  <a:lnTo>
                    <a:pt x="0" y="0"/>
                  </a:lnTo>
                  <a:lnTo>
                    <a:pt x="392543" y="392544"/>
                  </a:lnTo>
                  <a:lnTo>
                    <a:pt x="785086" y="0"/>
                  </a:lnTo>
                  <a:close/>
                </a:path>
              </a:pathLst>
            </a:custGeom>
            <a:ln w="19049">
              <a:solidFill>
                <a:srgbClr val="AB3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124198" y="5506630"/>
            <a:ext cx="1670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90708" y="5137903"/>
            <a:ext cx="7795895" cy="748665"/>
            <a:chOff x="2590708" y="5137903"/>
            <a:chExt cx="7795895" cy="748665"/>
          </a:xfrm>
        </p:grpSpPr>
        <p:sp>
          <p:nvSpPr>
            <p:cNvPr id="21" name="object 21"/>
            <p:cNvSpPr/>
            <p:nvPr/>
          </p:nvSpPr>
          <p:spPr>
            <a:xfrm>
              <a:off x="2600233" y="5147428"/>
              <a:ext cx="7776845" cy="729615"/>
            </a:xfrm>
            <a:custGeom>
              <a:avLst/>
              <a:gdLst/>
              <a:ahLst/>
              <a:cxnLst/>
              <a:rect l="l" t="t" r="r" b="b"/>
              <a:pathLst>
                <a:path w="7776845" h="729614">
                  <a:moveTo>
                    <a:pt x="7655116" y="729010"/>
                  </a:moveTo>
                  <a:lnTo>
                    <a:pt x="0" y="729010"/>
                  </a:lnTo>
                  <a:lnTo>
                    <a:pt x="0" y="0"/>
                  </a:lnTo>
                  <a:lnTo>
                    <a:pt x="7655116" y="0"/>
                  </a:lnTo>
                  <a:lnTo>
                    <a:pt x="7702408" y="9548"/>
                  </a:lnTo>
                  <a:lnTo>
                    <a:pt x="7741029" y="35587"/>
                  </a:lnTo>
                  <a:lnTo>
                    <a:pt x="7767069" y="74209"/>
                  </a:lnTo>
                  <a:lnTo>
                    <a:pt x="7776618" y="121503"/>
                  </a:lnTo>
                  <a:lnTo>
                    <a:pt x="7776618" y="607505"/>
                  </a:lnTo>
                  <a:lnTo>
                    <a:pt x="7767069" y="654800"/>
                  </a:lnTo>
                  <a:lnTo>
                    <a:pt x="7741029" y="693422"/>
                  </a:lnTo>
                  <a:lnTo>
                    <a:pt x="7702408" y="719461"/>
                  </a:lnTo>
                  <a:lnTo>
                    <a:pt x="7655116" y="72901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00233" y="5147428"/>
              <a:ext cx="7776845" cy="729615"/>
            </a:xfrm>
            <a:custGeom>
              <a:avLst/>
              <a:gdLst/>
              <a:ahLst/>
              <a:cxnLst/>
              <a:rect l="l" t="t" r="r" b="b"/>
              <a:pathLst>
                <a:path w="7776845" h="729614">
                  <a:moveTo>
                    <a:pt x="7776618" y="121503"/>
                  </a:moveTo>
                  <a:lnTo>
                    <a:pt x="7776618" y="607505"/>
                  </a:lnTo>
                  <a:lnTo>
                    <a:pt x="7767069" y="654800"/>
                  </a:lnTo>
                  <a:lnTo>
                    <a:pt x="7741029" y="693422"/>
                  </a:lnTo>
                  <a:lnTo>
                    <a:pt x="7702408" y="719461"/>
                  </a:lnTo>
                  <a:lnTo>
                    <a:pt x="7655116" y="729010"/>
                  </a:lnTo>
                  <a:lnTo>
                    <a:pt x="0" y="729010"/>
                  </a:lnTo>
                  <a:lnTo>
                    <a:pt x="0" y="0"/>
                  </a:lnTo>
                  <a:lnTo>
                    <a:pt x="7655116" y="0"/>
                  </a:lnTo>
                  <a:lnTo>
                    <a:pt x="7702408" y="9548"/>
                  </a:lnTo>
                  <a:lnTo>
                    <a:pt x="7741029" y="35587"/>
                  </a:lnTo>
                  <a:lnTo>
                    <a:pt x="7767069" y="74209"/>
                  </a:lnTo>
                  <a:lnTo>
                    <a:pt x="7776618" y="121503"/>
                  </a:lnTo>
                  <a:close/>
                </a:path>
              </a:pathLst>
            </a:custGeom>
            <a:ln w="19049">
              <a:solidFill>
                <a:srgbClr val="AB3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893425" y="3029644"/>
            <a:ext cx="5960110" cy="2781300"/>
          </a:xfrm>
          <a:prstGeom prst="rect">
            <a:avLst/>
          </a:prstGeom>
        </p:spPr>
        <p:txBody>
          <a:bodyPr wrap="square" lIns="0" tIns="275590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2170"/>
              </a:spcBef>
              <a:buChar char="•"/>
              <a:tabLst>
                <a:tab pos="297815" algn="l"/>
              </a:tabLst>
            </a:pPr>
            <a:r>
              <a:rPr dirty="0" sz="4300" spc="-5">
                <a:latin typeface="Calibri"/>
                <a:cs typeface="Calibri"/>
              </a:rPr>
              <a:t>Smart</a:t>
            </a:r>
            <a:r>
              <a:rPr dirty="0" sz="4300" spc="-45">
                <a:latin typeface="Calibri"/>
                <a:cs typeface="Calibri"/>
              </a:rPr>
              <a:t> </a:t>
            </a:r>
            <a:r>
              <a:rPr dirty="0" sz="4300" spc="-5">
                <a:latin typeface="Calibri"/>
                <a:cs typeface="Calibri"/>
              </a:rPr>
              <a:t>Door</a:t>
            </a:r>
            <a:endParaRPr sz="43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2075"/>
              </a:spcBef>
              <a:buChar char="•"/>
              <a:tabLst>
                <a:tab pos="297815" algn="l"/>
              </a:tabLst>
            </a:pPr>
            <a:r>
              <a:rPr dirty="0" sz="4300" spc="-5">
                <a:latin typeface="Calibri"/>
                <a:cs typeface="Calibri"/>
              </a:rPr>
              <a:t>Virtual</a:t>
            </a:r>
            <a:r>
              <a:rPr dirty="0" sz="4300" spc="-40">
                <a:latin typeface="Calibri"/>
                <a:cs typeface="Calibri"/>
              </a:rPr>
              <a:t> </a:t>
            </a:r>
            <a:r>
              <a:rPr dirty="0" sz="4300" spc="-20">
                <a:latin typeface="Calibri"/>
                <a:cs typeface="Calibri"/>
              </a:rPr>
              <a:t>Assistant</a:t>
            </a:r>
            <a:endParaRPr sz="43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2070"/>
              </a:spcBef>
              <a:buChar char="•"/>
              <a:tabLst>
                <a:tab pos="297815" algn="l"/>
              </a:tabLst>
            </a:pPr>
            <a:r>
              <a:rPr dirty="0" sz="4300" spc="-5">
                <a:latin typeface="Calibri"/>
                <a:cs typeface="Calibri"/>
              </a:rPr>
              <a:t>Smart</a:t>
            </a:r>
            <a:r>
              <a:rPr dirty="0" sz="4300" spc="-35">
                <a:latin typeface="Calibri"/>
                <a:cs typeface="Calibri"/>
              </a:rPr>
              <a:t> </a:t>
            </a:r>
            <a:r>
              <a:rPr dirty="0" sz="4300" spc="-5">
                <a:latin typeface="Calibri"/>
                <a:cs typeface="Calibri"/>
              </a:rPr>
              <a:t>Car</a:t>
            </a:r>
            <a:r>
              <a:rPr dirty="0" sz="4300" spc="-30">
                <a:latin typeface="Calibri"/>
                <a:cs typeface="Calibri"/>
              </a:rPr>
              <a:t> </a:t>
            </a:r>
            <a:r>
              <a:rPr dirty="0" sz="4300" spc="-15">
                <a:latin typeface="Calibri"/>
                <a:cs typeface="Calibri"/>
              </a:rPr>
              <a:t>Parking</a:t>
            </a:r>
            <a:r>
              <a:rPr dirty="0" sz="4300" spc="-30">
                <a:latin typeface="Calibri"/>
                <a:cs typeface="Calibri"/>
              </a:rPr>
              <a:t> </a:t>
            </a:r>
            <a:r>
              <a:rPr dirty="0" sz="4300" spc="-35">
                <a:latin typeface="Calibri"/>
                <a:cs typeface="Calibri"/>
              </a:rPr>
              <a:t>System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517" y="680213"/>
            <a:ext cx="3119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</a:t>
            </a:r>
            <a:r>
              <a:rPr dirty="0" spc="-60"/>
              <a:t> </a:t>
            </a:r>
            <a:r>
              <a:rPr dirty="0" spc="-10"/>
              <a:t>SMART</a:t>
            </a:r>
            <a:r>
              <a:rPr dirty="0" spc="-50"/>
              <a:t> </a:t>
            </a:r>
            <a:r>
              <a:rPr dirty="0" spc="-5"/>
              <a:t>DOOR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02563" y="4636117"/>
            <a:ext cx="1907539" cy="1409065"/>
            <a:chOff x="8802563" y="4636117"/>
            <a:chExt cx="1907539" cy="1409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2088" y="4645642"/>
              <a:ext cx="1888394" cy="13899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07325" y="4640879"/>
              <a:ext cx="1898014" cy="1399540"/>
            </a:xfrm>
            <a:custGeom>
              <a:avLst/>
              <a:gdLst/>
              <a:ahLst/>
              <a:cxnLst/>
              <a:rect l="l" t="t" r="r" b="b"/>
              <a:pathLst>
                <a:path w="1898015" h="1399539">
                  <a:moveTo>
                    <a:pt x="0" y="0"/>
                  </a:moveTo>
                  <a:lnTo>
                    <a:pt x="1897919" y="0"/>
                  </a:lnTo>
                  <a:lnTo>
                    <a:pt x="1897919" y="1399444"/>
                  </a:lnTo>
                  <a:lnTo>
                    <a:pt x="0" y="13994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905913" y="1734993"/>
            <a:ext cx="1701164" cy="1703705"/>
            <a:chOff x="8905913" y="1734993"/>
            <a:chExt cx="1701164" cy="17037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438" y="1744518"/>
              <a:ext cx="1681693" cy="16844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10676" y="1739756"/>
              <a:ext cx="1691639" cy="1694180"/>
            </a:xfrm>
            <a:custGeom>
              <a:avLst/>
              <a:gdLst/>
              <a:ahLst/>
              <a:cxnLst/>
              <a:rect l="l" t="t" r="r" b="b"/>
              <a:pathLst>
                <a:path w="1691640" h="1694179">
                  <a:moveTo>
                    <a:pt x="0" y="0"/>
                  </a:moveTo>
                  <a:lnTo>
                    <a:pt x="1691218" y="0"/>
                  </a:lnTo>
                  <a:lnTo>
                    <a:pt x="1691218" y="1694005"/>
                  </a:lnTo>
                  <a:lnTo>
                    <a:pt x="0" y="169400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508831" y="3801579"/>
            <a:ext cx="495300" cy="471805"/>
            <a:chOff x="9508831" y="3801579"/>
            <a:chExt cx="495300" cy="471805"/>
          </a:xfrm>
        </p:grpSpPr>
        <p:sp>
          <p:nvSpPr>
            <p:cNvPr id="10" name="object 10"/>
            <p:cNvSpPr/>
            <p:nvPr/>
          </p:nvSpPr>
          <p:spPr>
            <a:xfrm>
              <a:off x="9513583" y="3806202"/>
              <a:ext cx="485775" cy="462280"/>
            </a:xfrm>
            <a:custGeom>
              <a:avLst/>
              <a:gdLst/>
              <a:ahLst/>
              <a:cxnLst/>
              <a:rect l="l" t="t" r="r" b="b"/>
              <a:pathLst>
                <a:path w="485775" h="462279">
                  <a:moveTo>
                    <a:pt x="485394" y="157480"/>
                  </a:moveTo>
                  <a:lnTo>
                    <a:pt x="316623" y="157480"/>
                  </a:lnTo>
                  <a:lnTo>
                    <a:pt x="316623" y="0"/>
                  </a:lnTo>
                  <a:lnTo>
                    <a:pt x="168770" y="0"/>
                  </a:lnTo>
                  <a:lnTo>
                    <a:pt x="168770" y="157480"/>
                  </a:lnTo>
                  <a:lnTo>
                    <a:pt x="0" y="157480"/>
                  </a:lnTo>
                  <a:lnTo>
                    <a:pt x="0" y="304800"/>
                  </a:lnTo>
                  <a:lnTo>
                    <a:pt x="168770" y="304800"/>
                  </a:lnTo>
                  <a:lnTo>
                    <a:pt x="168770" y="462280"/>
                  </a:lnTo>
                  <a:lnTo>
                    <a:pt x="316623" y="462280"/>
                  </a:lnTo>
                  <a:lnTo>
                    <a:pt x="316623" y="304800"/>
                  </a:lnTo>
                  <a:lnTo>
                    <a:pt x="485394" y="304800"/>
                  </a:lnTo>
                  <a:lnTo>
                    <a:pt x="485394" y="157480"/>
                  </a:lnTo>
                  <a:close/>
                </a:path>
              </a:pathLst>
            </a:custGeom>
            <a:solidFill>
              <a:srgbClr val="477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13593" y="3806342"/>
              <a:ext cx="485775" cy="462280"/>
            </a:xfrm>
            <a:custGeom>
              <a:avLst/>
              <a:gdLst/>
              <a:ahLst/>
              <a:cxnLst/>
              <a:rect l="l" t="t" r="r" b="b"/>
              <a:pathLst>
                <a:path w="485775" h="462279">
                  <a:moveTo>
                    <a:pt x="0" y="157055"/>
                  </a:moveTo>
                  <a:lnTo>
                    <a:pt x="168768" y="157055"/>
                  </a:lnTo>
                  <a:lnTo>
                    <a:pt x="168768" y="0"/>
                  </a:lnTo>
                  <a:lnTo>
                    <a:pt x="316615" y="0"/>
                  </a:lnTo>
                  <a:lnTo>
                    <a:pt x="316615" y="157055"/>
                  </a:lnTo>
                  <a:lnTo>
                    <a:pt x="485384" y="157055"/>
                  </a:lnTo>
                  <a:lnTo>
                    <a:pt x="485384" y="304901"/>
                  </a:lnTo>
                  <a:lnTo>
                    <a:pt x="316615" y="304901"/>
                  </a:lnTo>
                  <a:lnTo>
                    <a:pt x="316615" y="461956"/>
                  </a:lnTo>
                  <a:lnTo>
                    <a:pt x="168768" y="461956"/>
                  </a:lnTo>
                  <a:lnTo>
                    <a:pt x="168768" y="304901"/>
                  </a:lnTo>
                  <a:lnTo>
                    <a:pt x="0" y="304901"/>
                  </a:lnTo>
                  <a:lnTo>
                    <a:pt x="0" y="15705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3036" y="4924172"/>
            <a:ext cx="1567367" cy="161510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177913" y="5294069"/>
            <a:ext cx="2477770" cy="368935"/>
            <a:chOff x="6177913" y="5294069"/>
            <a:chExt cx="2477770" cy="368935"/>
          </a:xfrm>
        </p:grpSpPr>
        <p:sp>
          <p:nvSpPr>
            <p:cNvPr id="14" name="object 14"/>
            <p:cNvSpPr/>
            <p:nvPr/>
          </p:nvSpPr>
          <p:spPr>
            <a:xfrm>
              <a:off x="6187438" y="5303594"/>
              <a:ext cx="2458720" cy="349885"/>
            </a:xfrm>
            <a:custGeom>
              <a:avLst/>
              <a:gdLst/>
              <a:ahLst/>
              <a:cxnLst/>
              <a:rect l="l" t="t" r="r" b="b"/>
              <a:pathLst>
                <a:path w="2458720" h="349885">
                  <a:moveTo>
                    <a:pt x="174787" y="349574"/>
                  </a:moveTo>
                  <a:lnTo>
                    <a:pt x="0" y="174786"/>
                  </a:lnTo>
                  <a:lnTo>
                    <a:pt x="174787" y="0"/>
                  </a:lnTo>
                  <a:lnTo>
                    <a:pt x="174787" y="99369"/>
                  </a:lnTo>
                  <a:lnTo>
                    <a:pt x="2458718" y="99369"/>
                  </a:lnTo>
                  <a:lnTo>
                    <a:pt x="2458718" y="250204"/>
                  </a:lnTo>
                  <a:lnTo>
                    <a:pt x="174787" y="250204"/>
                  </a:lnTo>
                  <a:lnTo>
                    <a:pt x="174787" y="349574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87438" y="5303594"/>
              <a:ext cx="2458720" cy="349885"/>
            </a:xfrm>
            <a:custGeom>
              <a:avLst/>
              <a:gdLst/>
              <a:ahLst/>
              <a:cxnLst/>
              <a:rect l="l" t="t" r="r" b="b"/>
              <a:pathLst>
                <a:path w="2458720" h="349885">
                  <a:moveTo>
                    <a:pt x="2458718" y="250204"/>
                  </a:moveTo>
                  <a:lnTo>
                    <a:pt x="174787" y="250204"/>
                  </a:lnTo>
                  <a:lnTo>
                    <a:pt x="174787" y="349574"/>
                  </a:lnTo>
                  <a:lnTo>
                    <a:pt x="0" y="174786"/>
                  </a:lnTo>
                  <a:lnTo>
                    <a:pt x="174787" y="0"/>
                  </a:lnTo>
                  <a:lnTo>
                    <a:pt x="174787" y="99369"/>
                  </a:lnTo>
                  <a:lnTo>
                    <a:pt x="2458718" y="99369"/>
                  </a:lnTo>
                  <a:lnTo>
                    <a:pt x="2458718" y="250204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4992" y="2422360"/>
            <a:ext cx="223403" cy="2500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1798" y="1951990"/>
            <a:ext cx="1159730" cy="12357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604414" y="3452288"/>
            <a:ext cx="2385060" cy="314325"/>
          </a:xfrm>
          <a:prstGeom prst="rect">
            <a:avLst/>
          </a:prstGeom>
          <a:solidFill>
            <a:srgbClr val="FFFFFF"/>
          </a:solidFill>
          <a:ln w="19049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85"/>
              </a:spcBef>
            </a:pPr>
            <a:r>
              <a:rPr dirty="0" sz="1800" spc="-10">
                <a:latin typeface="Calibri"/>
                <a:cs typeface="Calibri"/>
              </a:rPr>
              <a:t>ESP32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Camera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43844" y="2434646"/>
            <a:ext cx="2477770" cy="368935"/>
            <a:chOff x="6343844" y="2434646"/>
            <a:chExt cx="2477770" cy="368935"/>
          </a:xfrm>
        </p:grpSpPr>
        <p:sp>
          <p:nvSpPr>
            <p:cNvPr id="20" name="object 20"/>
            <p:cNvSpPr/>
            <p:nvPr/>
          </p:nvSpPr>
          <p:spPr>
            <a:xfrm>
              <a:off x="6353369" y="2444171"/>
              <a:ext cx="2458720" cy="349885"/>
            </a:xfrm>
            <a:custGeom>
              <a:avLst/>
              <a:gdLst/>
              <a:ahLst/>
              <a:cxnLst/>
              <a:rect l="l" t="t" r="r" b="b"/>
              <a:pathLst>
                <a:path w="2458720" h="349885">
                  <a:moveTo>
                    <a:pt x="2283931" y="349573"/>
                  </a:moveTo>
                  <a:lnTo>
                    <a:pt x="2283931" y="250204"/>
                  </a:lnTo>
                  <a:lnTo>
                    <a:pt x="0" y="250204"/>
                  </a:lnTo>
                  <a:lnTo>
                    <a:pt x="0" y="99369"/>
                  </a:lnTo>
                  <a:lnTo>
                    <a:pt x="2283931" y="99369"/>
                  </a:lnTo>
                  <a:lnTo>
                    <a:pt x="2283931" y="0"/>
                  </a:lnTo>
                  <a:lnTo>
                    <a:pt x="2458718" y="174786"/>
                  </a:lnTo>
                  <a:lnTo>
                    <a:pt x="2283931" y="349573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53369" y="2444171"/>
              <a:ext cx="2458720" cy="349885"/>
            </a:xfrm>
            <a:custGeom>
              <a:avLst/>
              <a:gdLst/>
              <a:ahLst/>
              <a:cxnLst/>
              <a:rect l="l" t="t" r="r" b="b"/>
              <a:pathLst>
                <a:path w="2458720" h="349885">
                  <a:moveTo>
                    <a:pt x="0" y="99369"/>
                  </a:moveTo>
                  <a:lnTo>
                    <a:pt x="2283931" y="99369"/>
                  </a:lnTo>
                  <a:lnTo>
                    <a:pt x="2283931" y="0"/>
                  </a:lnTo>
                  <a:lnTo>
                    <a:pt x="2458718" y="174786"/>
                  </a:lnTo>
                  <a:lnTo>
                    <a:pt x="2283931" y="349573"/>
                  </a:lnTo>
                  <a:lnTo>
                    <a:pt x="2283931" y="250204"/>
                  </a:lnTo>
                  <a:lnTo>
                    <a:pt x="0" y="250204"/>
                  </a:lnTo>
                  <a:lnTo>
                    <a:pt x="0" y="99369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2224497" y="2402446"/>
            <a:ext cx="1072515" cy="368935"/>
            <a:chOff x="2224497" y="2402446"/>
            <a:chExt cx="1072515" cy="368935"/>
          </a:xfrm>
        </p:grpSpPr>
        <p:sp>
          <p:nvSpPr>
            <p:cNvPr id="23" name="object 23"/>
            <p:cNvSpPr/>
            <p:nvPr/>
          </p:nvSpPr>
          <p:spPr>
            <a:xfrm>
              <a:off x="2234022" y="2411971"/>
              <a:ext cx="1053465" cy="349885"/>
            </a:xfrm>
            <a:custGeom>
              <a:avLst/>
              <a:gdLst/>
              <a:ahLst/>
              <a:cxnLst/>
              <a:rect l="l" t="t" r="r" b="b"/>
              <a:pathLst>
                <a:path w="1053464" h="349885">
                  <a:moveTo>
                    <a:pt x="878320" y="349573"/>
                  </a:moveTo>
                  <a:lnTo>
                    <a:pt x="878320" y="250204"/>
                  </a:lnTo>
                  <a:lnTo>
                    <a:pt x="0" y="250204"/>
                  </a:lnTo>
                  <a:lnTo>
                    <a:pt x="0" y="99369"/>
                  </a:lnTo>
                  <a:lnTo>
                    <a:pt x="878320" y="99369"/>
                  </a:lnTo>
                  <a:lnTo>
                    <a:pt x="878320" y="0"/>
                  </a:lnTo>
                  <a:lnTo>
                    <a:pt x="1053107" y="174786"/>
                  </a:lnTo>
                  <a:lnTo>
                    <a:pt x="878320" y="349573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34022" y="2411971"/>
              <a:ext cx="1053465" cy="349885"/>
            </a:xfrm>
            <a:custGeom>
              <a:avLst/>
              <a:gdLst/>
              <a:ahLst/>
              <a:cxnLst/>
              <a:rect l="l" t="t" r="r" b="b"/>
              <a:pathLst>
                <a:path w="1053464" h="349885">
                  <a:moveTo>
                    <a:pt x="0" y="99369"/>
                  </a:moveTo>
                  <a:lnTo>
                    <a:pt x="878320" y="99369"/>
                  </a:lnTo>
                  <a:lnTo>
                    <a:pt x="878320" y="0"/>
                  </a:lnTo>
                  <a:lnTo>
                    <a:pt x="1053107" y="174786"/>
                  </a:lnTo>
                  <a:lnTo>
                    <a:pt x="878320" y="349573"/>
                  </a:lnTo>
                  <a:lnTo>
                    <a:pt x="878320" y="250204"/>
                  </a:lnTo>
                  <a:lnTo>
                    <a:pt x="0" y="250204"/>
                  </a:lnTo>
                  <a:lnTo>
                    <a:pt x="0" y="99369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20" y="2091992"/>
            <a:ext cx="1380503" cy="95573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89721" y="4288961"/>
            <a:ext cx="3065780" cy="2250440"/>
            <a:chOff x="489721" y="4288961"/>
            <a:chExt cx="3065780" cy="225044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721" y="4288961"/>
              <a:ext cx="2003589" cy="22503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41031" y="5323455"/>
              <a:ext cx="1304925" cy="349885"/>
            </a:xfrm>
            <a:custGeom>
              <a:avLst/>
              <a:gdLst/>
              <a:ahLst/>
              <a:cxnLst/>
              <a:rect l="l" t="t" r="r" b="b"/>
              <a:pathLst>
                <a:path w="1304925" h="349885">
                  <a:moveTo>
                    <a:pt x="174786" y="349574"/>
                  </a:moveTo>
                  <a:lnTo>
                    <a:pt x="0" y="174787"/>
                  </a:lnTo>
                  <a:lnTo>
                    <a:pt x="174786" y="0"/>
                  </a:lnTo>
                  <a:lnTo>
                    <a:pt x="174786" y="99369"/>
                  </a:lnTo>
                  <a:lnTo>
                    <a:pt x="1304616" y="99369"/>
                  </a:lnTo>
                  <a:lnTo>
                    <a:pt x="1304616" y="250204"/>
                  </a:lnTo>
                  <a:lnTo>
                    <a:pt x="174786" y="250204"/>
                  </a:lnTo>
                  <a:lnTo>
                    <a:pt x="174786" y="349574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241031" y="5323455"/>
              <a:ext cx="1304925" cy="349885"/>
            </a:xfrm>
            <a:custGeom>
              <a:avLst/>
              <a:gdLst/>
              <a:ahLst/>
              <a:cxnLst/>
              <a:rect l="l" t="t" r="r" b="b"/>
              <a:pathLst>
                <a:path w="1304925" h="349885">
                  <a:moveTo>
                    <a:pt x="1304616" y="250204"/>
                  </a:moveTo>
                  <a:lnTo>
                    <a:pt x="174786" y="250204"/>
                  </a:lnTo>
                  <a:lnTo>
                    <a:pt x="174786" y="349574"/>
                  </a:lnTo>
                  <a:lnTo>
                    <a:pt x="0" y="174787"/>
                  </a:lnTo>
                  <a:lnTo>
                    <a:pt x="174786" y="0"/>
                  </a:lnTo>
                  <a:lnTo>
                    <a:pt x="174786" y="99369"/>
                  </a:lnTo>
                  <a:lnTo>
                    <a:pt x="1304616" y="99369"/>
                  </a:lnTo>
                  <a:lnTo>
                    <a:pt x="1304616" y="250204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0996" y="1776717"/>
            <a:ext cx="1009644" cy="1684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603" y="741172"/>
            <a:ext cx="42462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</a:t>
            </a:r>
            <a:r>
              <a:rPr dirty="0" spc="-50"/>
              <a:t> </a:t>
            </a:r>
            <a:r>
              <a:rPr dirty="0" spc="-25"/>
              <a:t>VIRTUAL</a:t>
            </a:r>
            <a:r>
              <a:rPr dirty="0" spc="-45"/>
              <a:t> </a:t>
            </a:r>
            <a:r>
              <a:rPr dirty="0" spc="-40"/>
              <a:t>ASSISTANT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0309" y="2184154"/>
            <a:ext cx="1467953" cy="11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624" y="4936404"/>
            <a:ext cx="2107177" cy="995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385" y="2302293"/>
            <a:ext cx="2013189" cy="873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54252" y="2529434"/>
            <a:ext cx="1072515" cy="419734"/>
            <a:chOff x="2754252" y="2529434"/>
            <a:chExt cx="1072515" cy="419734"/>
          </a:xfrm>
        </p:grpSpPr>
        <p:sp>
          <p:nvSpPr>
            <p:cNvPr id="7" name="object 7"/>
            <p:cNvSpPr/>
            <p:nvPr/>
          </p:nvSpPr>
          <p:spPr>
            <a:xfrm>
              <a:off x="2763777" y="2538959"/>
              <a:ext cx="1053465" cy="400685"/>
            </a:xfrm>
            <a:custGeom>
              <a:avLst/>
              <a:gdLst/>
              <a:ahLst/>
              <a:cxnLst/>
              <a:rect l="l" t="t" r="r" b="b"/>
              <a:pathLst>
                <a:path w="1053464" h="400685">
                  <a:moveTo>
                    <a:pt x="852899" y="400199"/>
                  </a:moveTo>
                  <a:lnTo>
                    <a:pt x="852899" y="286438"/>
                  </a:lnTo>
                  <a:lnTo>
                    <a:pt x="0" y="286681"/>
                  </a:lnTo>
                  <a:lnTo>
                    <a:pt x="0" y="114003"/>
                  </a:lnTo>
                  <a:lnTo>
                    <a:pt x="852899" y="113760"/>
                  </a:lnTo>
                  <a:lnTo>
                    <a:pt x="852899" y="0"/>
                  </a:lnTo>
                  <a:lnTo>
                    <a:pt x="1052999" y="200042"/>
                  </a:lnTo>
                  <a:lnTo>
                    <a:pt x="852899" y="400199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63777" y="2538959"/>
              <a:ext cx="1053465" cy="400685"/>
            </a:xfrm>
            <a:custGeom>
              <a:avLst/>
              <a:gdLst/>
              <a:ahLst/>
              <a:cxnLst/>
              <a:rect l="l" t="t" r="r" b="b"/>
              <a:pathLst>
                <a:path w="1053464" h="400685">
                  <a:moveTo>
                    <a:pt x="0" y="114003"/>
                  </a:moveTo>
                  <a:lnTo>
                    <a:pt x="852899" y="113760"/>
                  </a:lnTo>
                  <a:lnTo>
                    <a:pt x="852899" y="0"/>
                  </a:lnTo>
                  <a:lnTo>
                    <a:pt x="1052999" y="200042"/>
                  </a:lnTo>
                  <a:lnTo>
                    <a:pt x="852899" y="400199"/>
                  </a:lnTo>
                  <a:lnTo>
                    <a:pt x="852899" y="286438"/>
                  </a:lnTo>
                  <a:lnTo>
                    <a:pt x="0" y="286681"/>
                  </a:lnTo>
                  <a:lnTo>
                    <a:pt x="0" y="114003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2089" y="2268487"/>
            <a:ext cx="1762244" cy="94139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305335" y="3476968"/>
            <a:ext cx="419734" cy="1192530"/>
            <a:chOff x="4305335" y="3476968"/>
            <a:chExt cx="419734" cy="1192530"/>
          </a:xfrm>
        </p:grpSpPr>
        <p:sp>
          <p:nvSpPr>
            <p:cNvPr id="11" name="object 11"/>
            <p:cNvSpPr/>
            <p:nvPr/>
          </p:nvSpPr>
          <p:spPr>
            <a:xfrm>
              <a:off x="4314860" y="3486493"/>
              <a:ext cx="400685" cy="1173480"/>
            </a:xfrm>
            <a:custGeom>
              <a:avLst/>
              <a:gdLst/>
              <a:ahLst/>
              <a:cxnLst/>
              <a:rect l="l" t="t" r="r" b="b"/>
              <a:pathLst>
                <a:path w="400685" h="1173479">
                  <a:moveTo>
                    <a:pt x="200099" y="1173299"/>
                  </a:moveTo>
                  <a:lnTo>
                    <a:pt x="0" y="973199"/>
                  </a:lnTo>
                  <a:lnTo>
                    <a:pt x="113760" y="973199"/>
                  </a:lnTo>
                  <a:lnTo>
                    <a:pt x="113760" y="0"/>
                  </a:lnTo>
                  <a:lnTo>
                    <a:pt x="286438" y="0"/>
                  </a:lnTo>
                  <a:lnTo>
                    <a:pt x="286438" y="973199"/>
                  </a:lnTo>
                  <a:lnTo>
                    <a:pt x="400199" y="973199"/>
                  </a:lnTo>
                  <a:lnTo>
                    <a:pt x="200099" y="1173299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4860" y="3486493"/>
              <a:ext cx="400685" cy="1173480"/>
            </a:xfrm>
            <a:custGeom>
              <a:avLst/>
              <a:gdLst/>
              <a:ahLst/>
              <a:cxnLst/>
              <a:rect l="l" t="t" r="r" b="b"/>
              <a:pathLst>
                <a:path w="400685" h="1173479">
                  <a:moveTo>
                    <a:pt x="286438" y="0"/>
                  </a:moveTo>
                  <a:lnTo>
                    <a:pt x="286438" y="973199"/>
                  </a:lnTo>
                  <a:lnTo>
                    <a:pt x="400199" y="973199"/>
                  </a:lnTo>
                  <a:lnTo>
                    <a:pt x="200099" y="1173299"/>
                  </a:lnTo>
                  <a:lnTo>
                    <a:pt x="0" y="973199"/>
                  </a:lnTo>
                  <a:lnTo>
                    <a:pt x="113760" y="973199"/>
                  </a:lnTo>
                  <a:lnTo>
                    <a:pt x="113760" y="0"/>
                  </a:lnTo>
                  <a:lnTo>
                    <a:pt x="286438" y="0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55171" y="2184140"/>
            <a:ext cx="1717039" cy="111001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57848" y="2554884"/>
            <a:ext cx="904875" cy="368935"/>
            <a:chOff x="9357848" y="2554884"/>
            <a:chExt cx="904875" cy="368935"/>
          </a:xfrm>
        </p:grpSpPr>
        <p:sp>
          <p:nvSpPr>
            <p:cNvPr id="15" name="object 15"/>
            <p:cNvSpPr/>
            <p:nvPr/>
          </p:nvSpPr>
          <p:spPr>
            <a:xfrm>
              <a:off x="9367373" y="2564409"/>
              <a:ext cx="885825" cy="349885"/>
            </a:xfrm>
            <a:custGeom>
              <a:avLst/>
              <a:gdLst/>
              <a:ahLst/>
              <a:cxnLst/>
              <a:rect l="l" t="t" r="r" b="b"/>
              <a:pathLst>
                <a:path w="885825" h="349885">
                  <a:moveTo>
                    <a:pt x="710849" y="349499"/>
                  </a:moveTo>
                  <a:lnTo>
                    <a:pt x="710849" y="250150"/>
                  </a:lnTo>
                  <a:lnTo>
                    <a:pt x="0" y="250150"/>
                  </a:lnTo>
                  <a:lnTo>
                    <a:pt x="0" y="99348"/>
                  </a:lnTo>
                  <a:lnTo>
                    <a:pt x="710849" y="99348"/>
                  </a:lnTo>
                  <a:lnTo>
                    <a:pt x="710849" y="0"/>
                  </a:lnTo>
                  <a:lnTo>
                    <a:pt x="885599" y="174749"/>
                  </a:lnTo>
                  <a:lnTo>
                    <a:pt x="710849" y="349499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67373" y="2564409"/>
              <a:ext cx="885825" cy="349885"/>
            </a:xfrm>
            <a:custGeom>
              <a:avLst/>
              <a:gdLst/>
              <a:ahLst/>
              <a:cxnLst/>
              <a:rect l="l" t="t" r="r" b="b"/>
              <a:pathLst>
                <a:path w="885825" h="349885">
                  <a:moveTo>
                    <a:pt x="0" y="99348"/>
                  </a:moveTo>
                  <a:lnTo>
                    <a:pt x="710849" y="99348"/>
                  </a:lnTo>
                  <a:lnTo>
                    <a:pt x="710849" y="0"/>
                  </a:lnTo>
                  <a:lnTo>
                    <a:pt x="885599" y="174749"/>
                  </a:lnTo>
                  <a:lnTo>
                    <a:pt x="710849" y="349499"/>
                  </a:lnTo>
                  <a:lnTo>
                    <a:pt x="710849" y="250150"/>
                  </a:lnTo>
                  <a:lnTo>
                    <a:pt x="0" y="250150"/>
                  </a:lnTo>
                  <a:lnTo>
                    <a:pt x="0" y="99348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949210" y="2529513"/>
            <a:ext cx="933450" cy="419734"/>
            <a:chOff x="5949210" y="2529513"/>
            <a:chExt cx="933450" cy="419734"/>
          </a:xfrm>
        </p:grpSpPr>
        <p:sp>
          <p:nvSpPr>
            <p:cNvPr id="18" name="object 18"/>
            <p:cNvSpPr/>
            <p:nvPr/>
          </p:nvSpPr>
          <p:spPr>
            <a:xfrm>
              <a:off x="5958735" y="2539038"/>
              <a:ext cx="914400" cy="400685"/>
            </a:xfrm>
            <a:custGeom>
              <a:avLst/>
              <a:gdLst/>
              <a:ahLst/>
              <a:cxnLst/>
              <a:rect l="l" t="t" r="r" b="b"/>
              <a:pathLst>
                <a:path w="914400" h="400685">
                  <a:moveTo>
                    <a:pt x="714300" y="400199"/>
                  </a:moveTo>
                  <a:lnTo>
                    <a:pt x="714300" y="286438"/>
                  </a:lnTo>
                  <a:lnTo>
                    <a:pt x="0" y="286438"/>
                  </a:lnTo>
                  <a:lnTo>
                    <a:pt x="0" y="113760"/>
                  </a:lnTo>
                  <a:lnTo>
                    <a:pt x="714300" y="113760"/>
                  </a:lnTo>
                  <a:lnTo>
                    <a:pt x="714300" y="0"/>
                  </a:lnTo>
                  <a:lnTo>
                    <a:pt x="914400" y="200099"/>
                  </a:lnTo>
                  <a:lnTo>
                    <a:pt x="714300" y="400199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58735" y="2539038"/>
              <a:ext cx="914400" cy="400685"/>
            </a:xfrm>
            <a:custGeom>
              <a:avLst/>
              <a:gdLst/>
              <a:ahLst/>
              <a:cxnLst/>
              <a:rect l="l" t="t" r="r" b="b"/>
              <a:pathLst>
                <a:path w="914400" h="400685">
                  <a:moveTo>
                    <a:pt x="0" y="113760"/>
                  </a:moveTo>
                  <a:lnTo>
                    <a:pt x="714300" y="113760"/>
                  </a:lnTo>
                  <a:lnTo>
                    <a:pt x="714300" y="0"/>
                  </a:lnTo>
                  <a:lnTo>
                    <a:pt x="914400" y="200099"/>
                  </a:lnTo>
                  <a:lnTo>
                    <a:pt x="714300" y="400199"/>
                  </a:lnTo>
                  <a:lnTo>
                    <a:pt x="714300" y="286438"/>
                  </a:lnTo>
                  <a:lnTo>
                    <a:pt x="0" y="286438"/>
                  </a:lnTo>
                  <a:lnTo>
                    <a:pt x="0" y="113760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007335" y="3476840"/>
            <a:ext cx="419734" cy="1192530"/>
            <a:chOff x="5007335" y="3476840"/>
            <a:chExt cx="419734" cy="1192530"/>
          </a:xfrm>
        </p:grpSpPr>
        <p:sp>
          <p:nvSpPr>
            <p:cNvPr id="21" name="object 21"/>
            <p:cNvSpPr/>
            <p:nvPr/>
          </p:nvSpPr>
          <p:spPr>
            <a:xfrm>
              <a:off x="5016860" y="3486365"/>
              <a:ext cx="400685" cy="1173480"/>
            </a:xfrm>
            <a:custGeom>
              <a:avLst/>
              <a:gdLst/>
              <a:ahLst/>
              <a:cxnLst/>
              <a:rect l="l" t="t" r="r" b="b"/>
              <a:pathLst>
                <a:path w="400685" h="1173479">
                  <a:moveTo>
                    <a:pt x="285692" y="1173299"/>
                  </a:moveTo>
                  <a:lnTo>
                    <a:pt x="113014" y="1173299"/>
                  </a:lnTo>
                  <a:lnTo>
                    <a:pt x="113760" y="200099"/>
                  </a:lnTo>
                  <a:lnTo>
                    <a:pt x="0" y="200099"/>
                  </a:lnTo>
                  <a:lnTo>
                    <a:pt x="200253" y="0"/>
                  </a:lnTo>
                  <a:lnTo>
                    <a:pt x="400199" y="200099"/>
                  </a:lnTo>
                  <a:lnTo>
                    <a:pt x="286439" y="200099"/>
                  </a:lnTo>
                  <a:lnTo>
                    <a:pt x="285692" y="1173299"/>
                  </a:lnTo>
                  <a:close/>
                </a:path>
              </a:pathLst>
            </a:custGeom>
            <a:solidFill>
              <a:srgbClr val="90BA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16860" y="3486365"/>
              <a:ext cx="400685" cy="1173480"/>
            </a:xfrm>
            <a:custGeom>
              <a:avLst/>
              <a:gdLst/>
              <a:ahLst/>
              <a:cxnLst/>
              <a:rect l="l" t="t" r="r" b="b"/>
              <a:pathLst>
                <a:path w="400685" h="1173479">
                  <a:moveTo>
                    <a:pt x="113014" y="1173299"/>
                  </a:moveTo>
                  <a:lnTo>
                    <a:pt x="113760" y="200099"/>
                  </a:lnTo>
                  <a:lnTo>
                    <a:pt x="0" y="200099"/>
                  </a:lnTo>
                  <a:lnTo>
                    <a:pt x="200253" y="0"/>
                  </a:lnTo>
                  <a:lnTo>
                    <a:pt x="400199" y="200099"/>
                  </a:lnTo>
                  <a:lnTo>
                    <a:pt x="286439" y="200099"/>
                  </a:lnTo>
                  <a:lnTo>
                    <a:pt x="285692" y="1173299"/>
                  </a:lnTo>
                  <a:lnTo>
                    <a:pt x="113014" y="1173299"/>
                  </a:lnTo>
                  <a:close/>
                </a:path>
              </a:pathLst>
            </a:custGeom>
            <a:ln w="19049">
              <a:solidFill>
                <a:srgbClr val="7D2D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165250" y="4817500"/>
            <a:ext cx="10680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dirty="0" sz="2500" spc="-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5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21612" y="5321812"/>
            <a:ext cx="254000" cy="302260"/>
            <a:chOff x="2621612" y="5321812"/>
            <a:chExt cx="254000" cy="302260"/>
          </a:xfrm>
        </p:grpSpPr>
        <p:sp>
          <p:nvSpPr>
            <p:cNvPr id="25" name="object 25"/>
            <p:cNvSpPr/>
            <p:nvPr/>
          </p:nvSpPr>
          <p:spPr>
            <a:xfrm>
              <a:off x="2626374" y="5326574"/>
              <a:ext cx="244475" cy="292735"/>
            </a:xfrm>
            <a:custGeom>
              <a:avLst/>
              <a:gdLst/>
              <a:ahLst/>
              <a:cxnLst/>
              <a:rect l="l" t="t" r="r" b="b"/>
              <a:pathLst>
                <a:path w="244475" h="292735">
                  <a:moveTo>
                    <a:pt x="122099" y="292199"/>
                  </a:moveTo>
                  <a:lnTo>
                    <a:pt x="0" y="170099"/>
                  </a:lnTo>
                  <a:lnTo>
                    <a:pt x="61049" y="170099"/>
                  </a:lnTo>
                  <a:lnTo>
                    <a:pt x="61049" y="0"/>
                  </a:lnTo>
                  <a:lnTo>
                    <a:pt x="183149" y="0"/>
                  </a:lnTo>
                  <a:lnTo>
                    <a:pt x="183149" y="170099"/>
                  </a:lnTo>
                  <a:lnTo>
                    <a:pt x="244199" y="170099"/>
                  </a:lnTo>
                  <a:lnTo>
                    <a:pt x="122099" y="29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26374" y="5326574"/>
              <a:ext cx="244475" cy="292735"/>
            </a:xfrm>
            <a:custGeom>
              <a:avLst/>
              <a:gdLst/>
              <a:ahLst/>
              <a:cxnLst/>
              <a:rect l="l" t="t" r="r" b="b"/>
              <a:pathLst>
                <a:path w="244475" h="292735">
                  <a:moveTo>
                    <a:pt x="0" y="170099"/>
                  </a:moveTo>
                  <a:lnTo>
                    <a:pt x="61049" y="170099"/>
                  </a:lnTo>
                  <a:lnTo>
                    <a:pt x="61049" y="0"/>
                  </a:lnTo>
                  <a:lnTo>
                    <a:pt x="183149" y="0"/>
                  </a:lnTo>
                  <a:lnTo>
                    <a:pt x="183149" y="170099"/>
                  </a:lnTo>
                  <a:lnTo>
                    <a:pt x="244199" y="170099"/>
                  </a:lnTo>
                  <a:lnTo>
                    <a:pt x="122099" y="292199"/>
                  </a:lnTo>
                  <a:lnTo>
                    <a:pt x="0" y="170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362052" y="5681640"/>
            <a:ext cx="771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“Hello”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3625" y="4799575"/>
            <a:ext cx="12566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esponse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23495" y="5340532"/>
            <a:ext cx="497840" cy="302260"/>
            <a:chOff x="7623495" y="5340532"/>
            <a:chExt cx="497840" cy="302260"/>
          </a:xfrm>
        </p:grpSpPr>
        <p:sp>
          <p:nvSpPr>
            <p:cNvPr id="30" name="object 30"/>
            <p:cNvSpPr/>
            <p:nvPr/>
          </p:nvSpPr>
          <p:spPr>
            <a:xfrm>
              <a:off x="7628258" y="5345295"/>
              <a:ext cx="488315" cy="292735"/>
            </a:xfrm>
            <a:custGeom>
              <a:avLst/>
              <a:gdLst/>
              <a:ahLst/>
              <a:cxnLst/>
              <a:rect l="l" t="t" r="r" b="b"/>
              <a:pathLst>
                <a:path w="488315" h="292735">
                  <a:moveTo>
                    <a:pt x="366098" y="292199"/>
                  </a:moveTo>
                  <a:lnTo>
                    <a:pt x="122032" y="292199"/>
                  </a:lnTo>
                  <a:lnTo>
                    <a:pt x="122032" y="146099"/>
                  </a:lnTo>
                  <a:lnTo>
                    <a:pt x="0" y="146099"/>
                  </a:lnTo>
                  <a:lnTo>
                    <a:pt x="244065" y="0"/>
                  </a:lnTo>
                  <a:lnTo>
                    <a:pt x="488131" y="146099"/>
                  </a:lnTo>
                  <a:lnTo>
                    <a:pt x="366098" y="146099"/>
                  </a:lnTo>
                  <a:lnTo>
                    <a:pt x="366098" y="29219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28258" y="5345295"/>
              <a:ext cx="488315" cy="292735"/>
            </a:xfrm>
            <a:custGeom>
              <a:avLst/>
              <a:gdLst/>
              <a:ahLst/>
              <a:cxnLst/>
              <a:rect l="l" t="t" r="r" b="b"/>
              <a:pathLst>
                <a:path w="488315" h="292735">
                  <a:moveTo>
                    <a:pt x="488131" y="146099"/>
                  </a:moveTo>
                  <a:lnTo>
                    <a:pt x="366098" y="146099"/>
                  </a:lnTo>
                  <a:lnTo>
                    <a:pt x="366098" y="292199"/>
                  </a:lnTo>
                  <a:lnTo>
                    <a:pt x="122032" y="292199"/>
                  </a:lnTo>
                  <a:lnTo>
                    <a:pt x="122032" y="146099"/>
                  </a:lnTo>
                  <a:lnTo>
                    <a:pt x="0" y="146099"/>
                  </a:lnTo>
                  <a:lnTo>
                    <a:pt x="244065" y="0"/>
                  </a:lnTo>
                  <a:lnTo>
                    <a:pt x="488131" y="146099"/>
                  </a:lnTo>
                  <a:close/>
                </a:path>
              </a:pathLst>
            </a:custGeom>
            <a:ln w="9524">
              <a:solidFill>
                <a:srgbClr val="1827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450275" y="5700364"/>
            <a:ext cx="28790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“Hey!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you?”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Group-5 (1)</dc:title>
  <dcterms:created xsi:type="dcterms:W3CDTF">2023-06-11T03:58:37Z</dcterms:created>
  <dcterms:modified xsi:type="dcterms:W3CDTF">2023-06-11T03:58:37Z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