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Audiowide"/>
      <p:regular r:id="rId42"/>
    </p:embeddedFont>
    <p:embeddedFont>
      <p:font typeface="Titillium Web SemiBold"/>
      <p:regular r:id="rId43"/>
      <p:bold r:id="rId44"/>
      <p:italic r:id="rId45"/>
      <p:boldItalic r:id="rId46"/>
    </p:embeddedFont>
    <p:embeddedFont>
      <p:font typeface="Quattrocento"/>
      <p:regular r:id="rId47"/>
      <p:bold r:id="rId48"/>
    </p:embeddedFont>
    <p:embeddedFont>
      <p:font typeface="Proxima Nova"/>
      <p:regular r:id="rId49"/>
      <p:bold r:id="rId50"/>
      <p:italic r:id="rId51"/>
      <p:boldItalic r:id="rId52"/>
    </p:embeddedFont>
    <p:embeddedFont>
      <p:font typeface="Titillium Web"/>
      <p:regular r:id="rId53"/>
      <p:bold r:id="rId54"/>
      <p:italic r:id="rId55"/>
      <p:boldItalic r:id="rId56"/>
    </p:embeddedFont>
    <p:embeddedFont>
      <p:font typeface="Proxima Nova Semibold"/>
      <p:regular r:id="rId57"/>
      <p:bold r:id="rId58"/>
      <p:boldItalic r:id="rId59"/>
    </p:embeddedFont>
    <p:embeddedFont>
      <p:font typeface="Fira Sans Extra Condensed"/>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15CD56-CAD0-4483-A3A9-D8D06CA7A35B}">
  <a:tblStyle styleId="{7915CD56-CAD0-4483-A3A9-D8D06CA7A3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Audiowide-regular.fntdata"/><Relationship Id="rId41" Type="http://schemas.openxmlformats.org/officeDocument/2006/relationships/slide" Target="slides/slide35.xml"/><Relationship Id="rId44" Type="http://schemas.openxmlformats.org/officeDocument/2006/relationships/font" Target="fonts/TitilliumWebSemiBold-bold.fntdata"/><Relationship Id="rId43" Type="http://schemas.openxmlformats.org/officeDocument/2006/relationships/font" Target="fonts/TitilliumWebSemiBold-regular.fntdata"/><Relationship Id="rId46" Type="http://schemas.openxmlformats.org/officeDocument/2006/relationships/font" Target="fonts/TitilliumWebSemiBold-boldItalic.fntdata"/><Relationship Id="rId45" Type="http://schemas.openxmlformats.org/officeDocument/2006/relationships/font" Target="fonts/TitilliumWeb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Quattrocento-bold.fntdata"/><Relationship Id="rId47" Type="http://schemas.openxmlformats.org/officeDocument/2006/relationships/font" Target="fonts/Quattrocento-regular.fntdata"/><Relationship Id="rId49" Type="http://schemas.openxmlformats.org/officeDocument/2006/relationships/font" Target="fonts/ProximaNov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FiraSansExtraCondensed-italic.fntdata"/><Relationship Id="rId61" Type="http://schemas.openxmlformats.org/officeDocument/2006/relationships/font" Target="fonts/FiraSansExtraCondensed-bold.fntdata"/><Relationship Id="rId20" Type="http://schemas.openxmlformats.org/officeDocument/2006/relationships/slide" Target="slides/slide14.xml"/><Relationship Id="rId63" Type="http://schemas.openxmlformats.org/officeDocument/2006/relationships/font" Target="fonts/FiraSansExtraCondense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FiraSansExtraCondense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italic.fntdata"/><Relationship Id="rId50" Type="http://schemas.openxmlformats.org/officeDocument/2006/relationships/font" Target="fonts/ProximaNova-bold.fntdata"/><Relationship Id="rId53" Type="http://schemas.openxmlformats.org/officeDocument/2006/relationships/font" Target="fonts/TitilliumWeb-regular.fntdata"/><Relationship Id="rId52" Type="http://schemas.openxmlformats.org/officeDocument/2006/relationships/font" Target="fonts/ProximaNova-boldItalic.fntdata"/><Relationship Id="rId11" Type="http://schemas.openxmlformats.org/officeDocument/2006/relationships/slide" Target="slides/slide5.xml"/><Relationship Id="rId55" Type="http://schemas.openxmlformats.org/officeDocument/2006/relationships/font" Target="fonts/TitilliumWeb-italic.fntdata"/><Relationship Id="rId10" Type="http://schemas.openxmlformats.org/officeDocument/2006/relationships/slide" Target="slides/slide4.xml"/><Relationship Id="rId54" Type="http://schemas.openxmlformats.org/officeDocument/2006/relationships/font" Target="fonts/TitilliumWeb-bold.fntdata"/><Relationship Id="rId13" Type="http://schemas.openxmlformats.org/officeDocument/2006/relationships/slide" Target="slides/slide7.xml"/><Relationship Id="rId57" Type="http://schemas.openxmlformats.org/officeDocument/2006/relationships/font" Target="fonts/ProximaNovaSemibold-regular.fntdata"/><Relationship Id="rId12" Type="http://schemas.openxmlformats.org/officeDocument/2006/relationships/slide" Target="slides/slide6.xml"/><Relationship Id="rId56" Type="http://schemas.openxmlformats.org/officeDocument/2006/relationships/font" Target="fonts/TitilliumWeb-boldItalic.fntdata"/><Relationship Id="rId15" Type="http://schemas.openxmlformats.org/officeDocument/2006/relationships/slide" Target="slides/slide9.xml"/><Relationship Id="rId59" Type="http://schemas.openxmlformats.org/officeDocument/2006/relationships/font" Target="fonts/ProximaNovaSemibold-boldItalic.fntdata"/><Relationship Id="rId14" Type="http://schemas.openxmlformats.org/officeDocument/2006/relationships/slide" Target="slides/slide8.xml"/><Relationship Id="rId58" Type="http://schemas.openxmlformats.org/officeDocument/2006/relationships/font" Target="fonts/ProximaNova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042e9a2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042e9a2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042e9a23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e042e9a23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042e9a23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e042e9a23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e042e9a23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e042e9a23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042e9a23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042e9a23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e042e9a23d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042e9a23d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e042e9a23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e042e9a23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e042e9a23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e042e9a23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e042e9a23d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042e9a23d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e042e9a23d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e042e9a23d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e042e9a23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e042e9a23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e042e9a23d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e042e9a23d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e042e9a23d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e042e9a23d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e042e9a23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e042e9a23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e042e9a23d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e042e9a23d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e042e9a23d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e042e9a23d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e042e9a23d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e042e9a23d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e042e9a23d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e042e9a23d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e042e9a23d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e042e9a23d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e042e9a23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e042e9a23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5b78380a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5b78380a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e042e9a23d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e042e9a23d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e042e9a23d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e042e9a23d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e042e9a23d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e042e9a23d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d73984648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d73984648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d7398464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d7398464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1d73984648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1d73984648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73984648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73984648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d73a045c4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d73a045c4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d73a045c4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d73a045c4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73a045c4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d73a045c4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d73a045c4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d73a045c4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d73a045c4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d73a045c4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3225" y="974121"/>
            <a:ext cx="4952400" cy="2109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dk2"/>
              </a:buClr>
              <a:buSzPts val="5200"/>
              <a:buNone/>
              <a:defRPr sz="96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43700" y="3800363"/>
            <a:ext cx="3885000" cy="36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Titillium Web SemiBold"/>
                <a:ea typeface="Titillium Web SemiBold"/>
                <a:cs typeface="Titillium Web SemiBold"/>
                <a:sym typeface="Titillium Web Semi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1389750" y="1614744"/>
            <a:ext cx="6364500" cy="12432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p:nvPr>
            <p:ph idx="1" type="subTitle"/>
          </p:nvPr>
        </p:nvSpPr>
        <p:spPr>
          <a:xfrm>
            <a:off x="1389750" y="2857957"/>
            <a:ext cx="6364500" cy="4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 name="Shape 40"/>
        <p:cNvGrpSpPr/>
        <p:nvPr/>
      </p:nvGrpSpPr>
      <p:grpSpPr>
        <a:xfrm>
          <a:off x="0" y="0"/>
          <a:ext cx="0" cy="0"/>
          <a:chOff x="0" y="0"/>
          <a:chExt cx="0" cy="0"/>
        </a:xfrm>
      </p:grpSpPr>
      <p:sp>
        <p:nvSpPr>
          <p:cNvPr id="41" name="Google Shape;41;p12"/>
          <p:cNvSpPr/>
          <p:nvPr/>
        </p:nvSpPr>
        <p:spPr>
          <a:xfrm>
            <a:off x="-191400" y="-53100"/>
            <a:ext cx="9447600" cy="526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527950" y="2331025"/>
            <a:ext cx="5410200" cy="15726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dk1"/>
              </a:buClr>
              <a:buSzPts val="3600"/>
              <a:buNone/>
              <a:defRPr sz="50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14" name="Google Shape;14;p3"/>
          <p:cNvSpPr txBox="1"/>
          <p:nvPr>
            <p:ph hasCustomPrompt="1" idx="2" type="title"/>
          </p:nvPr>
        </p:nvSpPr>
        <p:spPr>
          <a:xfrm>
            <a:off x="3828029" y="1191825"/>
            <a:ext cx="19722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p:nvPr>
            <p:ph idx="1" type="subTitle"/>
          </p:nvPr>
        </p:nvSpPr>
        <p:spPr>
          <a:xfrm>
            <a:off x="1935300" y="3764123"/>
            <a:ext cx="39384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15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8" name="Google Shape;18;p4"/>
          <p:cNvSpPr txBox="1"/>
          <p:nvPr>
            <p:ph idx="1" type="body"/>
          </p:nvPr>
        </p:nvSpPr>
        <p:spPr>
          <a:xfrm>
            <a:off x="720000" y="1116776"/>
            <a:ext cx="7704000" cy="5514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SzPts val="800"/>
              <a:buFont typeface="Nunito Light"/>
              <a:buChar char="●"/>
              <a:defRPr sz="1200"/>
            </a:lvl1pPr>
            <a:lvl2pPr indent="-304800" lvl="1" marL="914400" rtl="0">
              <a:lnSpc>
                <a:spcPct val="115000"/>
              </a:lnSpc>
              <a:spcBef>
                <a:spcPts val="0"/>
              </a:spcBef>
              <a:spcAft>
                <a:spcPts val="0"/>
              </a:spcAft>
              <a:buSzPts val="1200"/>
              <a:buFont typeface="Nunito Light"/>
              <a:buChar char="○"/>
              <a:defRPr/>
            </a:lvl2pPr>
            <a:lvl3pPr indent="-304800" lvl="2" marL="1371600" rtl="0">
              <a:lnSpc>
                <a:spcPct val="115000"/>
              </a:lnSpc>
              <a:spcBef>
                <a:spcPts val="1600"/>
              </a:spcBef>
              <a:spcAft>
                <a:spcPts val="0"/>
              </a:spcAft>
              <a:buSzPts val="1200"/>
              <a:buFont typeface="Nunito Light"/>
              <a:buChar char="■"/>
              <a:defRPr/>
            </a:lvl3pPr>
            <a:lvl4pPr indent="-304800" lvl="3" marL="1828800" rtl="0">
              <a:lnSpc>
                <a:spcPct val="115000"/>
              </a:lnSpc>
              <a:spcBef>
                <a:spcPts val="1600"/>
              </a:spcBef>
              <a:spcAft>
                <a:spcPts val="0"/>
              </a:spcAft>
              <a:buSzPts val="1200"/>
              <a:buFont typeface="Nunito Light"/>
              <a:buChar char="●"/>
              <a:defRPr/>
            </a:lvl4pPr>
            <a:lvl5pPr indent="-304800" lvl="4" marL="2286000" rtl="0">
              <a:lnSpc>
                <a:spcPct val="115000"/>
              </a:lnSpc>
              <a:spcBef>
                <a:spcPts val="1600"/>
              </a:spcBef>
              <a:spcAft>
                <a:spcPts val="0"/>
              </a:spcAft>
              <a:buSzPts val="1200"/>
              <a:buFont typeface="Nunito Light"/>
              <a:buChar char="○"/>
              <a:defRPr/>
            </a:lvl5pPr>
            <a:lvl6pPr indent="-304800" lvl="5" marL="2743200" rtl="0">
              <a:lnSpc>
                <a:spcPct val="115000"/>
              </a:lnSpc>
              <a:spcBef>
                <a:spcPts val="1600"/>
              </a:spcBef>
              <a:spcAft>
                <a:spcPts val="0"/>
              </a:spcAft>
              <a:buSzPts val="1200"/>
              <a:buFont typeface="Nunito Light"/>
              <a:buChar char="■"/>
              <a:defRPr/>
            </a:lvl6pPr>
            <a:lvl7pPr indent="-304800" lvl="6" marL="3200400" rtl="0">
              <a:lnSpc>
                <a:spcPct val="115000"/>
              </a:lnSpc>
              <a:spcBef>
                <a:spcPts val="1600"/>
              </a:spcBef>
              <a:spcAft>
                <a:spcPts val="0"/>
              </a:spcAft>
              <a:buSzPts val="1200"/>
              <a:buFont typeface="Nunito Light"/>
              <a:buChar char="●"/>
              <a:defRPr/>
            </a:lvl7pPr>
            <a:lvl8pPr indent="-304800" lvl="7" marL="3657600" rtl="0">
              <a:lnSpc>
                <a:spcPct val="115000"/>
              </a:lnSpc>
              <a:spcBef>
                <a:spcPts val="1600"/>
              </a:spcBef>
              <a:spcAft>
                <a:spcPts val="0"/>
              </a:spcAft>
              <a:buSzPts val="1200"/>
              <a:buFont typeface="Nunito Light"/>
              <a:buChar char="○"/>
              <a:defRPr/>
            </a:lvl8pPr>
            <a:lvl9pPr indent="-304800" lvl="8" marL="4114800" rtl="0">
              <a:lnSpc>
                <a:spcPct val="115000"/>
              </a:lnSpc>
              <a:spcBef>
                <a:spcPts val="1600"/>
              </a:spcBef>
              <a:spcAft>
                <a:spcPts val="160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 name="Google Shape;21;p5"/>
          <p:cNvSpPr txBox="1"/>
          <p:nvPr>
            <p:ph idx="2" type="title"/>
          </p:nvPr>
        </p:nvSpPr>
        <p:spPr>
          <a:xfrm>
            <a:off x="1496621" y="3621108"/>
            <a:ext cx="297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 name="Google Shape;22;p5"/>
          <p:cNvSpPr txBox="1"/>
          <p:nvPr>
            <p:ph idx="1" type="subTitle"/>
          </p:nvPr>
        </p:nvSpPr>
        <p:spPr>
          <a:xfrm>
            <a:off x="1496621" y="3118782"/>
            <a:ext cx="2979600" cy="6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 name="Google Shape;23;p5"/>
          <p:cNvSpPr txBox="1"/>
          <p:nvPr>
            <p:ph idx="3" type="title"/>
          </p:nvPr>
        </p:nvSpPr>
        <p:spPr>
          <a:xfrm>
            <a:off x="1496021" y="2045658"/>
            <a:ext cx="29808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 name="Google Shape;24;p5"/>
          <p:cNvSpPr txBox="1"/>
          <p:nvPr>
            <p:ph idx="4" type="subTitle"/>
          </p:nvPr>
        </p:nvSpPr>
        <p:spPr>
          <a:xfrm>
            <a:off x="1496021" y="1543332"/>
            <a:ext cx="2980800" cy="6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936768" y="1189013"/>
            <a:ext cx="449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9" name="Google Shape;29;p7"/>
          <p:cNvSpPr txBox="1"/>
          <p:nvPr>
            <p:ph idx="1" type="subTitle"/>
          </p:nvPr>
        </p:nvSpPr>
        <p:spPr>
          <a:xfrm>
            <a:off x="3936775" y="1860488"/>
            <a:ext cx="4491000" cy="20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3314700" y="1539300"/>
            <a:ext cx="5116200" cy="2064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5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2" name="Shape 32"/>
        <p:cNvGrpSpPr/>
        <p:nvPr/>
      </p:nvGrpSpPr>
      <p:grpSpPr>
        <a:xfrm>
          <a:off x="0" y="0"/>
          <a:ext cx="0" cy="0"/>
          <a:chOff x="0" y="0"/>
          <a:chExt cx="0" cy="0"/>
        </a:xfrm>
      </p:grpSpPr>
      <p:sp>
        <p:nvSpPr>
          <p:cNvPr id="33" name="Google Shape;33;p9"/>
          <p:cNvSpPr txBox="1"/>
          <p:nvPr>
            <p:ph type="title"/>
          </p:nvPr>
        </p:nvSpPr>
        <p:spPr>
          <a:xfrm>
            <a:off x="713225" y="1648200"/>
            <a:ext cx="4800600" cy="6807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4000">
                <a:solidFill>
                  <a:schemeClr val="dk1"/>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4" name="Google Shape;34;p9"/>
          <p:cNvSpPr txBox="1"/>
          <p:nvPr>
            <p:ph idx="1" type="subTitle"/>
          </p:nvPr>
        </p:nvSpPr>
        <p:spPr>
          <a:xfrm>
            <a:off x="713225" y="2328900"/>
            <a:ext cx="4800600" cy="1166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713225" y="3455600"/>
            <a:ext cx="7717500" cy="1148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32450" y="128550"/>
            <a:ext cx="8879100" cy="4886400"/>
          </a:xfrm>
          <a:prstGeom prst="roundRect">
            <a:avLst>
              <a:gd fmla="val 4198" name="adj"/>
            </a:avLst>
          </a:prstGeom>
          <a:noFill/>
          <a:ln cap="flat" cmpd="sng" w="28575">
            <a:solidFill>
              <a:srgbClr val="C50A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1pPr>
            <a:lvl2pPr lvl="1"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2pPr>
            <a:lvl3pPr lvl="2"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3pPr>
            <a:lvl4pPr lvl="3"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4pPr>
            <a:lvl5pPr lvl="4"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5pPr>
            <a:lvl6pPr lvl="5"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6pPr>
            <a:lvl7pPr lvl="6"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7pPr>
            <a:lvl8pPr lvl="7"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8pPr>
            <a:lvl9pPr lvl="8" rtl="0">
              <a:spcBef>
                <a:spcPts val="0"/>
              </a:spcBef>
              <a:spcAft>
                <a:spcPts val="0"/>
              </a:spcAft>
              <a:buClr>
                <a:schemeClr val="dk2"/>
              </a:buClr>
              <a:buSzPts val="3300"/>
              <a:buFont typeface="Audiowide"/>
              <a:buNone/>
              <a:defRPr sz="3300">
                <a:solidFill>
                  <a:schemeClr val="dk2"/>
                </a:solidFill>
                <a:latin typeface="Audiowide"/>
                <a:ea typeface="Audiowide"/>
                <a:cs typeface="Audiowide"/>
                <a:sym typeface="Audiowide"/>
              </a:defRPr>
            </a:lvl9pPr>
          </a:lstStyle>
          <a:p/>
        </p:txBody>
      </p:sp>
      <p:sp>
        <p:nvSpPr>
          <p:cNvPr id="8" name="Google Shape;8;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1pPr>
            <a:lvl2pPr indent="-317500" lvl="1" marL="9144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2pPr>
            <a:lvl3pPr indent="-317500" lvl="2" marL="13716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3pPr>
            <a:lvl4pPr indent="-317500" lvl="3" marL="18288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4pPr>
            <a:lvl5pPr indent="-317500" lvl="4" marL="22860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5pPr>
            <a:lvl6pPr indent="-317500" lvl="5" marL="27432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6pPr>
            <a:lvl7pPr indent="-317500" lvl="6" marL="32004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7pPr>
            <a:lvl8pPr indent="-317500" lvl="7" marL="36576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8pPr>
            <a:lvl9pPr indent="-317500" lvl="8" marL="4114800">
              <a:lnSpc>
                <a:spcPct val="115000"/>
              </a:lnSpc>
              <a:spcBef>
                <a:spcPts val="1600"/>
              </a:spcBef>
              <a:spcAft>
                <a:spcPts val="1600"/>
              </a:spcAft>
              <a:buClr>
                <a:schemeClr val="dk2"/>
              </a:buClr>
              <a:buSzPts val="1400"/>
              <a:buFont typeface="Titillium Web"/>
              <a:buChar char="■"/>
              <a:defRPr>
                <a:solidFill>
                  <a:schemeClr val="dk2"/>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2" name="Shape 42"/>
        <p:cNvGrpSpPr/>
        <p:nvPr/>
      </p:nvGrpSpPr>
      <p:grpSpPr>
        <a:xfrm>
          <a:off x="0" y="0"/>
          <a:ext cx="0" cy="0"/>
          <a:chOff x="0" y="0"/>
          <a:chExt cx="0" cy="0"/>
        </a:xfrm>
      </p:grpSpPr>
      <p:sp>
        <p:nvSpPr>
          <p:cNvPr id="43" name="Google Shape;43;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4" name="Google Shape;44;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docs.google.com/spreadsheets/d/15hxmp5IRnxYuuvhPyc-Te_ujQVENn0Kjo17dY7cPp5I/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space-exploration-mission-pitch-deck#search-Business&amp;position-5&amp;results-2670/?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5hxmp5IRnxYuuvhPyc-Te_ujQVENn0Kjo17dY7cPp5I/copy" TargetMode="External"/><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5hxmp5IRnxYuuvhPyc-Te_ujQVENn0Kjo17dY7cPp5I/copy" TargetMode="External"/><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9" name="Shape 49"/>
        <p:cNvGrpSpPr/>
        <p:nvPr/>
      </p:nvGrpSpPr>
      <p:grpSpPr>
        <a:xfrm>
          <a:off x="0" y="0"/>
          <a:ext cx="0" cy="0"/>
          <a:chOff x="0" y="0"/>
          <a:chExt cx="0" cy="0"/>
        </a:xfrm>
      </p:grpSpPr>
      <p:sp>
        <p:nvSpPr>
          <p:cNvPr id="50" name="Google Shape;50;p15"/>
          <p:cNvSpPr txBox="1"/>
          <p:nvPr>
            <p:ph type="ctrTitle"/>
          </p:nvPr>
        </p:nvSpPr>
        <p:spPr>
          <a:xfrm>
            <a:off x="713225" y="974121"/>
            <a:ext cx="4952400" cy="210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SPACE EXPLORATION</a:t>
            </a:r>
            <a:endParaRPr sz="4100">
              <a:solidFill>
                <a:schemeClr val="dk2"/>
              </a:solidFill>
              <a:latin typeface="Audiowide"/>
              <a:ea typeface="Audiowide"/>
              <a:cs typeface="Audiowide"/>
              <a:sym typeface="Audiowide"/>
            </a:endParaRPr>
          </a:p>
          <a:p>
            <a:pPr indent="0" lvl="0" marL="0" rtl="0" algn="l">
              <a:spcBef>
                <a:spcPts val="0"/>
              </a:spcBef>
              <a:spcAft>
                <a:spcPts val="0"/>
              </a:spcAft>
              <a:buNone/>
            </a:pPr>
            <a:r>
              <a:rPr lang="en" sz="7500">
                <a:solidFill>
                  <a:schemeClr val="dk1"/>
                </a:solidFill>
              </a:rPr>
              <a:t>MISSION</a:t>
            </a:r>
            <a:endParaRPr sz="7500">
              <a:solidFill>
                <a:schemeClr val="dk1"/>
              </a:solidFill>
            </a:endParaRPr>
          </a:p>
        </p:txBody>
      </p:sp>
      <p:sp>
        <p:nvSpPr>
          <p:cNvPr id="51" name="Google Shape;51;p15"/>
          <p:cNvSpPr txBox="1"/>
          <p:nvPr>
            <p:ph idx="1" type="subTitle"/>
          </p:nvPr>
        </p:nvSpPr>
        <p:spPr>
          <a:xfrm>
            <a:off x="743700" y="3800363"/>
            <a:ext cx="3885000" cy="3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sp>
        <p:nvSpPr>
          <p:cNvPr id="52" name="Google Shape;52;p15"/>
          <p:cNvSpPr/>
          <p:nvPr/>
        </p:nvSpPr>
        <p:spPr>
          <a:xfrm flipH="1" rot="10800000">
            <a:off x="7233532" y="3980900"/>
            <a:ext cx="413100" cy="623100"/>
          </a:xfrm>
          <a:prstGeom prst="chevron">
            <a:avLst>
              <a:gd fmla="val 35069"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5"/>
          <p:cNvSpPr/>
          <p:nvPr/>
        </p:nvSpPr>
        <p:spPr>
          <a:xfrm flipH="1" rot="10800000">
            <a:off x="7625603" y="3980900"/>
            <a:ext cx="413100" cy="623100"/>
          </a:xfrm>
          <a:prstGeom prst="chevron">
            <a:avLst>
              <a:gd fmla="val 35069"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5"/>
          <p:cNvSpPr/>
          <p:nvPr/>
        </p:nvSpPr>
        <p:spPr>
          <a:xfrm flipH="1" rot="10800000">
            <a:off x="8017675" y="3980900"/>
            <a:ext cx="413100" cy="623100"/>
          </a:xfrm>
          <a:prstGeom prst="chevron">
            <a:avLst>
              <a:gd fmla="val 35069"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5"/>
          <p:cNvSpPr/>
          <p:nvPr/>
        </p:nvSpPr>
        <p:spPr>
          <a:xfrm>
            <a:off x="7494040" y="429145"/>
            <a:ext cx="936730" cy="220717"/>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noFill/>
                <a:latin typeface="Audiowide"/>
              </a:rPr>
              <a:t>0001</a:t>
            </a:r>
          </a:p>
        </p:txBody>
      </p:sp>
      <p:sp>
        <p:nvSpPr>
          <p:cNvPr id="56" name="Google Shape;56;p15"/>
          <p:cNvSpPr/>
          <p:nvPr/>
        </p:nvSpPr>
        <p:spPr>
          <a:xfrm>
            <a:off x="829894" y="2966739"/>
            <a:ext cx="3577377" cy="368968"/>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noFill/>
                <a:latin typeface="Audiowide"/>
              </a:rPr>
              <a:t>PITCH DECK</a:t>
            </a:r>
          </a:p>
        </p:txBody>
      </p:sp>
      <p:sp>
        <p:nvSpPr>
          <p:cNvPr id="57" name="Google Shape;57;p15"/>
          <p:cNvSpPr/>
          <p:nvPr/>
        </p:nvSpPr>
        <p:spPr>
          <a:xfrm>
            <a:off x="829894" y="3420864"/>
            <a:ext cx="4507168" cy="379510"/>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noFill/>
                <a:latin typeface="Audiowide"/>
              </a:rPr>
              <a:t>INFOGRAPHICS</a:t>
            </a:r>
          </a:p>
        </p:txBody>
      </p:sp>
      <p:grpSp>
        <p:nvGrpSpPr>
          <p:cNvPr id="58" name="Google Shape;58;p15"/>
          <p:cNvGrpSpPr/>
          <p:nvPr/>
        </p:nvGrpSpPr>
        <p:grpSpPr>
          <a:xfrm rot="717336">
            <a:off x="5624080" y="813890"/>
            <a:ext cx="1938212" cy="3417293"/>
            <a:chOff x="6772750" y="1143250"/>
            <a:chExt cx="1027400" cy="1811425"/>
          </a:xfrm>
        </p:grpSpPr>
        <p:sp>
          <p:nvSpPr>
            <p:cNvPr id="59" name="Google Shape;59;p15"/>
            <p:cNvSpPr/>
            <p:nvPr/>
          </p:nvSpPr>
          <p:spPr>
            <a:xfrm>
              <a:off x="6772750" y="1143250"/>
              <a:ext cx="1027400" cy="1811425"/>
            </a:xfrm>
            <a:custGeom>
              <a:rect b="b" l="l" r="r" t="t"/>
              <a:pathLst>
                <a:path extrusionOk="0" h="72457" w="41096">
                  <a:moveTo>
                    <a:pt x="21000" y="2585"/>
                  </a:moveTo>
                  <a:cubicBezTo>
                    <a:pt x="21514" y="2585"/>
                    <a:pt x="22000" y="2649"/>
                    <a:pt x="22433" y="2772"/>
                  </a:cubicBezTo>
                  <a:cubicBezTo>
                    <a:pt x="23808" y="3163"/>
                    <a:pt x="22383" y="3453"/>
                    <a:pt x="20288" y="3802"/>
                  </a:cubicBezTo>
                  <a:cubicBezTo>
                    <a:pt x="17893" y="4202"/>
                    <a:pt x="18658" y="6304"/>
                    <a:pt x="17659" y="7627"/>
                  </a:cubicBezTo>
                  <a:cubicBezTo>
                    <a:pt x="17277" y="8132"/>
                    <a:pt x="16617" y="8532"/>
                    <a:pt x="16089" y="8532"/>
                  </a:cubicBezTo>
                  <a:cubicBezTo>
                    <a:pt x="15668" y="8532"/>
                    <a:pt x="15330" y="8277"/>
                    <a:pt x="15285" y="7617"/>
                  </a:cubicBezTo>
                  <a:cubicBezTo>
                    <a:pt x="15211" y="6548"/>
                    <a:pt x="15489" y="4954"/>
                    <a:pt x="17102" y="3828"/>
                  </a:cubicBezTo>
                  <a:cubicBezTo>
                    <a:pt x="18336" y="2966"/>
                    <a:pt x="19752" y="2585"/>
                    <a:pt x="21000" y="2585"/>
                  </a:cubicBezTo>
                  <a:close/>
                  <a:moveTo>
                    <a:pt x="11890" y="9763"/>
                  </a:moveTo>
                  <a:lnTo>
                    <a:pt x="11890" y="9763"/>
                  </a:lnTo>
                  <a:cubicBezTo>
                    <a:pt x="11890" y="9763"/>
                    <a:pt x="11890" y="9763"/>
                    <a:pt x="11890" y="9763"/>
                  </a:cubicBezTo>
                  <a:lnTo>
                    <a:pt x="11890" y="9763"/>
                  </a:lnTo>
                  <a:cubicBezTo>
                    <a:pt x="11890" y="9763"/>
                    <a:pt x="11890" y="9763"/>
                    <a:pt x="11890" y="9763"/>
                  </a:cubicBezTo>
                  <a:close/>
                  <a:moveTo>
                    <a:pt x="28226" y="5843"/>
                  </a:moveTo>
                  <a:cubicBezTo>
                    <a:pt x="28226" y="5843"/>
                    <a:pt x="28402" y="6064"/>
                    <a:pt x="28604" y="6438"/>
                  </a:cubicBezTo>
                  <a:cubicBezTo>
                    <a:pt x="28703" y="6624"/>
                    <a:pt x="28805" y="6850"/>
                    <a:pt x="28890" y="7104"/>
                  </a:cubicBezTo>
                  <a:cubicBezTo>
                    <a:pt x="28974" y="7358"/>
                    <a:pt x="29039" y="7637"/>
                    <a:pt x="29072" y="7922"/>
                  </a:cubicBezTo>
                  <a:cubicBezTo>
                    <a:pt x="29086" y="8064"/>
                    <a:pt x="29095" y="8207"/>
                    <a:pt x="29095" y="8349"/>
                  </a:cubicBezTo>
                  <a:cubicBezTo>
                    <a:pt x="29099" y="8494"/>
                    <a:pt x="29087" y="8624"/>
                    <a:pt x="29074" y="8761"/>
                  </a:cubicBezTo>
                  <a:cubicBezTo>
                    <a:pt x="29045" y="9031"/>
                    <a:pt x="28989" y="9274"/>
                    <a:pt x="28925" y="9476"/>
                  </a:cubicBezTo>
                  <a:cubicBezTo>
                    <a:pt x="28796" y="9880"/>
                    <a:pt x="28661" y="10128"/>
                    <a:pt x="28661" y="10128"/>
                  </a:cubicBezTo>
                  <a:cubicBezTo>
                    <a:pt x="28661" y="10128"/>
                    <a:pt x="28671" y="10059"/>
                    <a:pt x="28691" y="9938"/>
                  </a:cubicBezTo>
                  <a:cubicBezTo>
                    <a:pt x="28712" y="9818"/>
                    <a:pt x="28735" y="9644"/>
                    <a:pt x="28763" y="9441"/>
                  </a:cubicBezTo>
                  <a:cubicBezTo>
                    <a:pt x="28789" y="9235"/>
                    <a:pt x="28813" y="8998"/>
                    <a:pt x="28820" y="8745"/>
                  </a:cubicBezTo>
                  <a:cubicBezTo>
                    <a:pt x="28824" y="8623"/>
                    <a:pt x="28820" y="8483"/>
                    <a:pt x="28816" y="8354"/>
                  </a:cubicBezTo>
                  <a:cubicBezTo>
                    <a:pt x="28812" y="8226"/>
                    <a:pt x="28800" y="8090"/>
                    <a:pt x="28784" y="7956"/>
                  </a:cubicBezTo>
                  <a:cubicBezTo>
                    <a:pt x="28728" y="7420"/>
                    <a:pt x="28577" y="6896"/>
                    <a:pt x="28449" y="6503"/>
                  </a:cubicBezTo>
                  <a:cubicBezTo>
                    <a:pt x="28386" y="6307"/>
                    <a:pt x="28330" y="6140"/>
                    <a:pt x="28288" y="6026"/>
                  </a:cubicBezTo>
                  <a:cubicBezTo>
                    <a:pt x="28246" y="5912"/>
                    <a:pt x="28226" y="5843"/>
                    <a:pt x="28226" y="5843"/>
                  </a:cubicBezTo>
                  <a:close/>
                  <a:moveTo>
                    <a:pt x="25982" y="7069"/>
                  </a:moveTo>
                  <a:cubicBezTo>
                    <a:pt x="25982" y="7070"/>
                    <a:pt x="26514" y="8537"/>
                    <a:pt x="25762" y="10162"/>
                  </a:cubicBezTo>
                  <a:cubicBezTo>
                    <a:pt x="25349" y="11056"/>
                    <a:pt x="24325" y="11419"/>
                    <a:pt x="23539" y="11419"/>
                  </a:cubicBezTo>
                  <a:cubicBezTo>
                    <a:pt x="23141" y="11419"/>
                    <a:pt x="22803" y="11326"/>
                    <a:pt x="22637" y="11161"/>
                  </a:cubicBezTo>
                  <a:cubicBezTo>
                    <a:pt x="22162" y="10692"/>
                    <a:pt x="23850" y="10906"/>
                    <a:pt x="24938" y="10055"/>
                  </a:cubicBezTo>
                  <a:cubicBezTo>
                    <a:pt x="26143" y="9113"/>
                    <a:pt x="25982" y="7070"/>
                    <a:pt x="25982" y="7069"/>
                  </a:cubicBezTo>
                  <a:close/>
                  <a:moveTo>
                    <a:pt x="15685" y="9393"/>
                  </a:moveTo>
                  <a:lnTo>
                    <a:pt x="15685" y="9393"/>
                  </a:lnTo>
                  <a:cubicBezTo>
                    <a:pt x="15685" y="9393"/>
                    <a:pt x="15817" y="9736"/>
                    <a:pt x="16182" y="10115"/>
                  </a:cubicBezTo>
                  <a:cubicBezTo>
                    <a:pt x="16269" y="10213"/>
                    <a:pt x="16375" y="10307"/>
                    <a:pt x="16488" y="10406"/>
                  </a:cubicBezTo>
                  <a:cubicBezTo>
                    <a:pt x="16602" y="10503"/>
                    <a:pt x="16730" y="10596"/>
                    <a:pt x="16863" y="10690"/>
                  </a:cubicBezTo>
                  <a:cubicBezTo>
                    <a:pt x="17000" y="10777"/>
                    <a:pt x="17139" y="10872"/>
                    <a:pt x="17293" y="10950"/>
                  </a:cubicBezTo>
                  <a:cubicBezTo>
                    <a:pt x="17368" y="10991"/>
                    <a:pt x="17443" y="11032"/>
                    <a:pt x="17518" y="11074"/>
                  </a:cubicBezTo>
                  <a:lnTo>
                    <a:pt x="17759" y="11180"/>
                  </a:lnTo>
                  <a:cubicBezTo>
                    <a:pt x="17914" y="11259"/>
                    <a:pt x="18079" y="11320"/>
                    <a:pt x="18242" y="11376"/>
                  </a:cubicBezTo>
                  <a:cubicBezTo>
                    <a:pt x="18323" y="11407"/>
                    <a:pt x="18403" y="11436"/>
                    <a:pt x="18482" y="11467"/>
                  </a:cubicBezTo>
                  <a:cubicBezTo>
                    <a:pt x="18563" y="11491"/>
                    <a:pt x="18643" y="11516"/>
                    <a:pt x="18723" y="11538"/>
                  </a:cubicBezTo>
                  <a:cubicBezTo>
                    <a:pt x="18884" y="11581"/>
                    <a:pt x="19033" y="11639"/>
                    <a:pt x="19182" y="11671"/>
                  </a:cubicBezTo>
                  <a:cubicBezTo>
                    <a:pt x="19330" y="11709"/>
                    <a:pt x="19469" y="11745"/>
                    <a:pt x="19598" y="11777"/>
                  </a:cubicBezTo>
                  <a:cubicBezTo>
                    <a:pt x="19727" y="11814"/>
                    <a:pt x="19847" y="11834"/>
                    <a:pt x="19953" y="11859"/>
                  </a:cubicBezTo>
                  <a:cubicBezTo>
                    <a:pt x="20059" y="11884"/>
                    <a:pt x="20153" y="11904"/>
                    <a:pt x="20228" y="11920"/>
                  </a:cubicBezTo>
                  <a:cubicBezTo>
                    <a:pt x="20381" y="11953"/>
                    <a:pt x="20468" y="11978"/>
                    <a:pt x="20468" y="11978"/>
                  </a:cubicBezTo>
                  <a:cubicBezTo>
                    <a:pt x="20468" y="11978"/>
                    <a:pt x="20378" y="11978"/>
                    <a:pt x="20221" y="11971"/>
                  </a:cubicBezTo>
                  <a:cubicBezTo>
                    <a:pt x="20142" y="11967"/>
                    <a:pt x="20047" y="11961"/>
                    <a:pt x="19938" y="11957"/>
                  </a:cubicBezTo>
                  <a:cubicBezTo>
                    <a:pt x="19828" y="11951"/>
                    <a:pt x="19703" y="11951"/>
                    <a:pt x="19570" y="11928"/>
                  </a:cubicBezTo>
                  <a:cubicBezTo>
                    <a:pt x="19436" y="11910"/>
                    <a:pt x="19291" y="11888"/>
                    <a:pt x="19136" y="11866"/>
                  </a:cubicBezTo>
                  <a:cubicBezTo>
                    <a:pt x="18982" y="11847"/>
                    <a:pt x="18825" y="11803"/>
                    <a:pt x="18658" y="11764"/>
                  </a:cubicBezTo>
                  <a:cubicBezTo>
                    <a:pt x="18492" y="11725"/>
                    <a:pt x="18323" y="11682"/>
                    <a:pt x="18155" y="11618"/>
                  </a:cubicBezTo>
                  <a:cubicBezTo>
                    <a:pt x="17985" y="11561"/>
                    <a:pt x="17812" y="11501"/>
                    <a:pt x="17648" y="11422"/>
                  </a:cubicBezTo>
                  <a:lnTo>
                    <a:pt x="17400" y="11307"/>
                  </a:lnTo>
                  <a:cubicBezTo>
                    <a:pt x="17321" y="11262"/>
                    <a:pt x="17242" y="11216"/>
                    <a:pt x="17162" y="11173"/>
                  </a:cubicBezTo>
                  <a:cubicBezTo>
                    <a:pt x="17001" y="11091"/>
                    <a:pt x="16863" y="10977"/>
                    <a:pt x="16723" y="10879"/>
                  </a:cubicBezTo>
                  <a:cubicBezTo>
                    <a:pt x="16588" y="10776"/>
                    <a:pt x="16463" y="10663"/>
                    <a:pt x="16353" y="10550"/>
                  </a:cubicBezTo>
                  <a:cubicBezTo>
                    <a:pt x="16241" y="10437"/>
                    <a:pt x="16144" y="10326"/>
                    <a:pt x="16065" y="10212"/>
                  </a:cubicBezTo>
                  <a:cubicBezTo>
                    <a:pt x="15979" y="10104"/>
                    <a:pt x="15919" y="9991"/>
                    <a:pt x="15866" y="9893"/>
                  </a:cubicBezTo>
                  <a:cubicBezTo>
                    <a:pt x="15815" y="9795"/>
                    <a:pt x="15776" y="9705"/>
                    <a:pt x="15750" y="9632"/>
                  </a:cubicBezTo>
                  <a:cubicBezTo>
                    <a:pt x="15696" y="9483"/>
                    <a:pt x="15685" y="9393"/>
                    <a:pt x="15685" y="9393"/>
                  </a:cubicBezTo>
                  <a:close/>
                  <a:moveTo>
                    <a:pt x="23850" y="2121"/>
                  </a:moveTo>
                  <a:cubicBezTo>
                    <a:pt x="23850" y="2121"/>
                    <a:pt x="23896" y="2138"/>
                    <a:pt x="23981" y="2175"/>
                  </a:cubicBezTo>
                  <a:cubicBezTo>
                    <a:pt x="24065" y="2212"/>
                    <a:pt x="24198" y="2255"/>
                    <a:pt x="24351" y="2342"/>
                  </a:cubicBezTo>
                  <a:cubicBezTo>
                    <a:pt x="24508" y="2419"/>
                    <a:pt x="24692" y="2526"/>
                    <a:pt x="24896" y="2665"/>
                  </a:cubicBezTo>
                  <a:cubicBezTo>
                    <a:pt x="25097" y="2803"/>
                    <a:pt x="25318" y="2974"/>
                    <a:pt x="25540" y="3179"/>
                  </a:cubicBezTo>
                  <a:cubicBezTo>
                    <a:pt x="25653" y="3282"/>
                    <a:pt x="25761" y="3398"/>
                    <a:pt x="25878" y="3512"/>
                  </a:cubicBezTo>
                  <a:cubicBezTo>
                    <a:pt x="25984" y="3636"/>
                    <a:pt x="26098" y="3762"/>
                    <a:pt x="26205" y="3900"/>
                  </a:cubicBezTo>
                  <a:cubicBezTo>
                    <a:pt x="26419" y="4177"/>
                    <a:pt x="26634" y="4479"/>
                    <a:pt x="26810" y="4817"/>
                  </a:cubicBezTo>
                  <a:cubicBezTo>
                    <a:pt x="26992" y="5153"/>
                    <a:pt x="27159" y="5514"/>
                    <a:pt x="27280" y="5901"/>
                  </a:cubicBezTo>
                  <a:cubicBezTo>
                    <a:pt x="27412" y="6281"/>
                    <a:pt x="27494" y="6684"/>
                    <a:pt x="27559" y="7100"/>
                  </a:cubicBezTo>
                  <a:lnTo>
                    <a:pt x="27586" y="7394"/>
                  </a:lnTo>
                  <a:lnTo>
                    <a:pt x="27599" y="7550"/>
                  </a:lnTo>
                  <a:lnTo>
                    <a:pt x="27606" y="7702"/>
                  </a:lnTo>
                  <a:cubicBezTo>
                    <a:pt x="27614" y="7903"/>
                    <a:pt x="27617" y="8103"/>
                    <a:pt x="27614" y="8302"/>
                  </a:cubicBezTo>
                  <a:cubicBezTo>
                    <a:pt x="27607" y="8702"/>
                    <a:pt x="27563" y="9098"/>
                    <a:pt x="27485" y="9477"/>
                  </a:cubicBezTo>
                  <a:cubicBezTo>
                    <a:pt x="27407" y="9857"/>
                    <a:pt x="27277" y="10216"/>
                    <a:pt x="27106" y="10535"/>
                  </a:cubicBezTo>
                  <a:cubicBezTo>
                    <a:pt x="26937" y="10854"/>
                    <a:pt x="26714" y="11121"/>
                    <a:pt x="26478" y="11326"/>
                  </a:cubicBezTo>
                  <a:cubicBezTo>
                    <a:pt x="26001" y="11739"/>
                    <a:pt x="25502" y="11900"/>
                    <a:pt x="25166" y="11986"/>
                  </a:cubicBezTo>
                  <a:cubicBezTo>
                    <a:pt x="24997" y="12029"/>
                    <a:pt x="24858" y="12049"/>
                    <a:pt x="24768" y="12062"/>
                  </a:cubicBezTo>
                  <a:cubicBezTo>
                    <a:pt x="24676" y="12076"/>
                    <a:pt x="24627" y="12082"/>
                    <a:pt x="24627" y="12082"/>
                  </a:cubicBezTo>
                  <a:cubicBezTo>
                    <a:pt x="24627" y="12082"/>
                    <a:pt x="24815" y="12025"/>
                    <a:pt x="25130" y="11888"/>
                  </a:cubicBezTo>
                  <a:cubicBezTo>
                    <a:pt x="25440" y="11751"/>
                    <a:pt x="25882" y="11522"/>
                    <a:pt x="26264" y="11109"/>
                  </a:cubicBezTo>
                  <a:cubicBezTo>
                    <a:pt x="26454" y="10903"/>
                    <a:pt x="26620" y="10649"/>
                    <a:pt x="26750" y="10361"/>
                  </a:cubicBezTo>
                  <a:cubicBezTo>
                    <a:pt x="26881" y="10071"/>
                    <a:pt x="26965" y="9742"/>
                    <a:pt x="27023" y="9394"/>
                  </a:cubicBezTo>
                  <a:cubicBezTo>
                    <a:pt x="27079" y="9045"/>
                    <a:pt x="27096" y="8677"/>
                    <a:pt x="27097" y="8299"/>
                  </a:cubicBezTo>
                  <a:cubicBezTo>
                    <a:pt x="27097" y="8111"/>
                    <a:pt x="27092" y="7919"/>
                    <a:pt x="27079" y="7729"/>
                  </a:cubicBezTo>
                  <a:lnTo>
                    <a:pt x="27071" y="7584"/>
                  </a:lnTo>
                  <a:lnTo>
                    <a:pt x="27058" y="7447"/>
                  </a:lnTo>
                  <a:lnTo>
                    <a:pt x="27026" y="7153"/>
                  </a:lnTo>
                  <a:cubicBezTo>
                    <a:pt x="26969" y="6790"/>
                    <a:pt x="26905" y="6414"/>
                    <a:pt x="26787" y="6058"/>
                  </a:cubicBezTo>
                  <a:cubicBezTo>
                    <a:pt x="26737" y="5877"/>
                    <a:pt x="26662" y="5708"/>
                    <a:pt x="26605" y="5533"/>
                  </a:cubicBezTo>
                  <a:cubicBezTo>
                    <a:pt x="26532" y="5365"/>
                    <a:pt x="26471" y="5192"/>
                    <a:pt x="26387" y="5035"/>
                  </a:cubicBezTo>
                  <a:cubicBezTo>
                    <a:pt x="26233" y="4710"/>
                    <a:pt x="26056" y="4413"/>
                    <a:pt x="25878" y="4136"/>
                  </a:cubicBezTo>
                  <a:cubicBezTo>
                    <a:pt x="25695" y="3863"/>
                    <a:pt x="25504" y="3614"/>
                    <a:pt x="25318" y="3394"/>
                  </a:cubicBezTo>
                  <a:cubicBezTo>
                    <a:pt x="25126" y="3178"/>
                    <a:pt x="24940" y="2988"/>
                    <a:pt x="24767" y="2826"/>
                  </a:cubicBezTo>
                  <a:cubicBezTo>
                    <a:pt x="24588" y="2669"/>
                    <a:pt x="24433" y="2533"/>
                    <a:pt x="24293" y="2432"/>
                  </a:cubicBezTo>
                  <a:cubicBezTo>
                    <a:pt x="24159" y="2325"/>
                    <a:pt x="24043" y="2255"/>
                    <a:pt x="23968" y="2201"/>
                  </a:cubicBezTo>
                  <a:cubicBezTo>
                    <a:pt x="23890" y="2149"/>
                    <a:pt x="23850" y="2121"/>
                    <a:pt x="23850" y="2121"/>
                  </a:cubicBezTo>
                  <a:close/>
                  <a:moveTo>
                    <a:pt x="25729" y="2716"/>
                  </a:moveTo>
                  <a:cubicBezTo>
                    <a:pt x="25729" y="2716"/>
                    <a:pt x="25858" y="2823"/>
                    <a:pt x="26071" y="3030"/>
                  </a:cubicBezTo>
                  <a:cubicBezTo>
                    <a:pt x="26278" y="3238"/>
                    <a:pt x="26581" y="3539"/>
                    <a:pt x="26867" y="3961"/>
                  </a:cubicBezTo>
                  <a:cubicBezTo>
                    <a:pt x="27011" y="4170"/>
                    <a:pt x="27175" y="4390"/>
                    <a:pt x="27309" y="4649"/>
                  </a:cubicBezTo>
                  <a:cubicBezTo>
                    <a:pt x="27380" y="4777"/>
                    <a:pt x="27459" y="4905"/>
                    <a:pt x="27527" y="5043"/>
                  </a:cubicBezTo>
                  <a:cubicBezTo>
                    <a:pt x="27588" y="5184"/>
                    <a:pt x="27653" y="5326"/>
                    <a:pt x="27716" y="5473"/>
                  </a:cubicBezTo>
                  <a:cubicBezTo>
                    <a:pt x="27784" y="5616"/>
                    <a:pt x="27833" y="5771"/>
                    <a:pt x="27888" y="5925"/>
                  </a:cubicBezTo>
                  <a:cubicBezTo>
                    <a:pt x="27936" y="6082"/>
                    <a:pt x="28003" y="6237"/>
                    <a:pt x="28037" y="6399"/>
                  </a:cubicBezTo>
                  <a:cubicBezTo>
                    <a:pt x="28077" y="6562"/>
                    <a:pt x="28119" y="6724"/>
                    <a:pt x="28159" y="6889"/>
                  </a:cubicBezTo>
                  <a:lnTo>
                    <a:pt x="28248" y="7390"/>
                  </a:lnTo>
                  <a:cubicBezTo>
                    <a:pt x="28280" y="7558"/>
                    <a:pt x="28287" y="7729"/>
                    <a:pt x="28303" y="7897"/>
                  </a:cubicBezTo>
                  <a:cubicBezTo>
                    <a:pt x="28320" y="8064"/>
                    <a:pt x="28334" y="8232"/>
                    <a:pt x="28332" y="8400"/>
                  </a:cubicBezTo>
                  <a:cubicBezTo>
                    <a:pt x="28347" y="8733"/>
                    <a:pt x="28330" y="9064"/>
                    <a:pt x="28315" y="9380"/>
                  </a:cubicBezTo>
                  <a:cubicBezTo>
                    <a:pt x="28287" y="9697"/>
                    <a:pt x="28254" y="10004"/>
                    <a:pt x="28199" y="10288"/>
                  </a:cubicBezTo>
                  <a:cubicBezTo>
                    <a:pt x="28158" y="10577"/>
                    <a:pt x="28087" y="10844"/>
                    <a:pt x="28030" y="11091"/>
                  </a:cubicBezTo>
                  <a:cubicBezTo>
                    <a:pt x="27905" y="11583"/>
                    <a:pt x="27750" y="11978"/>
                    <a:pt x="27638" y="12250"/>
                  </a:cubicBezTo>
                  <a:cubicBezTo>
                    <a:pt x="27584" y="12388"/>
                    <a:pt x="27529" y="12491"/>
                    <a:pt x="27500" y="12563"/>
                  </a:cubicBezTo>
                  <a:cubicBezTo>
                    <a:pt x="27466" y="12636"/>
                    <a:pt x="27449" y="12672"/>
                    <a:pt x="27449" y="12672"/>
                  </a:cubicBezTo>
                  <a:cubicBezTo>
                    <a:pt x="27449" y="12672"/>
                    <a:pt x="27464" y="12633"/>
                    <a:pt x="27493" y="12559"/>
                  </a:cubicBezTo>
                  <a:cubicBezTo>
                    <a:pt x="27520" y="12485"/>
                    <a:pt x="27567" y="12380"/>
                    <a:pt x="27613" y="12239"/>
                  </a:cubicBezTo>
                  <a:cubicBezTo>
                    <a:pt x="27656" y="12098"/>
                    <a:pt x="27717" y="11932"/>
                    <a:pt x="27768" y="11733"/>
                  </a:cubicBezTo>
                  <a:cubicBezTo>
                    <a:pt x="27826" y="11537"/>
                    <a:pt x="27876" y="11313"/>
                    <a:pt x="27934" y="11067"/>
                  </a:cubicBezTo>
                  <a:cubicBezTo>
                    <a:pt x="27983" y="10820"/>
                    <a:pt x="28041" y="10555"/>
                    <a:pt x="28073" y="10268"/>
                  </a:cubicBezTo>
                  <a:cubicBezTo>
                    <a:pt x="28117" y="9985"/>
                    <a:pt x="28135" y="9681"/>
                    <a:pt x="28164" y="9370"/>
                  </a:cubicBezTo>
                  <a:cubicBezTo>
                    <a:pt x="28174" y="9057"/>
                    <a:pt x="28187" y="8735"/>
                    <a:pt x="28169" y="8406"/>
                  </a:cubicBezTo>
                  <a:cubicBezTo>
                    <a:pt x="28167" y="8240"/>
                    <a:pt x="28152" y="8077"/>
                    <a:pt x="28134" y="7911"/>
                  </a:cubicBezTo>
                  <a:cubicBezTo>
                    <a:pt x="28115" y="7747"/>
                    <a:pt x="28107" y="7580"/>
                    <a:pt x="28073" y="7416"/>
                  </a:cubicBezTo>
                  <a:lnTo>
                    <a:pt x="27993" y="6924"/>
                  </a:lnTo>
                  <a:cubicBezTo>
                    <a:pt x="27954" y="6763"/>
                    <a:pt x="27916" y="6602"/>
                    <a:pt x="27877" y="6442"/>
                  </a:cubicBezTo>
                  <a:cubicBezTo>
                    <a:pt x="27845" y="6281"/>
                    <a:pt x="27782" y="6131"/>
                    <a:pt x="27735" y="5976"/>
                  </a:cubicBezTo>
                  <a:cubicBezTo>
                    <a:pt x="27684" y="5823"/>
                    <a:pt x="27638" y="5670"/>
                    <a:pt x="27571" y="5529"/>
                  </a:cubicBezTo>
                  <a:cubicBezTo>
                    <a:pt x="27511" y="5385"/>
                    <a:pt x="27450" y="5244"/>
                    <a:pt x="27394" y="5105"/>
                  </a:cubicBezTo>
                  <a:cubicBezTo>
                    <a:pt x="27332" y="4969"/>
                    <a:pt x="27258" y="4839"/>
                    <a:pt x="27194" y="4713"/>
                  </a:cubicBezTo>
                  <a:cubicBezTo>
                    <a:pt x="27071" y="4452"/>
                    <a:pt x="26916" y="4229"/>
                    <a:pt x="26781" y="4017"/>
                  </a:cubicBezTo>
                  <a:cubicBezTo>
                    <a:pt x="26513" y="3593"/>
                    <a:pt x="26241" y="3270"/>
                    <a:pt x="26045" y="3051"/>
                  </a:cubicBezTo>
                  <a:cubicBezTo>
                    <a:pt x="25854" y="2833"/>
                    <a:pt x="25729" y="2716"/>
                    <a:pt x="25729" y="2716"/>
                  </a:cubicBezTo>
                  <a:close/>
                  <a:moveTo>
                    <a:pt x="30559" y="8968"/>
                  </a:moveTo>
                  <a:cubicBezTo>
                    <a:pt x="30582" y="8968"/>
                    <a:pt x="30614" y="8969"/>
                    <a:pt x="30656" y="8974"/>
                  </a:cubicBezTo>
                  <a:cubicBezTo>
                    <a:pt x="30741" y="8986"/>
                    <a:pt x="30876" y="9010"/>
                    <a:pt x="31014" y="9108"/>
                  </a:cubicBezTo>
                  <a:cubicBezTo>
                    <a:pt x="31152" y="9202"/>
                    <a:pt x="31297" y="9372"/>
                    <a:pt x="31348" y="9611"/>
                  </a:cubicBezTo>
                  <a:cubicBezTo>
                    <a:pt x="31385" y="9856"/>
                    <a:pt x="31377" y="10099"/>
                    <a:pt x="31389" y="10382"/>
                  </a:cubicBezTo>
                  <a:cubicBezTo>
                    <a:pt x="31402" y="10941"/>
                    <a:pt x="31425" y="11592"/>
                    <a:pt x="31436" y="12289"/>
                  </a:cubicBezTo>
                  <a:cubicBezTo>
                    <a:pt x="31445" y="12837"/>
                    <a:pt x="31449" y="13412"/>
                    <a:pt x="31451" y="13995"/>
                  </a:cubicBezTo>
                  <a:cubicBezTo>
                    <a:pt x="31354" y="13942"/>
                    <a:pt x="31260" y="13893"/>
                    <a:pt x="31166" y="13841"/>
                  </a:cubicBezTo>
                  <a:cubicBezTo>
                    <a:pt x="31167" y="13311"/>
                    <a:pt x="31173" y="12787"/>
                    <a:pt x="31181" y="12289"/>
                  </a:cubicBezTo>
                  <a:cubicBezTo>
                    <a:pt x="31189" y="11591"/>
                    <a:pt x="31214" y="10940"/>
                    <a:pt x="31226" y="10382"/>
                  </a:cubicBezTo>
                  <a:cubicBezTo>
                    <a:pt x="31230" y="10243"/>
                    <a:pt x="31234" y="10108"/>
                    <a:pt x="31237" y="9981"/>
                  </a:cubicBezTo>
                  <a:cubicBezTo>
                    <a:pt x="31241" y="9853"/>
                    <a:pt x="31254" y="9731"/>
                    <a:pt x="31241" y="9630"/>
                  </a:cubicBezTo>
                  <a:cubicBezTo>
                    <a:pt x="31216" y="9419"/>
                    <a:pt x="31099" y="9253"/>
                    <a:pt x="30979" y="9153"/>
                  </a:cubicBezTo>
                  <a:cubicBezTo>
                    <a:pt x="30858" y="9051"/>
                    <a:pt x="30736" y="9010"/>
                    <a:pt x="30651" y="8990"/>
                  </a:cubicBezTo>
                  <a:cubicBezTo>
                    <a:pt x="30568" y="8970"/>
                    <a:pt x="30519" y="8970"/>
                    <a:pt x="30519" y="8970"/>
                  </a:cubicBezTo>
                  <a:cubicBezTo>
                    <a:pt x="30519" y="8970"/>
                    <a:pt x="30532" y="8968"/>
                    <a:pt x="30559" y="8968"/>
                  </a:cubicBezTo>
                  <a:close/>
                  <a:moveTo>
                    <a:pt x="12239" y="9582"/>
                  </a:moveTo>
                  <a:cubicBezTo>
                    <a:pt x="12257" y="9671"/>
                    <a:pt x="12267" y="9763"/>
                    <a:pt x="12285" y="9853"/>
                  </a:cubicBezTo>
                  <a:cubicBezTo>
                    <a:pt x="12267" y="9840"/>
                    <a:pt x="12251" y="9825"/>
                    <a:pt x="12234" y="9813"/>
                  </a:cubicBezTo>
                  <a:cubicBezTo>
                    <a:pt x="12150" y="9757"/>
                    <a:pt x="12065" y="9742"/>
                    <a:pt x="12005" y="9742"/>
                  </a:cubicBezTo>
                  <a:cubicBezTo>
                    <a:pt x="11997" y="9742"/>
                    <a:pt x="11990" y="9743"/>
                    <a:pt x="11983" y="9743"/>
                  </a:cubicBezTo>
                  <a:cubicBezTo>
                    <a:pt x="11921" y="9748"/>
                    <a:pt x="11894" y="9763"/>
                    <a:pt x="11890" y="9763"/>
                  </a:cubicBezTo>
                  <a:cubicBezTo>
                    <a:pt x="11890" y="9763"/>
                    <a:pt x="11890" y="9763"/>
                    <a:pt x="11890" y="9763"/>
                  </a:cubicBezTo>
                  <a:lnTo>
                    <a:pt x="11890" y="9763"/>
                  </a:lnTo>
                  <a:cubicBezTo>
                    <a:pt x="11893" y="9764"/>
                    <a:pt x="11927" y="9776"/>
                    <a:pt x="11971" y="9799"/>
                  </a:cubicBezTo>
                  <a:cubicBezTo>
                    <a:pt x="12018" y="9826"/>
                    <a:pt x="12078" y="9872"/>
                    <a:pt x="12124" y="9936"/>
                  </a:cubicBezTo>
                  <a:cubicBezTo>
                    <a:pt x="12169" y="10001"/>
                    <a:pt x="12198" y="10085"/>
                    <a:pt x="12192" y="10169"/>
                  </a:cubicBezTo>
                  <a:cubicBezTo>
                    <a:pt x="12191" y="10178"/>
                    <a:pt x="12192" y="10194"/>
                    <a:pt x="12190" y="10198"/>
                  </a:cubicBezTo>
                  <a:cubicBezTo>
                    <a:pt x="12187" y="10212"/>
                    <a:pt x="12186" y="10233"/>
                    <a:pt x="12183" y="10239"/>
                  </a:cubicBezTo>
                  <a:cubicBezTo>
                    <a:pt x="12178" y="10252"/>
                    <a:pt x="12171" y="10273"/>
                    <a:pt x="12163" y="10294"/>
                  </a:cubicBezTo>
                  <a:cubicBezTo>
                    <a:pt x="12147" y="10333"/>
                    <a:pt x="12122" y="10369"/>
                    <a:pt x="12092" y="10397"/>
                  </a:cubicBezTo>
                  <a:cubicBezTo>
                    <a:pt x="12063" y="10428"/>
                    <a:pt x="12026" y="10453"/>
                    <a:pt x="11988" y="10468"/>
                  </a:cubicBezTo>
                  <a:cubicBezTo>
                    <a:pt x="11948" y="10482"/>
                    <a:pt x="11910" y="10496"/>
                    <a:pt x="11862" y="10496"/>
                  </a:cubicBezTo>
                  <a:cubicBezTo>
                    <a:pt x="11856" y="10497"/>
                    <a:pt x="11849" y="10497"/>
                    <a:pt x="11843" y="10497"/>
                  </a:cubicBezTo>
                  <a:cubicBezTo>
                    <a:pt x="11770" y="10497"/>
                    <a:pt x="11690" y="10470"/>
                    <a:pt x="11632" y="10428"/>
                  </a:cubicBezTo>
                  <a:cubicBezTo>
                    <a:pt x="11567" y="10382"/>
                    <a:pt x="11521" y="10323"/>
                    <a:pt x="11494" y="10275"/>
                  </a:cubicBezTo>
                  <a:cubicBezTo>
                    <a:pt x="11468" y="10226"/>
                    <a:pt x="11458" y="10194"/>
                    <a:pt x="11458" y="10194"/>
                  </a:cubicBezTo>
                  <a:cubicBezTo>
                    <a:pt x="11458" y="10194"/>
                    <a:pt x="11444" y="10224"/>
                    <a:pt x="11438" y="10287"/>
                  </a:cubicBezTo>
                  <a:cubicBezTo>
                    <a:pt x="11434" y="10347"/>
                    <a:pt x="11442" y="10443"/>
                    <a:pt x="11507" y="10539"/>
                  </a:cubicBezTo>
                  <a:cubicBezTo>
                    <a:pt x="11569" y="10637"/>
                    <a:pt x="11686" y="10730"/>
                    <a:pt x="11849" y="10752"/>
                  </a:cubicBezTo>
                  <a:cubicBezTo>
                    <a:pt x="11872" y="10755"/>
                    <a:pt x="11898" y="10757"/>
                    <a:pt x="11926" y="10757"/>
                  </a:cubicBezTo>
                  <a:cubicBezTo>
                    <a:pt x="11977" y="10757"/>
                    <a:pt x="12033" y="10750"/>
                    <a:pt x="12084" y="10731"/>
                  </a:cubicBezTo>
                  <a:cubicBezTo>
                    <a:pt x="12163" y="10705"/>
                    <a:pt x="12237" y="10662"/>
                    <a:pt x="12297" y="10602"/>
                  </a:cubicBezTo>
                  <a:cubicBezTo>
                    <a:pt x="12348" y="10546"/>
                    <a:pt x="12387" y="10483"/>
                    <a:pt x="12414" y="10412"/>
                  </a:cubicBezTo>
                  <a:cubicBezTo>
                    <a:pt x="12656" y="11299"/>
                    <a:pt x="13022" y="12068"/>
                    <a:pt x="13301" y="12653"/>
                  </a:cubicBezTo>
                  <a:cubicBezTo>
                    <a:pt x="13328" y="12711"/>
                    <a:pt x="13353" y="12759"/>
                    <a:pt x="13378" y="12814"/>
                  </a:cubicBezTo>
                  <a:cubicBezTo>
                    <a:pt x="12931" y="13009"/>
                    <a:pt x="12496" y="13228"/>
                    <a:pt x="12086" y="13483"/>
                  </a:cubicBezTo>
                  <a:cubicBezTo>
                    <a:pt x="12062" y="13496"/>
                    <a:pt x="12031" y="13515"/>
                    <a:pt x="11998" y="13537"/>
                  </a:cubicBezTo>
                  <a:lnTo>
                    <a:pt x="11983" y="13546"/>
                  </a:lnTo>
                  <a:cubicBezTo>
                    <a:pt x="11971" y="13553"/>
                    <a:pt x="11959" y="13559"/>
                    <a:pt x="11949" y="13569"/>
                  </a:cubicBezTo>
                  <a:cubicBezTo>
                    <a:pt x="11929" y="13582"/>
                    <a:pt x="11910" y="13596"/>
                    <a:pt x="11890" y="13609"/>
                  </a:cubicBezTo>
                  <a:lnTo>
                    <a:pt x="11744" y="13706"/>
                  </a:lnTo>
                  <a:lnTo>
                    <a:pt x="11458" y="11753"/>
                  </a:lnTo>
                  <a:lnTo>
                    <a:pt x="11458" y="13895"/>
                  </a:lnTo>
                  <a:cubicBezTo>
                    <a:pt x="11400" y="13933"/>
                    <a:pt x="11340" y="13973"/>
                    <a:pt x="11276" y="14013"/>
                  </a:cubicBezTo>
                  <a:lnTo>
                    <a:pt x="11276" y="9759"/>
                  </a:lnTo>
                  <a:cubicBezTo>
                    <a:pt x="11276" y="9661"/>
                    <a:pt x="11357" y="9582"/>
                    <a:pt x="11454" y="9582"/>
                  </a:cubicBezTo>
                  <a:close/>
                  <a:moveTo>
                    <a:pt x="11671" y="9259"/>
                  </a:moveTo>
                  <a:cubicBezTo>
                    <a:pt x="11721" y="9259"/>
                    <a:pt x="11748" y="9261"/>
                    <a:pt x="11748" y="9261"/>
                  </a:cubicBezTo>
                  <a:cubicBezTo>
                    <a:pt x="11748" y="9261"/>
                    <a:pt x="11701" y="9261"/>
                    <a:pt x="11614" y="9272"/>
                  </a:cubicBezTo>
                  <a:cubicBezTo>
                    <a:pt x="11526" y="9281"/>
                    <a:pt x="11395" y="9294"/>
                    <a:pt x="11250" y="9360"/>
                  </a:cubicBezTo>
                  <a:cubicBezTo>
                    <a:pt x="11099" y="9422"/>
                    <a:pt x="10976" y="9594"/>
                    <a:pt x="10998" y="9820"/>
                  </a:cubicBezTo>
                  <a:cubicBezTo>
                    <a:pt x="11004" y="10048"/>
                    <a:pt x="11011" y="10307"/>
                    <a:pt x="11019" y="10589"/>
                  </a:cubicBezTo>
                  <a:cubicBezTo>
                    <a:pt x="11028" y="11152"/>
                    <a:pt x="11045" y="11810"/>
                    <a:pt x="11049" y="12512"/>
                  </a:cubicBezTo>
                  <a:cubicBezTo>
                    <a:pt x="11052" y="13040"/>
                    <a:pt x="11056" y="13593"/>
                    <a:pt x="11059" y="14154"/>
                  </a:cubicBezTo>
                  <a:cubicBezTo>
                    <a:pt x="10996" y="14195"/>
                    <a:pt x="10930" y="14236"/>
                    <a:pt x="10863" y="14277"/>
                  </a:cubicBezTo>
                  <a:cubicBezTo>
                    <a:pt x="10864" y="13672"/>
                    <a:pt x="10868" y="13076"/>
                    <a:pt x="10871" y="12511"/>
                  </a:cubicBezTo>
                  <a:cubicBezTo>
                    <a:pt x="10875" y="11807"/>
                    <a:pt x="10894" y="11149"/>
                    <a:pt x="10902" y="10588"/>
                  </a:cubicBezTo>
                  <a:cubicBezTo>
                    <a:pt x="10908" y="10306"/>
                    <a:pt x="10915" y="10048"/>
                    <a:pt x="10922" y="9818"/>
                  </a:cubicBezTo>
                  <a:cubicBezTo>
                    <a:pt x="10923" y="9704"/>
                    <a:pt x="10949" y="9582"/>
                    <a:pt x="11011" y="9496"/>
                  </a:cubicBezTo>
                  <a:cubicBezTo>
                    <a:pt x="11071" y="9407"/>
                    <a:pt x="11156" y="9354"/>
                    <a:pt x="11232" y="9323"/>
                  </a:cubicBezTo>
                  <a:cubicBezTo>
                    <a:pt x="11392" y="9262"/>
                    <a:pt x="11525" y="9262"/>
                    <a:pt x="11612" y="9260"/>
                  </a:cubicBezTo>
                  <a:cubicBezTo>
                    <a:pt x="11634" y="9259"/>
                    <a:pt x="11654" y="9259"/>
                    <a:pt x="11671" y="9259"/>
                  </a:cubicBezTo>
                  <a:close/>
                  <a:moveTo>
                    <a:pt x="20080" y="925"/>
                  </a:moveTo>
                  <a:cubicBezTo>
                    <a:pt x="20576" y="925"/>
                    <a:pt x="19364" y="1535"/>
                    <a:pt x="20284" y="1836"/>
                  </a:cubicBezTo>
                  <a:cubicBezTo>
                    <a:pt x="20593" y="1937"/>
                    <a:pt x="22714" y="2062"/>
                    <a:pt x="20338" y="2181"/>
                  </a:cubicBezTo>
                  <a:cubicBezTo>
                    <a:pt x="20338" y="2181"/>
                    <a:pt x="14609" y="2414"/>
                    <a:pt x="14609" y="7852"/>
                  </a:cubicBezTo>
                  <a:cubicBezTo>
                    <a:pt x="14609" y="13036"/>
                    <a:pt x="19688" y="13135"/>
                    <a:pt x="19688" y="13135"/>
                  </a:cubicBezTo>
                  <a:cubicBezTo>
                    <a:pt x="19688" y="13135"/>
                    <a:pt x="18967" y="12927"/>
                    <a:pt x="18254" y="12523"/>
                  </a:cubicBezTo>
                  <a:lnTo>
                    <a:pt x="18254" y="12523"/>
                  </a:lnTo>
                  <a:cubicBezTo>
                    <a:pt x="19489" y="12884"/>
                    <a:pt x="20760" y="12946"/>
                    <a:pt x="21578" y="12991"/>
                  </a:cubicBezTo>
                  <a:cubicBezTo>
                    <a:pt x="23471" y="13098"/>
                    <a:pt x="23827" y="13376"/>
                    <a:pt x="22555" y="13844"/>
                  </a:cubicBezTo>
                  <a:cubicBezTo>
                    <a:pt x="22088" y="14016"/>
                    <a:pt x="21635" y="14278"/>
                    <a:pt x="21364" y="14563"/>
                  </a:cubicBezTo>
                  <a:cubicBezTo>
                    <a:pt x="21371" y="14563"/>
                    <a:pt x="21376" y="14563"/>
                    <a:pt x="21383" y="14564"/>
                  </a:cubicBezTo>
                  <a:cubicBezTo>
                    <a:pt x="21553" y="14567"/>
                    <a:pt x="21731" y="14569"/>
                    <a:pt x="21909" y="14572"/>
                  </a:cubicBezTo>
                  <a:cubicBezTo>
                    <a:pt x="22089" y="14567"/>
                    <a:pt x="22272" y="14564"/>
                    <a:pt x="22455" y="14559"/>
                  </a:cubicBezTo>
                  <a:cubicBezTo>
                    <a:pt x="22821" y="14538"/>
                    <a:pt x="23188" y="14512"/>
                    <a:pt x="23529" y="14463"/>
                  </a:cubicBezTo>
                  <a:cubicBezTo>
                    <a:pt x="23871" y="14422"/>
                    <a:pt x="24190" y="14359"/>
                    <a:pt x="24461" y="14301"/>
                  </a:cubicBezTo>
                  <a:cubicBezTo>
                    <a:pt x="25003" y="14180"/>
                    <a:pt x="25352" y="14047"/>
                    <a:pt x="25352" y="14047"/>
                  </a:cubicBezTo>
                  <a:lnTo>
                    <a:pt x="25352" y="14047"/>
                  </a:lnTo>
                  <a:cubicBezTo>
                    <a:pt x="25352" y="14047"/>
                    <a:pt x="25027" y="14230"/>
                    <a:pt x="24501" y="14431"/>
                  </a:cubicBezTo>
                  <a:cubicBezTo>
                    <a:pt x="24238" y="14529"/>
                    <a:pt x="23928" y="14639"/>
                    <a:pt x="23587" y="14733"/>
                  </a:cubicBezTo>
                  <a:cubicBezTo>
                    <a:pt x="23248" y="14833"/>
                    <a:pt x="22880" y="14916"/>
                    <a:pt x="22507" y="14992"/>
                  </a:cubicBezTo>
                  <a:cubicBezTo>
                    <a:pt x="22383" y="15014"/>
                    <a:pt x="22259" y="15035"/>
                    <a:pt x="22135" y="15055"/>
                  </a:cubicBezTo>
                  <a:cubicBezTo>
                    <a:pt x="22108" y="15059"/>
                    <a:pt x="22083" y="15062"/>
                    <a:pt x="22056" y="15066"/>
                  </a:cubicBezTo>
                  <a:cubicBezTo>
                    <a:pt x="21872" y="15088"/>
                    <a:pt x="21684" y="15097"/>
                    <a:pt x="21496" y="15113"/>
                  </a:cubicBezTo>
                  <a:cubicBezTo>
                    <a:pt x="21192" y="15133"/>
                    <a:pt x="20888" y="15143"/>
                    <a:pt x="20597" y="15143"/>
                  </a:cubicBezTo>
                  <a:cubicBezTo>
                    <a:pt x="20526" y="15143"/>
                    <a:pt x="20455" y="15143"/>
                    <a:pt x="20385" y="15141"/>
                  </a:cubicBezTo>
                  <a:cubicBezTo>
                    <a:pt x="20032" y="15136"/>
                    <a:pt x="19699" y="15113"/>
                    <a:pt x="19416" y="15084"/>
                  </a:cubicBezTo>
                  <a:cubicBezTo>
                    <a:pt x="18848" y="15026"/>
                    <a:pt x="18478" y="14925"/>
                    <a:pt x="18478" y="14925"/>
                  </a:cubicBezTo>
                  <a:lnTo>
                    <a:pt x="18478" y="14925"/>
                  </a:lnTo>
                  <a:cubicBezTo>
                    <a:pt x="18478" y="14925"/>
                    <a:pt x="18838" y="15061"/>
                    <a:pt x="19402" y="15174"/>
                  </a:cubicBezTo>
                  <a:cubicBezTo>
                    <a:pt x="19684" y="15229"/>
                    <a:pt x="20015" y="15284"/>
                    <a:pt x="20373" y="15324"/>
                  </a:cubicBezTo>
                  <a:cubicBezTo>
                    <a:pt x="20658" y="15356"/>
                    <a:pt x="20960" y="15376"/>
                    <a:pt x="21263" y="15391"/>
                  </a:cubicBezTo>
                  <a:cubicBezTo>
                    <a:pt x="21485" y="15606"/>
                    <a:pt x="21963" y="15781"/>
                    <a:pt x="22805" y="15872"/>
                  </a:cubicBezTo>
                  <a:cubicBezTo>
                    <a:pt x="22265" y="15927"/>
                    <a:pt x="21666" y="15957"/>
                    <a:pt x="20989" y="15957"/>
                  </a:cubicBezTo>
                  <a:cubicBezTo>
                    <a:pt x="16040" y="15957"/>
                    <a:pt x="15019" y="14379"/>
                    <a:pt x="14235" y="12672"/>
                  </a:cubicBezTo>
                  <a:cubicBezTo>
                    <a:pt x="13821" y="11773"/>
                    <a:pt x="12995" y="10295"/>
                    <a:pt x="12995" y="8628"/>
                  </a:cubicBezTo>
                  <a:cubicBezTo>
                    <a:pt x="12995" y="6567"/>
                    <a:pt x="14133" y="5354"/>
                    <a:pt x="15276" y="3802"/>
                  </a:cubicBezTo>
                  <a:cubicBezTo>
                    <a:pt x="16558" y="2060"/>
                    <a:pt x="18194" y="1342"/>
                    <a:pt x="19386" y="1042"/>
                  </a:cubicBezTo>
                  <a:cubicBezTo>
                    <a:pt x="19397" y="1041"/>
                    <a:pt x="19404" y="1036"/>
                    <a:pt x="19414" y="1034"/>
                  </a:cubicBezTo>
                  <a:cubicBezTo>
                    <a:pt x="19759" y="958"/>
                    <a:pt x="19966" y="925"/>
                    <a:pt x="20080" y="925"/>
                  </a:cubicBezTo>
                  <a:close/>
                  <a:moveTo>
                    <a:pt x="21265" y="19467"/>
                  </a:moveTo>
                  <a:cubicBezTo>
                    <a:pt x="21712" y="19471"/>
                    <a:pt x="22156" y="19474"/>
                    <a:pt x="22574" y="19478"/>
                  </a:cubicBezTo>
                  <a:cubicBezTo>
                    <a:pt x="22993" y="19486"/>
                    <a:pt x="23384" y="19492"/>
                    <a:pt x="23718" y="19499"/>
                  </a:cubicBezTo>
                  <a:cubicBezTo>
                    <a:pt x="24386" y="19515"/>
                    <a:pt x="24833" y="19539"/>
                    <a:pt x="24833" y="19539"/>
                  </a:cubicBezTo>
                  <a:cubicBezTo>
                    <a:pt x="24833" y="19539"/>
                    <a:pt x="24386" y="19562"/>
                    <a:pt x="23718" y="19580"/>
                  </a:cubicBezTo>
                  <a:cubicBezTo>
                    <a:pt x="23384" y="19586"/>
                    <a:pt x="22993" y="19593"/>
                    <a:pt x="22574" y="19601"/>
                  </a:cubicBezTo>
                  <a:cubicBezTo>
                    <a:pt x="22156" y="19605"/>
                    <a:pt x="21711" y="19608"/>
                    <a:pt x="21265" y="19612"/>
                  </a:cubicBezTo>
                  <a:cubicBezTo>
                    <a:pt x="20819" y="19608"/>
                    <a:pt x="20373" y="19605"/>
                    <a:pt x="19955" y="19601"/>
                  </a:cubicBezTo>
                  <a:cubicBezTo>
                    <a:pt x="19538" y="19593"/>
                    <a:pt x="19148" y="19586"/>
                    <a:pt x="18813" y="19580"/>
                  </a:cubicBezTo>
                  <a:cubicBezTo>
                    <a:pt x="18144" y="19562"/>
                    <a:pt x="17698" y="19539"/>
                    <a:pt x="17698" y="19539"/>
                  </a:cubicBezTo>
                  <a:cubicBezTo>
                    <a:pt x="17698" y="19539"/>
                    <a:pt x="18145" y="19515"/>
                    <a:pt x="18813" y="19499"/>
                  </a:cubicBezTo>
                  <a:cubicBezTo>
                    <a:pt x="19147" y="19492"/>
                    <a:pt x="19538" y="19486"/>
                    <a:pt x="19955" y="19478"/>
                  </a:cubicBezTo>
                  <a:cubicBezTo>
                    <a:pt x="20373" y="19474"/>
                    <a:pt x="20820" y="19471"/>
                    <a:pt x="21265" y="19467"/>
                  </a:cubicBezTo>
                  <a:close/>
                  <a:moveTo>
                    <a:pt x="29180" y="13990"/>
                  </a:moveTo>
                  <a:cubicBezTo>
                    <a:pt x="29205" y="14001"/>
                    <a:pt x="29352" y="14066"/>
                    <a:pt x="29592" y="14171"/>
                  </a:cubicBezTo>
                  <a:cubicBezTo>
                    <a:pt x="29857" y="14290"/>
                    <a:pt x="30235" y="14457"/>
                    <a:pt x="30680" y="14681"/>
                  </a:cubicBezTo>
                  <a:cubicBezTo>
                    <a:pt x="31566" y="15128"/>
                    <a:pt x="32744" y="15755"/>
                    <a:pt x="33791" y="16588"/>
                  </a:cubicBezTo>
                  <a:cubicBezTo>
                    <a:pt x="34305" y="17016"/>
                    <a:pt x="34761" y="17505"/>
                    <a:pt x="35168" y="17976"/>
                  </a:cubicBezTo>
                  <a:cubicBezTo>
                    <a:pt x="35573" y="18452"/>
                    <a:pt x="35920" y="18918"/>
                    <a:pt x="36216" y="19316"/>
                  </a:cubicBezTo>
                  <a:cubicBezTo>
                    <a:pt x="36513" y="19714"/>
                    <a:pt x="36744" y="20059"/>
                    <a:pt x="36909" y="20297"/>
                  </a:cubicBezTo>
                  <a:cubicBezTo>
                    <a:pt x="37073" y="20536"/>
                    <a:pt x="37166" y="20671"/>
                    <a:pt x="37166" y="20671"/>
                  </a:cubicBezTo>
                  <a:lnTo>
                    <a:pt x="37164" y="20670"/>
                  </a:lnTo>
                  <a:lnTo>
                    <a:pt x="37164" y="20670"/>
                  </a:lnTo>
                  <a:cubicBezTo>
                    <a:pt x="37164" y="20670"/>
                    <a:pt x="37164" y="20670"/>
                    <a:pt x="37164" y="20670"/>
                  </a:cubicBezTo>
                  <a:cubicBezTo>
                    <a:pt x="37156" y="20661"/>
                    <a:pt x="36750" y="20146"/>
                    <a:pt x="36138" y="19374"/>
                  </a:cubicBezTo>
                  <a:cubicBezTo>
                    <a:pt x="35830" y="18986"/>
                    <a:pt x="35460" y="18542"/>
                    <a:pt x="35053" y="18077"/>
                  </a:cubicBezTo>
                  <a:cubicBezTo>
                    <a:pt x="34645" y="17614"/>
                    <a:pt x="34189" y="17137"/>
                    <a:pt x="33680" y="16723"/>
                  </a:cubicBezTo>
                  <a:cubicBezTo>
                    <a:pt x="33430" y="16515"/>
                    <a:pt x="33160" y="16319"/>
                    <a:pt x="32895" y="16136"/>
                  </a:cubicBezTo>
                  <a:cubicBezTo>
                    <a:pt x="32631" y="15951"/>
                    <a:pt x="32358" y="15782"/>
                    <a:pt x="32096" y="15619"/>
                  </a:cubicBezTo>
                  <a:cubicBezTo>
                    <a:pt x="31569" y="15297"/>
                    <a:pt x="31069" y="15004"/>
                    <a:pt x="30635" y="14768"/>
                  </a:cubicBezTo>
                  <a:cubicBezTo>
                    <a:pt x="30199" y="14532"/>
                    <a:pt x="29836" y="14336"/>
                    <a:pt x="29581" y="14197"/>
                  </a:cubicBezTo>
                  <a:cubicBezTo>
                    <a:pt x="29346" y="14076"/>
                    <a:pt x="29205" y="14002"/>
                    <a:pt x="29180" y="13990"/>
                  </a:cubicBezTo>
                  <a:close/>
                  <a:moveTo>
                    <a:pt x="37164" y="20670"/>
                  </a:moveTo>
                  <a:cubicBezTo>
                    <a:pt x="37311" y="20870"/>
                    <a:pt x="37464" y="21081"/>
                    <a:pt x="37620" y="21301"/>
                  </a:cubicBezTo>
                  <a:cubicBezTo>
                    <a:pt x="37464" y="21084"/>
                    <a:pt x="37311" y="20871"/>
                    <a:pt x="37164" y="20670"/>
                  </a:cubicBezTo>
                  <a:close/>
                  <a:moveTo>
                    <a:pt x="4946" y="8400"/>
                  </a:moveTo>
                  <a:cubicBezTo>
                    <a:pt x="5251" y="8400"/>
                    <a:pt x="5345" y="8776"/>
                    <a:pt x="5415" y="9285"/>
                  </a:cubicBezTo>
                  <a:cubicBezTo>
                    <a:pt x="5451" y="9554"/>
                    <a:pt x="5459" y="9904"/>
                    <a:pt x="5470" y="10259"/>
                  </a:cubicBezTo>
                  <a:cubicBezTo>
                    <a:pt x="5416" y="10308"/>
                    <a:pt x="5365" y="10374"/>
                    <a:pt x="5325" y="10461"/>
                  </a:cubicBezTo>
                  <a:cubicBezTo>
                    <a:pt x="5266" y="10585"/>
                    <a:pt x="5174" y="10626"/>
                    <a:pt x="5063" y="10626"/>
                  </a:cubicBezTo>
                  <a:cubicBezTo>
                    <a:pt x="4841" y="10626"/>
                    <a:pt x="4540" y="10462"/>
                    <a:pt x="4258" y="10462"/>
                  </a:cubicBezTo>
                  <a:cubicBezTo>
                    <a:pt x="4121" y="10462"/>
                    <a:pt x="3988" y="10501"/>
                    <a:pt x="3872" y="10616"/>
                  </a:cubicBezTo>
                  <a:cubicBezTo>
                    <a:pt x="3760" y="10725"/>
                    <a:pt x="4335" y="10688"/>
                    <a:pt x="4408" y="10925"/>
                  </a:cubicBezTo>
                  <a:cubicBezTo>
                    <a:pt x="4530" y="11321"/>
                    <a:pt x="4474" y="11431"/>
                    <a:pt x="4337" y="11431"/>
                  </a:cubicBezTo>
                  <a:cubicBezTo>
                    <a:pt x="4167" y="11431"/>
                    <a:pt x="3873" y="11262"/>
                    <a:pt x="3642" y="11262"/>
                  </a:cubicBezTo>
                  <a:cubicBezTo>
                    <a:pt x="3564" y="11262"/>
                    <a:pt x="3492" y="11282"/>
                    <a:pt x="3435" y="11334"/>
                  </a:cubicBezTo>
                  <a:cubicBezTo>
                    <a:pt x="3288" y="11471"/>
                    <a:pt x="4013" y="11579"/>
                    <a:pt x="4049" y="11851"/>
                  </a:cubicBezTo>
                  <a:cubicBezTo>
                    <a:pt x="4102" y="12237"/>
                    <a:pt x="4040" y="12350"/>
                    <a:pt x="3921" y="12350"/>
                  </a:cubicBezTo>
                  <a:cubicBezTo>
                    <a:pt x="3750" y="12350"/>
                    <a:pt x="3463" y="12120"/>
                    <a:pt x="3224" y="12120"/>
                  </a:cubicBezTo>
                  <a:cubicBezTo>
                    <a:pt x="3152" y="12120"/>
                    <a:pt x="3083" y="12142"/>
                    <a:pt x="3024" y="12198"/>
                  </a:cubicBezTo>
                  <a:cubicBezTo>
                    <a:pt x="2865" y="12350"/>
                    <a:pt x="3490" y="12493"/>
                    <a:pt x="3494" y="12715"/>
                  </a:cubicBezTo>
                  <a:cubicBezTo>
                    <a:pt x="3498" y="13136"/>
                    <a:pt x="2579" y="13272"/>
                    <a:pt x="2861" y="13539"/>
                  </a:cubicBezTo>
                  <a:cubicBezTo>
                    <a:pt x="2995" y="13667"/>
                    <a:pt x="3449" y="13753"/>
                    <a:pt x="3925" y="13753"/>
                  </a:cubicBezTo>
                  <a:cubicBezTo>
                    <a:pt x="4445" y="13753"/>
                    <a:pt x="4991" y="13651"/>
                    <a:pt x="5181" y="13392"/>
                  </a:cubicBezTo>
                  <a:cubicBezTo>
                    <a:pt x="5449" y="13026"/>
                    <a:pt x="5548" y="12714"/>
                    <a:pt x="6089" y="12714"/>
                  </a:cubicBezTo>
                  <a:cubicBezTo>
                    <a:pt x="6175" y="12714"/>
                    <a:pt x="6272" y="12722"/>
                    <a:pt x="6383" y="12739"/>
                  </a:cubicBezTo>
                  <a:cubicBezTo>
                    <a:pt x="6379" y="12746"/>
                    <a:pt x="6378" y="12752"/>
                    <a:pt x="6375" y="12760"/>
                  </a:cubicBezTo>
                  <a:cubicBezTo>
                    <a:pt x="6357" y="12806"/>
                    <a:pt x="6336" y="12864"/>
                    <a:pt x="6312" y="12927"/>
                  </a:cubicBezTo>
                  <a:cubicBezTo>
                    <a:pt x="6282" y="12987"/>
                    <a:pt x="6243" y="13053"/>
                    <a:pt x="6203" y="13130"/>
                  </a:cubicBezTo>
                  <a:cubicBezTo>
                    <a:pt x="6167" y="13209"/>
                    <a:pt x="6113" y="13283"/>
                    <a:pt x="6053" y="13363"/>
                  </a:cubicBezTo>
                  <a:cubicBezTo>
                    <a:pt x="6022" y="13404"/>
                    <a:pt x="5992" y="13448"/>
                    <a:pt x="5961" y="13490"/>
                  </a:cubicBezTo>
                  <a:cubicBezTo>
                    <a:pt x="5925" y="13529"/>
                    <a:pt x="5887" y="13568"/>
                    <a:pt x="5851" y="13609"/>
                  </a:cubicBezTo>
                  <a:cubicBezTo>
                    <a:pt x="5777" y="13694"/>
                    <a:pt x="5691" y="13774"/>
                    <a:pt x="5597" y="13852"/>
                  </a:cubicBezTo>
                  <a:cubicBezTo>
                    <a:pt x="5509" y="13935"/>
                    <a:pt x="5403" y="14005"/>
                    <a:pt x="5298" y="14079"/>
                  </a:cubicBezTo>
                  <a:cubicBezTo>
                    <a:pt x="5195" y="14154"/>
                    <a:pt x="5079" y="14211"/>
                    <a:pt x="4969" y="14278"/>
                  </a:cubicBezTo>
                  <a:cubicBezTo>
                    <a:pt x="4853" y="14332"/>
                    <a:pt x="4741" y="14396"/>
                    <a:pt x="4624" y="14440"/>
                  </a:cubicBezTo>
                  <a:cubicBezTo>
                    <a:pt x="4393" y="14540"/>
                    <a:pt x="4167" y="14612"/>
                    <a:pt x="3968" y="14666"/>
                  </a:cubicBezTo>
                  <a:cubicBezTo>
                    <a:pt x="3571" y="14773"/>
                    <a:pt x="3290" y="14796"/>
                    <a:pt x="3290" y="14796"/>
                  </a:cubicBezTo>
                  <a:cubicBezTo>
                    <a:pt x="3290" y="14796"/>
                    <a:pt x="3563" y="14863"/>
                    <a:pt x="3990" y="14893"/>
                  </a:cubicBezTo>
                  <a:cubicBezTo>
                    <a:pt x="4097" y="14900"/>
                    <a:pt x="4213" y="14904"/>
                    <a:pt x="4337" y="14904"/>
                  </a:cubicBezTo>
                  <a:cubicBezTo>
                    <a:pt x="4461" y="14904"/>
                    <a:pt x="4592" y="14900"/>
                    <a:pt x="4729" y="14889"/>
                  </a:cubicBezTo>
                  <a:cubicBezTo>
                    <a:pt x="4832" y="14884"/>
                    <a:pt x="4937" y="14869"/>
                    <a:pt x="5045" y="14855"/>
                  </a:cubicBezTo>
                  <a:cubicBezTo>
                    <a:pt x="5082" y="14847"/>
                    <a:pt x="5121" y="14839"/>
                    <a:pt x="5157" y="14827"/>
                  </a:cubicBezTo>
                  <a:cubicBezTo>
                    <a:pt x="5256" y="14795"/>
                    <a:pt x="5365" y="14771"/>
                    <a:pt x="5470" y="14732"/>
                  </a:cubicBezTo>
                  <a:cubicBezTo>
                    <a:pt x="5573" y="14692"/>
                    <a:pt x="5686" y="14658"/>
                    <a:pt x="5788" y="14607"/>
                  </a:cubicBezTo>
                  <a:cubicBezTo>
                    <a:pt x="6002" y="14517"/>
                    <a:pt x="6210" y="14410"/>
                    <a:pt x="6399" y="14295"/>
                  </a:cubicBezTo>
                  <a:cubicBezTo>
                    <a:pt x="6591" y="14181"/>
                    <a:pt x="6762" y="14060"/>
                    <a:pt x="6905" y="13948"/>
                  </a:cubicBezTo>
                  <a:cubicBezTo>
                    <a:pt x="7191" y="13725"/>
                    <a:pt x="7355" y="13537"/>
                    <a:pt x="7355" y="13537"/>
                  </a:cubicBezTo>
                  <a:lnTo>
                    <a:pt x="7355" y="13537"/>
                  </a:lnTo>
                  <a:cubicBezTo>
                    <a:pt x="7355" y="13537"/>
                    <a:pt x="7271" y="13769"/>
                    <a:pt x="7076" y="14097"/>
                  </a:cubicBezTo>
                  <a:cubicBezTo>
                    <a:pt x="6981" y="14262"/>
                    <a:pt x="6856" y="14446"/>
                    <a:pt x="6708" y="14638"/>
                  </a:cubicBezTo>
                  <a:cubicBezTo>
                    <a:pt x="6592" y="14788"/>
                    <a:pt x="6458" y="14940"/>
                    <a:pt x="6315" y="15089"/>
                  </a:cubicBezTo>
                  <a:cubicBezTo>
                    <a:pt x="6336" y="15132"/>
                    <a:pt x="6356" y="15176"/>
                    <a:pt x="6379" y="15223"/>
                  </a:cubicBezTo>
                  <a:cubicBezTo>
                    <a:pt x="6464" y="15199"/>
                    <a:pt x="6551" y="15170"/>
                    <a:pt x="6637" y="15129"/>
                  </a:cubicBezTo>
                  <a:cubicBezTo>
                    <a:pt x="6806" y="15051"/>
                    <a:pt x="6966" y="14940"/>
                    <a:pt x="7071" y="14839"/>
                  </a:cubicBezTo>
                  <a:cubicBezTo>
                    <a:pt x="7178" y="14739"/>
                    <a:pt x="7232" y="14654"/>
                    <a:pt x="7232" y="14654"/>
                  </a:cubicBezTo>
                  <a:lnTo>
                    <a:pt x="7232" y="14654"/>
                  </a:lnTo>
                  <a:cubicBezTo>
                    <a:pt x="7232" y="14654"/>
                    <a:pt x="7202" y="14749"/>
                    <a:pt x="7123" y="14881"/>
                  </a:cubicBezTo>
                  <a:cubicBezTo>
                    <a:pt x="7045" y="15011"/>
                    <a:pt x="6915" y="15175"/>
                    <a:pt x="6754" y="15312"/>
                  </a:cubicBezTo>
                  <a:cubicBezTo>
                    <a:pt x="6678" y="15378"/>
                    <a:pt x="6597" y="15434"/>
                    <a:pt x="6516" y="15484"/>
                  </a:cubicBezTo>
                  <a:cubicBezTo>
                    <a:pt x="6661" y="15754"/>
                    <a:pt x="6834" y="16049"/>
                    <a:pt x="7010" y="16361"/>
                  </a:cubicBezTo>
                  <a:cubicBezTo>
                    <a:pt x="7003" y="16373"/>
                    <a:pt x="6999" y="16384"/>
                    <a:pt x="6990" y="16400"/>
                  </a:cubicBezTo>
                  <a:cubicBezTo>
                    <a:pt x="6962" y="16459"/>
                    <a:pt x="6921" y="16542"/>
                    <a:pt x="6860" y="16635"/>
                  </a:cubicBezTo>
                  <a:cubicBezTo>
                    <a:pt x="6829" y="16683"/>
                    <a:pt x="6798" y="16737"/>
                    <a:pt x="6755" y="16788"/>
                  </a:cubicBezTo>
                  <a:cubicBezTo>
                    <a:pt x="6715" y="16840"/>
                    <a:pt x="6674" y="16901"/>
                    <a:pt x="6625" y="16952"/>
                  </a:cubicBezTo>
                  <a:cubicBezTo>
                    <a:pt x="6529" y="17063"/>
                    <a:pt x="6415" y="17179"/>
                    <a:pt x="6285" y="17283"/>
                  </a:cubicBezTo>
                  <a:cubicBezTo>
                    <a:pt x="6032" y="17495"/>
                    <a:pt x="5728" y="17670"/>
                    <a:pt x="5483" y="17775"/>
                  </a:cubicBezTo>
                  <a:cubicBezTo>
                    <a:pt x="5240" y="17882"/>
                    <a:pt x="5060" y="17925"/>
                    <a:pt x="5060" y="17925"/>
                  </a:cubicBezTo>
                  <a:cubicBezTo>
                    <a:pt x="5060" y="17925"/>
                    <a:pt x="5236" y="17976"/>
                    <a:pt x="5518" y="17999"/>
                  </a:cubicBezTo>
                  <a:cubicBezTo>
                    <a:pt x="5619" y="18009"/>
                    <a:pt x="5734" y="18015"/>
                    <a:pt x="5858" y="18015"/>
                  </a:cubicBezTo>
                  <a:cubicBezTo>
                    <a:pt x="6078" y="18015"/>
                    <a:pt x="6326" y="17996"/>
                    <a:pt x="6579" y="17948"/>
                  </a:cubicBezTo>
                  <a:cubicBezTo>
                    <a:pt x="6778" y="17912"/>
                    <a:pt x="6974" y="17855"/>
                    <a:pt x="7156" y="17790"/>
                  </a:cubicBezTo>
                  <a:cubicBezTo>
                    <a:pt x="7250" y="17760"/>
                    <a:pt x="7335" y="17720"/>
                    <a:pt x="7420" y="17682"/>
                  </a:cubicBezTo>
                  <a:cubicBezTo>
                    <a:pt x="7502" y="17649"/>
                    <a:pt x="7578" y="17608"/>
                    <a:pt x="7647" y="17572"/>
                  </a:cubicBezTo>
                  <a:cubicBezTo>
                    <a:pt x="7981" y="18293"/>
                    <a:pt x="8219" y="19036"/>
                    <a:pt x="8156" y="19703"/>
                  </a:cubicBezTo>
                  <a:cubicBezTo>
                    <a:pt x="8134" y="19937"/>
                    <a:pt x="8109" y="20152"/>
                    <a:pt x="8076" y="20346"/>
                  </a:cubicBezTo>
                  <a:cubicBezTo>
                    <a:pt x="8036" y="20372"/>
                    <a:pt x="7997" y="20399"/>
                    <a:pt x="7954" y="20422"/>
                  </a:cubicBezTo>
                  <a:cubicBezTo>
                    <a:pt x="7875" y="20457"/>
                    <a:pt x="7793" y="20501"/>
                    <a:pt x="7707" y="20529"/>
                  </a:cubicBezTo>
                  <a:cubicBezTo>
                    <a:pt x="7624" y="20557"/>
                    <a:pt x="7537" y="20588"/>
                    <a:pt x="7449" y="20604"/>
                  </a:cubicBezTo>
                  <a:cubicBezTo>
                    <a:pt x="7301" y="20641"/>
                    <a:pt x="7153" y="20652"/>
                    <a:pt x="7021" y="20652"/>
                  </a:cubicBezTo>
                  <a:cubicBezTo>
                    <a:pt x="6998" y="20652"/>
                    <a:pt x="6976" y="20652"/>
                    <a:pt x="6954" y="20651"/>
                  </a:cubicBezTo>
                  <a:cubicBezTo>
                    <a:pt x="6652" y="20643"/>
                    <a:pt x="6446" y="20568"/>
                    <a:pt x="6446" y="20568"/>
                  </a:cubicBezTo>
                  <a:lnTo>
                    <a:pt x="6446" y="20568"/>
                  </a:lnTo>
                  <a:cubicBezTo>
                    <a:pt x="6446" y="20568"/>
                    <a:pt x="6583" y="20735"/>
                    <a:pt x="6872" y="20912"/>
                  </a:cubicBezTo>
                  <a:cubicBezTo>
                    <a:pt x="7014" y="20999"/>
                    <a:pt x="7195" y="21092"/>
                    <a:pt x="7406" y="21155"/>
                  </a:cubicBezTo>
                  <a:cubicBezTo>
                    <a:pt x="7500" y="21188"/>
                    <a:pt x="7600" y="21209"/>
                    <a:pt x="7702" y="21231"/>
                  </a:cubicBezTo>
                  <a:cubicBezTo>
                    <a:pt x="7608" y="21305"/>
                    <a:pt x="7492" y="21345"/>
                    <a:pt x="7348" y="21345"/>
                  </a:cubicBezTo>
                  <a:cubicBezTo>
                    <a:pt x="6964" y="21345"/>
                    <a:pt x="6380" y="21061"/>
                    <a:pt x="5471" y="20383"/>
                  </a:cubicBezTo>
                  <a:cubicBezTo>
                    <a:pt x="5231" y="20204"/>
                    <a:pt x="4884" y="19956"/>
                    <a:pt x="4550" y="19570"/>
                  </a:cubicBezTo>
                  <a:cubicBezTo>
                    <a:pt x="4089" y="18641"/>
                    <a:pt x="3605" y="17751"/>
                    <a:pt x="2979" y="16878"/>
                  </a:cubicBezTo>
                  <a:cubicBezTo>
                    <a:pt x="2007" y="15524"/>
                    <a:pt x="2666" y="14587"/>
                    <a:pt x="2666" y="14587"/>
                  </a:cubicBezTo>
                  <a:cubicBezTo>
                    <a:pt x="2666" y="14587"/>
                    <a:pt x="806" y="12469"/>
                    <a:pt x="1549" y="11740"/>
                  </a:cubicBezTo>
                  <a:cubicBezTo>
                    <a:pt x="1549" y="11740"/>
                    <a:pt x="1421" y="11105"/>
                    <a:pt x="1792" y="10860"/>
                  </a:cubicBezTo>
                  <a:cubicBezTo>
                    <a:pt x="1792" y="10860"/>
                    <a:pt x="1757" y="10421"/>
                    <a:pt x="2127" y="10282"/>
                  </a:cubicBezTo>
                  <a:cubicBezTo>
                    <a:pt x="2127" y="10282"/>
                    <a:pt x="2115" y="9783"/>
                    <a:pt x="2451" y="9575"/>
                  </a:cubicBezTo>
                  <a:cubicBezTo>
                    <a:pt x="2679" y="9434"/>
                    <a:pt x="2938" y="9355"/>
                    <a:pt x="3216" y="9355"/>
                  </a:cubicBezTo>
                  <a:cubicBezTo>
                    <a:pt x="3531" y="9355"/>
                    <a:pt x="3872" y="9453"/>
                    <a:pt x="4234" y="9668"/>
                  </a:cubicBezTo>
                  <a:cubicBezTo>
                    <a:pt x="4234" y="9668"/>
                    <a:pt x="4291" y="8615"/>
                    <a:pt x="4754" y="8440"/>
                  </a:cubicBezTo>
                  <a:cubicBezTo>
                    <a:pt x="4827" y="8414"/>
                    <a:pt x="4891" y="8400"/>
                    <a:pt x="4946" y="8400"/>
                  </a:cubicBezTo>
                  <a:close/>
                  <a:moveTo>
                    <a:pt x="30153" y="17357"/>
                  </a:moveTo>
                  <a:cubicBezTo>
                    <a:pt x="30153" y="17357"/>
                    <a:pt x="30159" y="17473"/>
                    <a:pt x="30167" y="17674"/>
                  </a:cubicBezTo>
                  <a:cubicBezTo>
                    <a:pt x="30173" y="17876"/>
                    <a:pt x="30186" y="18163"/>
                    <a:pt x="30199" y="18508"/>
                  </a:cubicBezTo>
                  <a:cubicBezTo>
                    <a:pt x="30207" y="18852"/>
                    <a:pt x="30231" y="19253"/>
                    <a:pt x="30249" y="19683"/>
                  </a:cubicBezTo>
                  <a:cubicBezTo>
                    <a:pt x="30273" y="20113"/>
                    <a:pt x="30289" y="20569"/>
                    <a:pt x="30328" y="21026"/>
                  </a:cubicBezTo>
                  <a:cubicBezTo>
                    <a:pt x="30355" y="21482"/>
                    <a:pt x="30400" y="21938"/>
                    <a:pt x="30449" y="22362"/>
                  </a:cubicBezTo>
                  <a:cubicBezTo>
                    <a:pt x="30470" y="22576"/>
                    <a:pt x="30504" y="22778"/>
                    <a:pt x="30528" y="22973"/>
                  </a:cubicBezTo>
                  <a:cubicBezTo>
                    <a:pt x="30549" y="23169"/>
                    <a:pt x="30594" y="23348"/>
                    <a:pt x="30622" y="23517"/>
                  </a:cubicBezTo>
                  <a:cubicBezTo>
                    <a:pt x="30650" y="23686"/>
                    <a:pt x="30694" y="23837"/>
                    <a:pt x="30724" y="23974"/>
                  </a:cubicBezTo>
                  <a:cubicBezTo>
                    <a:pt x="30752" y="24112"/>
                    <a:pt x="30786" y="24227"/>
                    <a:pt x="30822" y="24321"/>
                  </a:cubicBezTo>
                  <a:cubicBezTo>
                    <a:pt x="30884" y="24511"/>
                    <a:pt x="30917" y="24623"/>
                    <a:pt x="30917" y="24623"/>
                  </a:cubicBezTo>
                  <a:cubicBezTo>
                    <a:pt x="30917" y="24623"/>
                    <a:pt x="30858" y="24528"/>
                    <a:pt x="30766" y="24347"/>
                  </a:cubicBezTo>
                  <a:cubicBezTo>
                    <a:pt x="30717" y="24258"/>
                    <a:pt x="30668" y="24143"/>
                    <a:pt x="30618" y="24011"/>
                  </a:cubicBezTo>
                  <a:cubicBezTo>
                    <a:pt x="30570" y="23878"/>
                    <a:pt x="30501" y="23730"/>
                    <a:pt x="30461" y="23561"/>
                  </a:cubicBezTo>
                  <a:cubicBezTo>
                    <a:pt x="30416" y="23393"/>
                    <a:pt x="30355" y="23212"/>
                    <a:pt x="30316" y="23017"/>
                  </a:cubicBezTo>
                  <a:cubicBezTo>
                    <a:pt x="30274" y="22823"/>
                    <a:pt x="30220" y="22617"/>
                    <a:pt x="30192" y="22401"/>
                  </a:cubicBezTo>
                  <a:cubicBezTo>
                    <a:pt x="30160" y="22186"/>
                    <a:pt x="30118" y="21965"/>
                    <a:pt x="30100" y="21736"/>
                  </a:cubicBezTo>
                  <a:cubicBezTo>
                    <a:pt x="30074" y="21509"/>
                    <a:pt x="30051" y="21280"/>
                    <a:pt x="30036" y="21049"/>
                  </a:cubicBezTo>
                  <a:cubicBezTo>
                    <a:pt x="30019" y="20816"/>
                    <a:pt x="30011" y="20587"/>
                    <a:pt x="30003" y="20359"/>
                  </a:cubicBezTo>
                  <a:cubicBezTo>
                    <a:pt x="29991" y="20132"/>
                    <a:pt x="29996" y="19907"/>
                    <a:pt x="29992" y="19690"/>
                  </a:cubicBezTo>
                  <a:cubicBezTo>
                    <a:pt x="29992" y="19257"/>
                    <a:pt x="30018" y="18853"/>
                    <a:pt x="30034" y="18507"/>
                  </a:cubicBezTo>
                  <a:cubicBezTo>
                    <a:pt x="30053" y="18160"/>
                    <a:pt x="30090" y="17874"/>
                    <a:pt x="30110" y="17673"/>
                  </a:cubicBezTo>
                  <a:cubicBezTo>
                    <a:pt x="30133" y="17471"/>
                    <a:pt x="30153" y="17357"/>
                    <a:pt x="30153" y="17357"/>
                  </a:cubicBezTo>
                  <a:close/>
                  <a:moveTo>
                    <a:pt x="16923" y="22609"/>
                  </a:moveTo>
                  <a:lnTo>
                    <a:pt x="16923" y="23180"/>
                  </a:lnTo>
                  <a:lnTo>
                    <a:pt x="16921" y="23180"/>
                  </a:lnTo>
                  <a:cubicBezTo>
                    <a:pt x="16921" y="23180"/>
                    <a:pt x="16876" y="23179"/>
                    <a:pt x="16796" y="23177"/>
                  </a:cubicBezTo>
                  <a:cubicBezTo>
                    <a:pt x="16755" y="23175"/>
                    <a:pt x="16706" y="23173"/>
                    <a:pt x="16651" y="23172"/>
                  </a:cubicBezTo>
                  <a:cubicBezTo>
                    <a:pt x="16640" y="23171"/>
                    <a:pt x="16629" y="23170"/>
                    <a:pt x="16618" y="23170"/>
                  </a:cubicBezTo>
                  <a:cubicBezTo>
                    <a:pt x="16571" y="23170"/>
                    <a:pt x="16520" y="23180"/>
                    <a:pt x="16464" y="23184"/>
                  </a:cubicBezTo>
                  <a:cubicBezTo>
                    <a:pt x="16397" y="23192"/>
                    <a:pt x="16320" y="23192"/>
                    <a:pt x="16246" y="23213"/>
                  </a:cubicBezTo>
                  <a:cubicBezTo>
                    <a:pt x="16173" y="23235"/>
                    <a:pt x="16085" y="23244"/>
                    <a:pt x="16007" y="23278"/>
                  </a:cubicBezTo>
                  <a:cubicBezTo>
                    <a:pt x="15931" y="23311"/>
                    <a:pt x="15840" y="23334"/>
                    <a:pt x="15764" y="23383"/>
                  </a:cubicBezTo>
                  <a:cubicBezTo>
                    <a:pt x="15684" y="23427"/>
                    <a:pt x="15602" y="23473"/>
                    <a:pt x="15529" y="23533"/>
                  </a:cubicBezTo>
                  <a:cubicBezTo>
                    <a:pt x="15450" y="23584"/>
                    <a:pt x="15383" y="23651"/>
                    <a:pt x="15314" y="23717"/>
                  </a:cubicBezTo>
                  <a:cubicBezTo>
                    <a:pt x="15247" y="23783"/>
                    <a:pt x="15187" y="23857"/>
                    <a:pt x="15131" y="23927"/>
                  </a:cubicBezTo>
                  <a:cubicBezTo>
                    <a:pt x="15020" y="24073"/>
                    <a:pt x="14930" y="24222"/>
                    <a:pt x="14866" y="24359"/>
                  </a:cubicBezTo>
                  <a:cubicBezTo>
                    <a:pt x="14734" y="24629"/>
                    <a:pt x="14691" y="24829"/>
                    <a:pt x="14691" y="24829"/>
                  </a:cubicBezTo>
                  <a:cubicBezTo>
                    <a:pt x="14691" y="24829"/>
                    <a:pt x="14698" y="24623"/>
                    <a:pt x="14784" y="24327"/>
                  </a:cubicBezTo>
                  <a:cubicBezTo>
                    <a:pt x="14826" y="24178"/>
                    <a:pt x="14890" y="24007"/>
                    <a:pt x="14979" y="23831"/>
                  </a:cubicBezTo>
                  <a:cubicBezTo>
                    <a:pt x="15027" y="23745"/>
                    <a:pt x="15077" y="23655"/>
                    <a:pt x="15139" y="23569"/>
                  </a:cubicBezTo>
                  <a:cubicBezTo>
                    <a:pt x="15200" y="23486"/>
                    <a:pt x="15262" y="23396"/>
                    <a:pt x="15341" y="23321"/>
                  </a:cubicBezTo>
                  <a:cubicBezTo>
                    <a:pt x="15414" y="23239"/>
                    <a:pt x="15497" y="23168"/>
                    <a:pt x="15582" y="23101"/>
                  </a:cubicBezTo>
                  <a:cubicBezTo>
                    <a:pt x="15662" y="23027"/>
                    <a:pt x="15759" y="22981"/>
                    <a:pt x="15846" y="22923"/>
                  </a:cubicBezTo>
                  <a:cubicBezTo>
                    <a:pt x="15934" y="22864"/>
                    <a:pt x="16032" y="22836"/>
                    <a:pt x="16119" y="22793"/>
                  </a:cubicBezTo>
                  <a:cubicBezTo>
                    <a:pt x="16206" y="22750"/>
                    <a:pt x="16295" y="22733"/>
                    <a:pt x="16375" y="22710"/>
                  </a:cubicBezTo>
                  <a:cubicBezTo>
                    <a:pt x="16456" y="22690"/>
                    <a:pt x="16531" y="22662"/>
                    <a:pt x="16597" y="22656"/>
                  </a:cubicBezTo>
                  <a:cubicBezTo>
                    <a:pt x="16664" y="22645"/>
                    <a:pt x="16723" y="22637"/>
                    <a:pt x="16770" y="22631"/>
                  </a:cubicBezTo>
                  <a:cubicBezTo>
                    <a:pt x="16867" y="22617"/>
                    <a:pt x="16923" y="22609"/>
                    <a:pt x="16923" y="22609"/>
                  </a:cubicBezTo>
                  <a:close/>
                  <a:moveTo>
                    <a:pt x="24833" y="19831"/>
                  </a:moveTo>
                  <a:cubicBezTo>
                    <a:pt x="25017" y="19831"/>
                    <a:pt x="25169" y="19982"/>
                    <a:pt x="25169" y="20166"/>
                  </a:cubicBezTo>
                  <a:lnTo>
                    <a:pt x="25169" y="24495"/>
                  </a:lnTo>
                  <a:cubicBezTo>
                    <a:pt x="25169" y="24679"/>
                    <a:pt x="25017" y="24830"/>
                    <a:pt x="24833" y="24830"/>
                  </a:cubicBezTo>
                  <a:lnTo>
                    <a:pt x="17699" y="24830"/>
                  </a:lnTo>
                  <a:cubicBezTo>
                    <a:pt x="17515" y="24830"/>
                    <a:pt x="17364" y="24679"/>
                    <a:pt x="17364" y="24495"/>
                  </a:cubicBezTo>
                  <a:lnTo>
                    <a:pt x="17364" y="20166"/>
                  </a:lnTo>
                  <a:cubicBezTo>
                    <a:pt x="17364" y="19982"/>
                    <a:pt x="17515" y="19831"/>
                    <a:pt x="17699" y="19831"/>
                  </a:cubicBezTo>
                  <a:close/>
                  <a:moveTo>
                    <a:pt x="13825" y="13727"/>
                  </a:moveTo>
                  <a:cubicBezTo>
                    <a:pt x="13923" y="13906"/>
                    <a:pt x="14027" y="14081"/>
                    <a:pt x="14143" y="14250"/>
                  </a:cubicBezTo>
                  <a:cubicBezTo>
                    <a:pt x="14158" y="14269"/>
                    <a:pt x="14170" y="14283"/>
                    <a:pt x="14185" y="14303"/>
                  </a:cubicBezTo>
                  <a:cubicBezTo>
                    <a:pt x="14428" y="14603"/>
                    <a:pt x="14783" y="15027"/>
                    <a:pt x="15301" y="15372"/>
                  </a:cubicBezTo>
                  <a:cubicBezTo>
                    <a:pt x="15807" y="15734"/>
                    <a:pt x="16491" y="15987"/>
                    <a:pt x="17255" y="16157"/>
                  </a:cubicBezTo>
                  <a:cubicBezTo>
                    <a:pt x="18022" y="16324"/>
                    <a:pt x="18877" y="16394"/>
                    <a:pt x="19735" y="16433"/>
                  </a:cubicBezTo>
                  <a:cubicBezTo>
                    <a:pt x="20105" y="16448"/>
                    <a:pt x="20479" y="16455"/>
                    <a:pt x="20846" y="16455"/>
                  </a:cubicBezTo>
                  <a:cubicBezTo>
                    <a:pt x="20906" y="16455"/>
                    <a:pt x="20966" y="16455"/>
                    <a:pt x="21026" y="16455"/>
                  </a:cubicBezTo>
                  <a:cubicBezTo>
                    <a:pt x="21462" y="16455"/>
                    <a:pt x="21870" y="16453"/>
                    <a:pt x="22281" y="16445"/>
                  </a:cubicBezTo>
                  <a:cubicBezTo>
                    <a:pt x="23091" y="16432"/>
                    <a:pt x="23842" y="16398"/>
                    <a:pt x="24481" y="16333"/>
                  </a:cubicBezTo>
                  <a:cubicBezTo>
                    <a:pt x="24810" y="16306"/>
                    <a:pt x="25089" y="16256"/>
                    <a:pt x="25354" y="16213"/>
                  </a:cubicBezTo>
                  <a:cubicBezTo>
                    <a:pt x="25614" y="16170"/>
                    <a:pt x="25837" y="16111"/>
                    <a:pt x="26025" y="16065"/>
                  </a:cubicBezTo>
                  <a:cubicBezTo>
                    <a:pt x="26397" y="15963"/>
                    <a:pt x="26615" y="15884"/>
                    <a:pt x="26615" y="15884"/>
                  </a:cubicBezTo>
                  <a:lnTo>
                    <a:pt x="26615" y="15884"/>
                  </a:lnTo>
                  <a:cubicBezTo>
                    <a:pt x="26615" y="15884"/>
                    <a:pt x="26579" y="15930"/>
                    <a:pt x="26502" y="16005"/>
                  </a:cubicBezTo>
                  <a:cubicBezTo>
                    <a:pt x="26427" y="16083"/>
                    <a:pt x="26311" y="16192"/>
                    <a:pt x="26149" y="16314"/>
                  </a:cubicBezTo>
                  <a:cubicBezTo>
                    <a:pt x="25989" y="16440"/>
                    <a:pt x="25780" y="16573"/>
                    <a:pt x="25527" y="16709"/>
                  </a:cubicBezTo>
                  <a:cubicBezTo>
                    <a:pt x="25283" y="16847"/>
                    <a:pt x="24974" y="16969"/>
                    <a:pt x="24652" y="17089"/>
                  </a:cubicBezTo>
                  <a:cubicBezTo>
                    <a:pt x="24629" y="17097"/>
                    <a:pt x="24605" y="17102"/>
                    <a:pt x="24582" y="17110"/>
                  </a:cubicBezTo>
                  <a:cubicBezTo>
                    <a:pt x="24716" y="17079"/>
                    <a:pt x="24853" y="17048"/>
                    <a:pt x="24989" y="17015"/>
                  </a:cubicBezTo>
                  <a:cubicBezTo>
                    <a:pt x="25151" y="16972"/>
                    <a:pt x="25316" y="16938"/>
                    <a:pt x="25473" y="16890"/>
                  </a:cubicBezTo>
                  <a:cubicBezTo>
                    <a:pt x="25630" y="16843"/>
                    <a:pt x="25790" y="16809"/>
                    <a:pt x="25941" y="16760"/>
                  </a:cubicBezTo>
                  <a:cubicBezTo>
                    <a:pt x="26090" y="16713"/>
                    <a:pt x="26239" y="16674"/>
                    <a:pt x="26373" y="16627"/>
                  </a:cubicBezTo>
                  <a:cubicBezTo>
                    <a:pt x="26509" y="16578"/>
                    <a:pt x="26642" y="16545"/>
                    <a:pt x="26760" y="16498"/>
                  </a:cubicBezTo>
                  <a:cubicBezTo>
                    <a:pt x="26996" y="16410"/>
                    <a:pt x="27199" y="16345"/>
                    <a:pt x="27333" y="16283"/>
                  </a:cubicBezTo>
                  <a:cubicBezTo>
                    <a:pt x="27472" y="16226"/>
                    <a:pt x="27553" y="16198"/>
                    <a:pt x="27553" y="16198"/>
                  </a:cubicBezTo>
                  <a:lnTo>
                    <a:pt x="27553" y="16198"/>
                  </a:lnTo>
                  <a:cubicBezTo>
                    <a:pt x="27553" y="16198"/>
                    <a:pt x="27485" y="16249"/>
                    <a:pt x="27360" y="16333"/>
                  </a:cubicBezTo>
                  <a:cubicBezTo>
                    <a:pt x="27237" y="16418"/>
                    <a:pt x="27055" y="16533"/>
                    <a:pt x="26827" y="16652"/>
                  </a:cubicBezTo>
                  <a:cubicBezTo>
                    <a:pt x="26714" y="16715"/>
                    <a:pt x="26585" y="16769"/>
                    <a:pt x="26451" y="16829"/>
                  </a:cubicBezTo>
                  <a:cubicBezTo>
                    <a:pt x="26317" y="16894"/>
                    <a:pt x="26172" y="16948"/>
                    <a:pt x="26019" y="17003"/>
                  </a:cubicBezTo>
                  <a:cubicBezTo>
                    <a:pt x="25868" y="17062"/>
                    <a:pt x="25710" y="17111"/>
                    <a:pt x="25549" y="17160"/>
                  </a:cubicBezTo>
                  <a:cubicBezTo>
                    <a:pt x="25387" y="17212"/>
                    <a:pt x="25220" y="17251"/>
                    <a:pt x="25056" y="17297"/>
                  </a:cubicBezTo>
                  <a:cubicBezTo>
                    <a:pt x="24721" y="17373"/>
                    <a:pt x="24386" y="17443"/>
                    <a:pt x="24067" y="17485"/>
                  </a:cubicBezTo>
                  <a:cubicBezTo>
                    <a:pt x="23749" y="17529"/>
                    <a:pt x="23451" y="17557"/>
                    <a:pt x="23194" y="17568"/>
                  </a:cubicBezTo>
                  <a:cubicBezTo>
                    <a:pt x="23050" y="17575"/>
                    <a:pt x="22919" y="17577"/>
                    <a:pt x="22805" y="17577"/>
                  </a:cubicBezTo>
                  <a:cubicBezTo>
                    <a:pt x="22515" y="17577"/>
                    <a:pt x="22339" y="17561"/>
                    <a:pt x="22339" y="17561"/>
                  </a:cubicBezTo>
                  <a:cubicBezTo>
                    <a:pt x="22324" y="17564"/>
                    <a:pt x="22310" y="17564"/>
                    <a:pt x="22295" y="17565"/>
                  </a:cubicBezTo>
                  <a:cubicBezTo>
                    <a:pt x="22375" y="17947"/>
                    <a:pt x="22460" y="18343"/>
                    <a:pt x="22551" y="18750"/>
                  </a:cubicBezTo>
                  <a:lnTo>
                    <a:pt x="17998" y="19092"/>
                  </a:lnTo>
                  <a:cubicBezTo>
                    <a:pt x="17400" y="19092"/>
                    <a:pt x="16914" y="19577"/>
                    <a:pt x="16914" y="20176"/>
                  </a:cubicBezTo>
                  <a:lnTo>
                    <a:pt x="16914" y="22480"/>
                  </a:lnTo>
                  <a:cubicBezTo>
                    <a:pt x="15110" y="22537"/>
                    <a:pt x="14193" y="23761"/>
                    <a:pt x="14193" y="26125"/>
                  </a:cubicBezTo>
                  <a:cubicBezTo>
                    <a:pt x="14193" y="26483"/>
                    <a:pt x="14161" y="26787"/>
                    <a:pt x="14110" y="27053"/>
                  </a:cubicBezTo>
                  <a:cubicBezTo>
                    <a:pt x="13557" y="26404"/>
                    <a:pt x="12970" y="25491"/>
                    <a:pt x="12787" y="24268"/>
                  </a:cubicBezTo>
                  <a:cubicBezTo>
                    <a:pt x="12641" y="23286"/>
                    <a:pt x="12885" y="21975"/>
                    <a:pt x="13104" y="20796"/>
                  </a:cubicBezTo>
                  <a:cubicBezTo>
                    <a:pt x="13241" y="20838"/>
                    <a:pt x="13386" y="20878"/>
                    <a:pt x="13541" y="20910"/>
                  </a:cubicBezTo>
                  <a:cubicBezTo>
                    <a:pt x="13757" y="20955"/>
                    <a:pt x="13986" y="20992"/>
                    <a:pt x="14213" y="21022"/>
                  </a:cubicBezTo>
                  <a:cubicBezTo>
                    <a:pt x="15125" y="21140"/>
                    <a:pt x="16028" y="21158"/>
                    <a:pt x="16028" y="21158"/>
                  </a:cubicBezTo>
                  <a:cubicBezTo>
                    <a:pt x="16028" y="21158"/>
                    <a:pt x="15151" y="20923"/>
                    <a:pt x="14321" y="20599"/>
                  </a:cubicBezTo>
                  <a:cubicBezTo>
                    <a:pt x="14114" y="20518"/>
                    <a:pt x="13911" y="20431"/>
                    <a:pt x="13729" y="20344"/>
                  </a:cubicBezTo>
                  <a:cubicBezTo>
                    <a:pt x="13546" y="20254"/>
                    <a:pt x="13386" y="20165"/>
                    <a:pt x="13264" y="20083"/>
                  </a:cubicBezTo>
                  <a:cubicBezTo>
                    <a:pt x="13253" y="20075"/>
                    <a:pt x="13245" y="20068"/>
                    <a:pt x="13234" y="20062"/>
                  </a:cubicBezTo>
                  <a:cubicBezTo>
                    <a:pt x="13445" y="18826"/>
                    <a:pt x="13509" y="17882"/>
                    <a:pt x="12833" y="17882"/>
                  </a:cubicBezTo>
                  <a:cubicBezTo>
                    <a:pt x="12661" y="17882"/>
                    <a:pt x="12443" y="17943"/>
                    <a:pt x="12167" y="18074"/>
                  </a:cubicBezTo>
                  <a:cubicBezTo>
                    <a:pt x="11633" y="18329"/>
                    <a:pt x="11248" y="18521"/>
                    <a:pt x="10949" y="18521"/>
                  </a:cubicBezTo>
                  <a:cubicBezTo>
                    <a:pt x="10540" y="18521"/>
                    <a:pt x="10291" y="18162"/>
                    <a:pt x="10042" y="17114"/>
                  </a:cubicBezTo>
                  <a:lnTo>
                    <a:pt x="10042" y="17114"/>
                  </a:lnTo>
                  <a:cubicBezTo>
                    <a:pt x="10052" y="17115"/>
                    <a:pt x="10062" y="17117"/>
                    <a:pt x="10075" y="17121"/>
                  </a:cubicBezTo>
                  <a:cubicBezTo>
                    <a:pt x="10370" y="17189"/>
                    <a:pt x="10659" y="17303"/>
                    <a:pt x="10867" y="17423"/>
                  </a:cubicBezTo>
                  <a:cubicBezTo>
                    <a:pt x="11076" y="17538"/>
                    <a:pt x="11197" y="17658"/>
                    <a:pt x="11197" y="17658"/>
                  </a:cubicBezTo>
                  <a:cubicBezTo>
                    <a:pt x="11197" y="17658"/>
                    <a:pt x="11196" y="17487"/>
                    <a:pt x="11119" y="17231"/>
                  </a:cubicBezTo>
                  <a:cubicBezTo>
                    <a:pt x="11048" y="16976"/>
                    <a:pt x="10903" y="16639"/>
                    <a:pt x="10707" y="16324"/>
                  </a:cubicBezTo>
                  <a:cubicBezTo>
                    <a:pt x="10579" y="16116"/>
                    <a:pt x="10434" y="15919"/>
                    <a:pt x="10296" y="15746"/>
                  </a:cubicBezTo>
                  <a:cubicBezTo>
                    <a:pt x="10962" y="15446"/>
                    <a:pt x="11708" y="14949"/>
                    <a:pt x="12292" y="14563"/>
                  </a:cubicBezTo>
                  <a:cubicBezTo>
                    <a:pt x="12317" y="14604"/>
                    <a:pt x="12344" y="14646"/>
                    <a:pt x="12372" y="14692"/>
                  </a:cubicBezTo>
                  <a:cubicBezTo>
                    <a:pt x="12501" y="14889"/>
                    <a:pt x="12674" y="15104"/>
                    <a:pt x="12874" y="15290"/>
                  </a:cubicBezTo>
                  <a:cubicBezTo>
                    <a:pt x="13073" y="15478"/>
                    <a:pt x="13292" y="15652"/>
                    <a:pt x="13516" y="15799"/>
                  </a:cubicBezTo>
                  <a:cubicBezTo>
                    <a:pt x="13964" y="16100"/>
                    <a:pt x="14421" y="16323"/>
                    <a:pt x="14769" y="16486"/>
                  </a:cubicBezTo>
                  <a:cubicBezTo>
                    <a:pt x="15113" y="16645"/>
                    <a:pt x="15345" y="16742"/>
                    <a:pt x="15345" y="16742"/>
                  </a:cubicBezTo>
                  <a:cubicBezTo>
                    <a:pt x="15345" y="16742"/>
                    <a:pt x="15173" y="16555"/>
                    <a:pt x="14932" y="16269"/>
                  </a:cubicBezTo>
                  <a:cubicBezTo>
                    <a:pt x="14694" y="15986"/>
                    <a:pt x="14380" y="15593"/>
                    <a:pt x="14138" y="15190"/>
                  </a:cubicBezTo>
                  <a:cubicBezTo>
                    <a:pt x="14013" y="14990"/>
                    <a:pt x="13915" y="14786"/>
                    <a:pt x="13844" y="14600"/>
                  </a:cubicBezTo>
                  <a:cubicBezTo>
                    <a:pt x="13772" y="14414"/>
                    <a:pt x="13738" y="14250"/>
                    <a:pt x="13722" y="14109"/>
                  </a:cubicBezTo>
                  <a:cubicBezTo>
                    <a:pt x="13708" y="13982"/>
                    <a:pt x="13703" y="13876"/>
                    <a:pt x="13700" y="13785"/>
                  </a:cubicBezTo>
                  <a:cubicBezTo>
                    <a:pt x="13742" y="13766"/>
                    <a:pt x="13782" y="13746"/>
                    <a:pt x="13825" y="13727"/>
                  </a:cubicBezTo>
                  <a:close/>
                  <a:moveTo>
                    <a:pt x="10739" y="27233"/>
                  </a:moveTo>
                  <a:cubicBezTo>
                    <a:pt x="10749" y="27368"/>
                    <a:pt x="10761" y="27503"/>
                    <a:pt x="10773" y="27636"/>
                  </a:cubicBezTo>
                  <a:cubicBezTo>
                    <a:pt x="10629" y="27691"/>
                    <a:pt x="10481" y="27758"/>
                    <a:pt x="10332" y="27838"/>
                  </a:cubicBezTo>
                  <a:cubicBezTo>
                    <a:pt x="10331" y="27826"/>
                    <a:pt x="10331" y="27814"/>
                    <a:pt x="10331" y="27803"/>
                  </a:cubicBezTo>
                  <a:cubicBezTo>
                    <a:pt x="10331" y="27552"/>
                    <a:pt x="10528" y="27363"/>
                    <a:pt x="10739" y="27233"/>
                  </a:cubicBezTo>
                  <a:close/>
                  <a:moveTo>
                    <a:pt x="31804" y="17932"/>
                  </a:moveTo>
                  <a:cubicBezTo>
                    <a:pt x="31784" y="18078"/>
                    <a:pt x="31766" y="18230"/>
                    <a:pt x="31759" y="18387"/>
                  </a:cubicBezTo>
                  <a:cubicBezTo>
                    <a:pt x="31743" y="18649"/>
                    <a:pt x="31750" y="18920"/>
                    <a:pt x="31763" y="19190"/>
                  </a:cubicBezTo>
                  <a:cubicBezTo>
                    <a:pt x="31816" y="20264"/>
                    <a:pt x="32040" y="21286"/>
                    <a:pt x="32040" y="21286"/>
                  </a:cubicBezTo>
                  <a:cubicBezTo>
                    <a:pt x="32040" y="21286"/>
                    <a:pt x="32107" y="20234"/>
                    <a:pt x="32342" y="19240"/>
                  </a:cubicBezTo>
                  <a:cubicBezTo>
                    <a:pt x="32401" y="18994"/>
                    <a:pt x="32464" y="18748"/>
                    <a:pt x="32542" y="18534"/>
                  </a:cubicBezTo>
                  <a:cubicBezTo>
                    <a:pt x="32615" y="18316"/>
                    <a:pt x="32698" y="18124"/>
                    <a:pt x="32779" y="17980"/>
                  </a:cubicBezTo>
                  <a:cubicBezTo>
                    <a:pt x="32787" y="17963"/>
                    <a:pt x="32796" y="17949"/>
                    <a:pt x="32804" y="17935"/>
                  </a:cubicBezTo>
                  <a:cubicBezTo>
                    <a:pt x="33611" y="18693"/>
                    <a:pt x="35020" y="20093"/>
                    <a:pt x="36015" y="21488"/>
                  </a:cubicBezTo>
                  <a:cubicBezTo>
                    <a:pt x="36151" y="21466"/>
                    <a:pt x="36288" y="21449"/>
                    <a:pt x="36419" y="21444"/>
                  </a:cubicBezTo>
                  <a:cubicBezTo>
                    <a:pt x="36500" y="21440"/>
                    <a:pt x="36579" y="21434"/>
                    <a:pt x="36658" y="21429"/>
                  </a:cubicBezTo>
                  <a:cubicBezTo>
                    <a:pt x="36735" y="21431"/>
                    <a:pt x="36813" y="21434"/>
                    <a:pt x="36886" y="21435"/>
                  </a:cubicBezTo>
                  <a:cubicBezTo>
                    <a:pt x="37034" y="21440"/>
                    <a:pt x="37171" y="21442"/>
                    <a:pt x="37299" y="21466"/>
                  </a:cubicBezTo>
                  <a:cubicBezTo>
                    <a:pt x="37425" y="21485"/>
                    <a:pt x="37539" y="21501"/>
                    <a:pt x="37641" y="21516"/>
                  </a:cubicBezTo>
                  <a:cubicBezTo>
                    <a:pt x="37741" y="21542"/>
                    <a:pt x="37828" y="21564"/>
                    <a:pt x="37899" y="21583"/>
                  </a:cubicBezTo>
                  <a:cubicBezTo>
                    <a:pt x="38037" y="21621"/>
                    <a:pt x="38118" y="21642"/>
                    <a:pt x="38118" y="21642"/>
                  </a:cubicBezTo>
                  <a:cubicBezTo>
                    <a:pt x="38118" y="21642"/>
                    <a:pt x="38036" y="21644"/>
                    <a:pt x="37890" y="21648"/>
                  </a:cubicBezTo>
                  <a:lnTo>
                    <a:pt x="37868" y="21648"/>
                  </a:lnTo>
                  <a:cubicBezTo>
                    <a:pt x="37879" y="21664"/>
                    <a:pt x="37892" y="21683"/>
                    <a:pt x="37906" y="21703"/>
                  </a:cubicBezTo>
                  <a:cubicBezTo>
                    <a:pt x="37890" y="21683"/>
                    <a:pt x="37876" y="21664"/>
                    <a:pt x="37863" y="21644"/>
                  </a:cubicBezTo>
                  <a:cubicBezTo>
                    <a:pt x="37796" y="21646"/>
                    <a:pt x="37719" y="21648"/>
                    <a:pt x="37628" y="21649"/>
                  </a:cubicBezTo>
                  <a:cubicBezTo>
                    <a:pt x="37530" y="21662"/>
                    <a:pt x="37418" y="21677"/>
                    <a:pt x="37299" y="21693"/>
                  </a:cubicBezTo>
                  <a:cubicBezTo>
                    <a:pt x="37181" y="21703"/>
                    <a:pt x="37053" y="21736"/>
                    <a:pt x="36920" y="21771"/>
                  </a:cubicBezTo>
                  <a:cubicBezTo>
                    <a:pt x="36854" y="21789"/>
                    <a:pt x="36786" y="21805"/>
                    <a:pt x="36717" y="21822"/>
                  </a:cubicBezTo>
                  <a:cubicBezTo>
                    <a:pt x="36650" y="21845"/>
                    <a:pt x="36580" y="21871"/>
                    <a:pt x="36510" y="21896"/>
                  </a:cubicBezTo>
                  <a:cubicBezTo>
                    <a:pt x="36371" y="21942"/>
                    <a:pt x="36230" y="22002"/>
                    <a:pt x="36093" y="22071"/>
                  </a:cubicBezTo>
                  <a:cubicBezTo>
                    <a:pt x="35952" y="22128"/>
                    <a:pt x="35818" y="22212"/>
                    <a:pt x="35683" y="22288"/>
                  </a:cubicBezTo>
                  <a:cubicBezTo>
                    <a:pt x="35546" y="22362"/>
                    <a:pt x="35423" y="22459"/>
                    <a:pt x="35295" y="22538"/>
                  </a:cubicBezTo>
                  <a:cubicBezTo>
                    <a:pt x="35174" y="22631"/>
                    <a:pt x="35053" y="22718"/>
                    <a:pt x="34942" y="22811"/>
                  </a:cubicBezTo>
                  <a:cubicBezTo>
                    <a:pt x="34790" y="22938"/>
                    <a:pt x="34656" y="23064"/>
                    <a:pt x="34532" y="23185"/>
                  </a:cubicBezTo>
                  <a:cubicBezTo>
                    <a:pt x="34696" y="23078"/>
                    <a:pt x="34884" y="22964"/>
                    <a:pt x="35092" y="22852"/>
                  </a:cubicBezTo>
                  <a:cubicBezTo>
                    <a:pt x="35207" y="22792"/>
                    <a:pt x="35325" y="22735"/>
                    <a:pt x="35446" y="22678"/>
                  </a:cubicBezTo>
                  <a:cubicBezTo>
                    <a:pt x="35570" y="22628"/>
                    <a:pt x="35691" y="22568"/>
                    <a:pt x="35820" y="22525"/>
                  </a:cubicBezTo>
                  <a:cubicBezTo>
                    <a:pt x="36066" y="22435"/>
                    <a:pt x="36314" y="22359"/>
                    <a:pt x="36551" y="22314"/>
                  </a:cubicBezTo>
                  <a:cubicBezTo>
                    <a:pt x="36856" y="22843"/>
                    <a:pt x="37068" y="23350"/>
                    <a:pt x="37130" y="23800"/>
                  </a:cubicBezTo>
                  <a:cubicBezTo>
                    <a:pt x="37197" y="24293"/>
                    <a:pt x="37131" y="24754"/>
                    <a:pt x="36986" y="25179"/>
                  </a:cubicBezTo>
                  <a:cubicBezTo>
                    <a:pt x="36929" y="25173"/>
                    <a:pt x="36874" y="25167"/>
                    <a:pt x="36819" y="25167"/>
                  </a:cubicBezTo>
                  <a:cubicBezTo>
                    <a:pt x="36795" y="25166"/>
                    <a:pt x="36771" y="25166"/>
                    <a:pt x="36747" y="25166"/>
                  </a:cubicBezTo>
                  <a:cubicBezTo>
                    <a:pt x="36501" y="25166"/>
                    <a:pt x="36272" y="25214"/>
                    <a:pt x="36102" y="25263"/>
                  </a:cubicBezTo>
                  <a:cubicBezTo>
                    <a:pt x="35916" y="25316"/>
                    <a:pt x="35804" y="25374"/>
                    <a:pt x="35804" y="25374"/>
                  </a:cubicBezTo>
                  <a:cubicBezTo>
                    <a:pt x="35804" y="25374"/>
                    <a:pt x="35916" y="25354"/>
                    <a:pt x="36085" y="25354"/>
                  </a:cubicBezTo>
                  <a:cubicBezTo>
                    <a:pt x="36095" y="25354"/>
                    <a:pt x="36105" y="25354"/>
                    <a:pt x="36116" y="25354"/>
                  </a:cubicBezTo>
                  <a:cubicBezTo>
                    <a:pt x="36302" y="25355"/>
                    <a:pt x="36549" y="25381"/>
                    <a:pt x="36771" y="25457"/>
                  </a:cubicBezTo>
                  <a:cubicBezTo>
                    <a:pt x="36784" y="25463"/>
                    <a:pt x="36795" y="25468"/>
                    <a:pt x="36809" y="25472"/>
                  </a:cubicBezTo>
                  <a:cubicBezTo>
                    <a:pt x="36839" y="25482"/>
                    <a:pt x="36869" y="25490"/>
                    <a:pt x="36897" y="25503"/>
                  </a:cubicBezTo>
                  <a:cubicBezTo>
                    <a:pt x="36974" y="25531"/>
                    <a:pt x="37049" y="25562"/>
                    <a:pt x="37117" y="25604"/>
                  </a:cubicBezTo>
                  <a:cubicBezTo>
                    <a:pt x="37403" y="25758"/>
                    <a:pt x="37606" y="25995"/>
                    <a:pt x="37727" y="26181"/>
                  </a:cubicBezTo>
                  <a:cubicBezTo>
                    <a:pt x="37849" y="26368"/>
                    <a:pt x="37898" y="26506"/>
                    <a:pt x="37898" y="26506"/>
                  </a:cubicBezTo>
                  <a:cubicBezTo>
                    <a:pt x="37898" y="26506"/>
                    <a:pt x="37816" y="26384"/>
                    <a:pt x="37657" y="26240"/>
                  </a:cubicBezTo>
                  <a:cubicBezTo>
                    <a:pt x="37500" y="26095"/>
                    <a:pt x="37262" y="25935"/>
                    <a:pt x="37006" y="25874"/>
                  </a:cubicBezTo>
                  <a:cubicBezTo>
                    <a:pt x="36943" y="25854"/>
                    <a:pt x="36878" y="25847"/>
                    <a:pt x="36815" y="25840"/>
                  </a:cubicBezTo>
                  <a:cubicBezTo>
                    <a:pt x="36789" y="25835"/>
                    <a:pt x="36763" y="25834"/>
                    <a:pt x="36736" y="25834"/>
                  </a:cubicBezTo>
                  <a:cubicBezTo>
                    <a:pt x="36720" y="25834"/>
                    <a:pt x="36704" y="25834"/>
                    <a:pt x="36688" y="25835"/>
                  </a:cubicBezTo>
                  <a:cubicBezTo>
                    <a:pt x="35959" y="27115"/>
                    <a:pt x="34632" y="27919"/>
                    <a:pt x="34632" y="27919"/>
                  </a:cubicBezTo>
                  <a:cubicBezTo>
                    <a:pt x="36134" y="24696"/>
                    <a:pt x="33705" y="23988"/>
                    <a:pt x="32357" y="22884"/>
                  </a:cubicBezTo>
                  <a:cubicBezTo>
                    <a:pt x="31786" y="22416"/>
                    <a:pt x="31683" y="21938"/>
                    <a:pt x="31577" y="21313"/>
                  </a:cubicBezTo>
                  <a:cubicBezTo>
                    <a:pt x="31281" y="19580"/>
                    <a:pt x="31542" y="18515"/>
                    <a:pt x="31804" y="17932"/>
                  </a:cubicBezTo>
                  <a:close/>
                  <a:moveTo>
                    <a:pt x="11768" y="27327"/>
                  </a:moveTo>
                  <a:lnTo>
                    <a:pt x="11768" y="27327"/>
                  </a:lnTo>
                  <a:cubicBezTo>
                    <a:pt x="12171" y="27665"/>
                    <a:pt x="12735" y="27939"/>
                    <a:pt x="13520" y="28081"/>
                  </a:cubicBezTo>
                  <a:cubicBezTo>
                    <a:pt x="13555" y="28088"/>
                    <a:pt x="13584" y="28094"/>
                    <a:pt x="13617" y="28100"/>
                  </a:cubicBezTo>
                  <a:cubicBezTo>
                    <a:pt x="13221" y="28508"/>
                    <a:pt x="12680" y="28590"/>
                    <a:pt x="12178" y="28590"/>
                  </a:cubicBezTo>
                  <a:cubicBezTo>
                    <a:pt x="12077" y="28590"/>
                    <a:pt x="11983" y="28589"/>
                    <a:pt x="11891" y="28585"/>
                  </a:cubicBezTo>
                  <a:cubicBezTo>
                    <a:pt x="11844" y="28183"/>
                    <a:pt x="11803" y="27764"/>
                    <a:pt x="11768" y="27327"/>
                  </a:cubicBezTo>
                  <a:close/>
                  <a:moveTo>
                    <a:pt x="14580" y="25662"/>
                  </a:moveTo>
                  <a:cubicBezTo>
                    <a:pt x="14580" y="25662"/>
                    <a:pt x="14593" y="25725"/>
                    <a:pt x="14613" y="25837"/>
                  </a:cubicBezTo>
                  <a:cubicBezTo>
                    <a:pt x="14622" y="25894"/>
                    <a:pt x="14632" y="25964"/>
                    <a:pt x="14647" y="26042"/>
                  </a:cubicBezTo>
                  <a:cubicBezTo>
                    <a:pt x="14656" y="26121"/>
                    <a:pt x="14681" y="26209"/>
                    <a:pt x="14678" y="26309"/>
                  </a:cubicBezTo>
                  <a:cubicBezTo>
                    <a:pt x="14682" y="26408"/>
                    <a:pt x="14685" y="26516"/>
                    <a:pt x="14689" y="26628"/>
                  </a:cubicBezTo>
                  <a:cubicBezTo>
                    <a:pt x="14697" y="26743"/>
                    <a:pt x="14678" y="26861"/>
                    <a:pt x="14666" y="26986"/>
                  </a:cubicBezTo>
                  <a:cubicBezTo>
                    <a:pt x="14660" y="27047"/>
                    <a:pt x="14652" y="27112"/>
                    <a:pt x="14647" y="27175"/>
                  </a:cubicBezTo>
                  <a:cubicBezTo>
                    <a:pt x="14632" y="27239"/>
                    <a:pt x="14618" y="27303"/>
                    <a:pt x="14601" y="27367"/>
                  </a:cubicBezTo>
                  <a:lnTo>
                    <a:pt x="14553" y="27562"/>
                  </a:lnTo>
                  <a:lnTo>
                    <a:pt x="14479" y="27751"/>
                  </a:lnTo>
                  <a:cubicBezTo>
                    <a:pt x="14434" y="27879"/>
                    <a:pt x="14358" y="27994"/>
                    <a:pt x="14289" y="28110"/>
                  </a:cubicBezTo>
                  <a:cubicBezTo>
                    <a:pt x="14219" y="28224"/>
                    <a:pt x="14126" y="28323"/>
                    <a:pt x="14037" y="28416"/>
                  </a:cubicBezTo>
                  <a:cubicBezTo>
                    <a:pt x="13943" y="28504"/>
                    <a:pt x="13848" y="28584"/>
                    <a:pt x="13747" y="28643"/>
                  </a:cubicBezTo>
                  <a:cubicBezTo>
                    <a:pt x="13651" y="28711"/>
                    <a:pt x="13546" y="28747"/>
                    <a:pt x="13453" y="28788"/>
                  </a:cubicBezTo>
                  <a:cubicBezTo>
                    <a:pt x="13213" y="28874"/>
                    <a:pt x="13019" y="28890"/>
                    <a:pt x="12906" y="28890"/>
                  </a:cubicBezTo>
                  <a:cubicBezTo>
                    <a:pt x="12839" y="28890"/>
                    <a:pt x="12801" y="28884"/>
                    <a:pt x="12801" y="28884"/>
                  </a:cubicBezTo>
                  <a:cubicBezTo>
                    <a:pt x="12801" y="28884"/>
                    <a:pt x="12858" y="28878"/>
                    <a:pt x="12968" y="28847"/>
                  </a:cubicBezTo>
                  <a:cubicBezTo>
                    <a:pt x="13022" y="28831"/>
                    <a:pt x="13087" y="28813"/>
                    <a:pt x="13159" y="28781"/>
                  </a:cubicBezTo>
                  <a:cubicBezTo>
                    <a:pt x="13232" y="28754"/>
                    <a:pt x="13308" y="28713"/>
                    <a:pt x="13393" y="28671"/>
                  </a:cubicBezTo>
                  <a:cubicBezTo>
                    <a:pt x="13472" y="28620"/>
                    <a:pt x="13562" y="28573"/>
                    <a:pt x="13643" y="28503"/>
                  </a:cubicBezTo>
                  <a:cubicBezTo>
                    <a:pt x="13730" y="28441"/>
                    <a:pt x="13805" y="28358"/>
                    <a:pt x="13886" y="28276"/>
                  </a:cubicBezTo>
                  <a:cubicBezTo>
                    <a:pt x="13960" y="28189"/>
                    <a:pt x="14032" y="28095"/>
                    <a:pt x="14095" y="27991"/>
                  </a:cubicBezTo>
                  <a:cubicBezTo>
                    <a:pt x="14157" y="27885"/>
                    <a:pt x="14220" y="27781"/>
                    <a:pt x="14260" y="27662"/>
                  </a:cubicBezTo>
                  <a:lnTo>
                    <a:pt x="14333" y="27491"/>
                  </a:lnTo>
                  <a:lnTo>
                    <a:pt x="14381" y="27311"/>
                  </a:lnTo>
                  <a:lnTo>
                    <a:pt x="14431" y="27135"/>
                  </a:lnTo>
                  <a:cubicBezTo>
                    <a:pt x="14442" y="27074"/>
                    <a:pt x="14451" y="27015"/>
                    <a:pt x="14462" y="26957"/>
                  </a:cubicBezTo>
                  <a:cubicBezTo>
                    <a:pt x="14479" y="26839"/>
                    <a:pt x="14510" y="26728"/>
                    <a:pt x="14514" y="26618"/>
                  </a:cubicBezTo>
                  <a:cubicBezTo>
                    <a:pt x="14524" y="26509"/>
                    <a:pt x="14534" y="26404"/>
                    <a:pt x="14544" y="26309"/>
                  </a:cubicBezTo>
                  <a:cubicBezTo>
                    <a:pt x="14557" y="26213"/>
                    <a:pt x="14553" y="26125"/>
                    <a:pt x="14560" y="26046"/>
                  </a:cubicBezTo>
                  <a:cubicBezTo>
                    <a:pt x="14562" y="25966"/>
                    <a:pt x="14565" y="25898"/>
                    <a:pt x="14568" y="25840"/>
                  </a:cubicBezTo>
                  <a:cubicBezTo>
                    <a:pt x="14573" y="25726"/>
                    <a:pt x="14580" y="25662"/>
                    <a:pt x="14580" y="25662"/>
                  </a:cubicBezTo>
                  <a:close/>
                  <a:moveTo>
                    <a:pt x="16921" y="24503"/>
                  </a:moveTo>
                  <a:cubicBezTo>
                    <a:pt x="16926" y="24927"/>
                    <a:pt x="17271" y="25272"/>
                    <a:pt x="17698" y="25272"/>
                  </a:cubicBezTo>
                  <a:lnTo>
                    <a:pt x="17973" y="25308"/>
                  </a:lnTo>
                  <a:lnTo>
                    <a:pt x="17973" y="27320"/>
                  </a:lnTo>
                  <a:cubicBezTo>
                    <a:pt x="17973" y="28220"/>
                    <a:pt x="17687" y="28902"/>
                    <a:pt x="17248" y="29423"/>
                  </a:cubicBezTo>
                  <a:cubicBezTo>
                    <a:pt x="16152" y="29385"/>
                    <a:pt x="15327" y="29344"/>
                    <a:pt x="15231" y="29338"/>
                  </a:cubicBezTo>
                  <a:cubicBezTo>
                    <a:pt x="15880" y="28569"/>
                    <a:pt x="16234" y="27476"/>
                    <a:pt x="16234" y="26115"/>
                  </a:cubicBezTo>
                  <a:cubicBezTo>
                    <a:pt x="16234" y="24658"/>
                    <a:pt x="16528" y="24516"/>
                    <a:pt x="16921" y="24503"/>
                  </a:cubicBezTo>
                  <a:close/>
                  <a:moveTo>
                    <a:pt x="20009" y="25574"/>
                  </a:moveTo>
                  <a:lnTo>
                    <a:pt x="23839" y="26075"/>
                  </a:lnTo>
                  <a:cubicBezTo>
                    <a:pt x="23859" y="26328"/>
                    <a:pt x="23877" y="26577"/>
                    <a:pt x="23890" y="26826"/>
                  </a:cubicBezTo>
                  <a:cubicBezTo>
                    <a:pt x="23953" y="28028"/>
                    <a:pt x="24331" y="28807"/>
                    <a:pt x="23305" y="29254"/>
                  </a:cubicBezTo>
                  <a:cubicBezTo>
                    <a:pt x="22914" y="29423"/>
                    <a:pt x="21652" y="29476"/>
                    <a:pt x="20237" y="29476"/>
                  </a:cubicBezTo>
                  <a:cubicBezTo>
                    <a:pt x="20029" y="29476"/>
                    <a:pt x="19817" y="29475"/>
                    <a:pt x="19604" y="29473"/>
                  </a:cubicBezTo>
                  <a:cubicBezTo>
                    <a:pt x="19864" y="28851"/>
                    <a:pt x="20009" y="28135"/>
                    <a:pt x="20009" y="27317"/>
                  </a:cubicBezTo>
                  <a:lnTo>
                    <a:pt x="20009" y="25574"/>
                  </a:lnTo>
                  <a:close/>
                  <a:moveTo>
                    <a:pt x="10655" y="25310"/>
                  </a:moveTo>
                  <a:cubicBezTo>
                    <a:pt x="10655" y="25310"/>
                    <a:pt x="10593" y="25370"/>
                    <a:pt x="10494" y="25475"/>
                  </a:cubicBezTo>
                  <a:cubicBezTo>
                    <a:pt x="10444" y="25527"/>
                    <a:pt x="10385" y="25589"/>
                    <a:pt x="10314" y="25662"/>
                  </a:cubicBezTo>
                  <a:cubicBezTo>
                    <a:pt x="10244" y="25730"/>
                    <a:pt x="10175" y="25819"/>
                    <a:pt x="10092" y="25903"/>
                  </a:cubicBezTo>
                  <a:cubicBezTo>
                    <a:pt x="10018" y="25997"/>
                    <a:pt x="9931" y="26091"/>
                    <a:pt x="9850" y="26196"/>
                  </a:cubicBezTo>
                  <a:cubicBezTo>
                    <a:pt x="9768" y="26302"/>
                    <a:pt x="9688" y="26415"/>
                    <a:pt x="9613" y="26534"/>
                  </a:cubicBezTo>
                  <a:cubicBezTo>
                    <a:pt x="9525" y="26646"/>
                    <a:pt x="9477" y="26783"/>
                    <a:pt x="9400" y="26905"/>
                  </a:cubicBezTo>
                  <a:lnTo>
                    <a:pt x="9323" y="27102"/>
                  </a:lnTo>
                  <a:lnTo>
                    <a:pt x="9280" y="27202"/>
                  </a:lnTo>
                  <a:lnTo>
                    <a:pt x="9258" y="27304"/>
                  </a:lnTo>
                  <a:lnTo>
                    <a:pt x="9206" y="27508"/>
                  </a:lnTo>
                  <a:cubicBezTo>
                    <a:pt x="9204" y="27576"/>
                    <a:pt x="9196" y="27645"/>
                    <a:pt x="9191" y="27713"/>
                  </a:cubicBezTo>
                  <a:cubicBezTo>
                    <a:pt x="9165" y="27852"/>
                    <a:pt x="9199" y="27987"/>
                    <a:pt x="9203" y="28123"/>
                  </a:cubicBezTo>
                  <a:cubicBezTo>
                    <a:pt x="9216" y="28257"/>
                    <a:pt x="9265" y="28385"/>
                    <a:pt x="9286" y="28512"/>
                  </a:cubicBezTo>
                  <a:cubicBezTo>
                    <a:pt x="9297" y="28578"/>
                    <a:pt x="9324" y="28636"/>
                    <a:pt x="9347" y="28692"/>
                  </a:cubicBezTo>
                  <a:cubicBezTo>
                    <a:pt x="9370" y="28752"/>
                    <a:pt x="9391" y="28808"/>
                    <a:pt x="9413" y="28862"/>
                  </a:cubicBezTo>
                  <a:cubicBezTo>
                    <a:pt x="9454" y="28972"/>
                    <a:pt x="9488" y="29076"/>
                    <a:pt x="9540" y="29161"/>
                  </a:cubicBezTo>
                  <a:cubicBezTo>
                    <a:pt x="9587" y="29247"/>
                    <a:pt x="9622" y="29325"/>
                    <a:pt x="9654" y="29391"/>
                  </a:cubicBezTo>
                  <a:cubicBezTo>
                    <a:pt x="9716" y="29522"/>
                    <a:pt x="9748" y="29604"/>
                    <a:pt x="9748" y="29604"/>
                  </a:cubicBezTo>
                  <a:cubicBezTo>
                    <a:pt x="9748" y="29604"/>
                    <a:pt x="9680" y="29557"/>
                    <a:pt x="9564" y="29465"/>
                  </a:cubicBezTo>
                  <a:cubicBezTo>
                    <a:pt x="9507" y="29418"/>
                    <a:pt x="9434" y="29361"/>
                    <a:pt x="9359" y="29291"/>
                  </a:cubicBezTo>
                  <a:cubicBezTo>
                    <a:pt x="9276" y="29227"/>
                    <a:pt x="9202" y="29136"/>
                    <a:pt x="9124" y="29032"/>
                  </a:cubicBezTo>
                  <a:cubicBezTo>
                    <a:pt x="9051" y="28927"/>
                    <a:pt x="8947" y="28825"/>
                    <a:pt x="8887" y="28683"/>
                  </a:cubicBezTo>
                  <a:cubicBezTo>
                    <a:pt x="8828" y="28543"/>
                    <a:pt x="8738" y="28401"/>
                    <a:pt x="8702" y="28233"/>
                  </a:cubicBezTo>
                  <a:cubicBezTo>
                    <a:pt x="8686" y="28149"/>
                    <a:pt x="8667" y="28061"/>
                    <a:pt x="8648" y="27974"/>
                  </a:cubicBezTo>
                  <a:cubicBezTo>
                    <a:pt x="8642" y="27931"/>
                    <a:pt x="8628" y="27887"/>
                    <a:pt x="8626" y="27841"/>
                  </a:cubicBezTo>
                  <a:lnTo>
                    <a:pt x="8627" y="27704"/>
                  </a:lnTo>
                  <a:cubicBezTo>
                    <a:pt x="8628" y="27611"/>
                    <a:pt x="8631" y="27519"/>
                    <a:pt x="8635" y="27425"/>
                  </a:cubicBezTo>
                  <a:lnTo>
                    <a:pt x="8698" y="27153"/>
                  </a:lnTo>
                  <a:lnTo>
                    <a:pt x="8733" y="27018"/>
                  </a:lnTo>
                  <a:lnTo>
                    <a:pt x="8787" y="26892"/>
                  </a:lnTo>
                  <a:cubicBezTo>
                    <a:pt x="8823" y="26807"/>
                    <a:pt x="8861" y="26724"/>
                    <a:pt x="8901" y="26645"/>
                  </a:cubicBezTo>
                  <a:cubicBezTo>
                    <a:pt x="8998" y="26495"/>
                    <a:pt x="9090" y="26346"/>
                    <a:pt x="9204" y="26226"/>
                  </a:cubicBezTo>
                  <a:cubicBezTo>
                    <a:pt x="9306" y="26094"/>
                    <a:pt x="9427" y="25991"/>
                    <a:pt x="9541" y="25894"/>
                  </a:cubicBezTo>
                  <a:cubicBezTo>
                    <a:pt x="9653" y="25793"/>
                    <a:pt x="9774" y="25722"/>
                    <a:pt x="9880" y="25649"/>
                  </a:cubicBezTo>
                  <a:cubicBezTo>
                    <a:pt x="10318" y="25377"/>
                    <a:pt x="10655" y="25310"/>
                    <a:pt x="10655" y="25310"/>
                  </a:cubicBezTo>
                  <a:close/>
                  <a:moveTo>
                    <a:pt x="10800" y="30507"/>
                  </a:moveTo>
                  <a:lnTo>
                    <a:pt x="10800" y="30507"/>
                  </a:lnTo>
                  <a:cubicBezTo>
                    <a:pt x="10903" y="30525"/>
                    <a:pt x="11015" y="30543"/>
                    <a:pt x="11129" y="30559"/>
                  </a:cubicBezTo>
                  <a:cubicBezTo>
                    <a:pt x="11143" y="30660"/>
                    <a:pt x="11158" y="30759"/>
                    <a:pt x="11173" y="30856"/>
                  </a:cubicBezTo>
                  <a:cubicBezTo>
                    <a:pt x="10942" y="30752"/>
                    <a:pt x="10841" y="30625"/>
                    <a:pt x="10800" y="30507"/>
                  </a:cubicBezTo>
                  <a:close/>
                  <a:moveTo>
                    <a:pt x="15229" y="29341"/>
                  </a:moveTo>
                  <a:cubicBezTo>
                    <a:pt x="15319" y="29356"/>
                    <a:pt x="16014" y="29469"/>
                    <a:pt x="17082" y="29603"/>
                  </a:cubicBezTo>
                  <a:cubicBezTo>
                    <a:pt x="15731" y="30969"/>
                    <a:pt x="13252" y="31063"/>
                    <a:pt x="12610" y="31063"/>
                  </a:cubicBezTo>
                  <a:cubicBezTo>
                    <a:pt x="12474" y="31063"/>
                    <a:pt x="12349" y="31060"/>
                    <a:pt x="12233" y="31053"/>
                  </a:cubicBezTo>
                  <a:cubicBezTo>
                    <a:pt x="12211" y="30915"/>
                    <a:pt x="12188" y="30773"/>
                    <a:pt x="12165" y="30625"/>
                  </a:cubicBezTo>
                  <a:lnTo>
                    <a:pt x="12176" y="30625"/>
                  </a:lnTo>
                  <a:cubicBezTo>
                    <a:pt x="13491" y="30625"/>
                    <a:pt x="14530" y="30170"/>
                    <a:pt x="15229" y="29341"/>
                  </a:cubicBezTo>
                  <a:close/>
                  <a:moveTo>
                    <a:pt x="18341" y="25866"/>
                  </a:moveTo>
                  <a:cubicBezTo>
                    <a:pt x="18341" y="25866"/>
                    <a:pt x="18351" y="26003"/>
                    <a:pt x="18370" y="26244"/>
                  </a:cubicBezTo>
                  <a:cubicBezTo>
                    <a:pt x="18382" y="26486"/>
                    <a:pt x="18410" y="26831"/>
                    <a:pt x="18423" y="27245"/>
                  </a:cubicBezTo>
                  <a:cubicBezTo>
                    <a:pt x="18426" y="27350"/>
                    <a:pt x="18431" y="27457"/>
                    <a:pt x="18435" y="27567"/>
                  </a:cubicBezTo>
                  <a:cubicBezTo>
                    <a:pt x="18431" y="27681"/>
                    <a:pt x="18430" y="27799"/>
                    <a:pt x="18426" y="27920"/>
                  </a:cubicBezTo>
                  <a:cubicBezTo>
                    <a:pt x="18435" y="28163"/>
                    <a:pt x="18378" y="28417"/>
                    <a:pt x="18329" y="28680"/>
                  </a:cubicBezTo>
                  <a:cubicBezTo>
                    <a:pt x="18247" y="28934"/>
                    <a:pt x="18171" y="29208"/>
                    <a:pt x="18016" y="29447"/>
                  </a:cubicBezTo>
                  <a:cubicBezTo>
                    <a:pt x="17981" y="29510"/>
                    <a:pt x="17949" y="29573"/>
                    <a:pt x="17912" y="29634"/>
                  </a:cubicBezTo>
                  <a:lnTo>
                    <a:pt x="17779" y="29803"/>
                  </a:lnTo>
                  <a:lnTo>
                    <a:pt x="17646" y="29975"/>
                  </a:lnTo>
                  <a:cubicBezTo>
                    <a:pt x="17599" y="30029"/>
                    <a:pt x="17544" y="30076"/>
                    <a:pt x="17493" y="30128"/>
                  </a:cubicBezTo>
                  <a:cubicBezTo>
                    <a:pt x="17389" y="30226"/>
                    <a:pt x="17284" y="30327"/>
                    <a:pt x="17164" y="30405"/>
                  </a:cubicBezTo>
                  <a:cubicBezTo>
                    <a:pt x="17047" y="30487"/>
                    <a:pt x="16935" y="30575"/>
                    <a:pt x="16810" y="30638"/>
                  </a:cubicBezTo>
                  <a:cubicBezTo>
                    <a:pt x="16569" y="30783"/>
                    <a:pt x="16311" y="30884"/>
                    <a:pt x="16065" y="30977"/>
                  </a:cubicBezTo>
                  <a:cubicBezTo>
                    <a:pt x="15939" y="31016"/>
                    <a:pt x="15814" y="31055"/>
                    <a:pt x="15693" y="31092"/>
                  </a:cubicBezTo>
                  <a:cubicBezTo>
                    <a:pt x="15570" y="31119"/>
                    <a:pt x="15449" y="31146"/>
                    <a:pt x="15331" y="31173"/>
                  </a:cubicBezTo>
                  <a:cubicBezTo>
                    <a:pt x="15094" y="31216"/>
                    <a:pt x="14871" y="31256"/>
                    <a:pt x="14662" y="31272"/>
                  </a:cubicBezTo>
                  <a:cubicBezTo>
                    <a:pt x="14454" y="31299"/>
                    <a:pt x="14262" y="31303"/>
                    <a:pt x="14094" y="31307"/>
                  </a:cubicBezTo>
                  <a:cubicBezTo>
                    <a:pt x="14025" y="31310"/>
                    <a:pt x="13960" y="31311"/>
                    <a:pt x="13899" y="31311"/>
                  </a:cubicBezTo>
                  <a:cubicBezTo>
                    <a:pt x="13820" y="31311"/>
                    <a:pt x="13748" y="31310"/>
                    <a:pt x="13684" y="31310"/>
                  </a:cubicBezTo>
                  <a:cubicBezTo>
                    <a:pt x="13672" y="31310"/>
                    <a:pt x="13660" y="31310"/>
                    <a:pt x="13648" y="31310"/>
                  </a:cubicBezTo>
                  <a:cubicBezTo>
                    <a:pt x="13406" y="31299"/>
                    <a:pt x="13268" y="31288"/>
                    <a:pt x="13268" y="31288"/>
                  </a:cubicBezTo>
                  <a:cubicBezTo>
                    <a:pt x="13268" y="31288"/>
                    <a:pt x="13406" y="31275"/>
                    <a:pt x="13648" y="31252"/>
                  </a:cubicBezTo>
                  <a:cubicBezTo>
                    <a:pt x="13888" y="31229"/>
                    <a:pt x="14228" y="31188"/>
                    <a:pt x="14631" y="31112"/>
                  </a:cubicBezTo>
                  <a:cubicBezTo>
                    <a:pt x="14835" y="31081"/>
                    <a:pt x="15050" y="31028"/>
                    <a:pt x="15276" y="30970"/>
                  </a:cubicBezTo>
                  <a:cubicBezTo>
                    <a:pt x="15388" y="30936"/>
                    <a:pt x="15502" y="30903"/>
                    <a:pt x="15621" y="30868"/>
                  </a:cubicBezTo>
                  <a:cubicBezTo>
                    <a:pt x="15735" y="30826"/>
                    <a:pt x="15852" y="30783"/>
                    <a:pt x="15971" y="30740"/>
                  </a:cubicBezTo>
                  <a:cubicBezTo>
                    <a:pt x="16205" y="30645"/>
                    <a:pt x="16440" y="30535"/>
                    <a:pt x="16663" y="30398"/>
                  </a:cubicBezTo>
                  <a:cubicBezTo>
                    <a:pt x="16780" y="30339"/>
                    <a:pt x="16880" y="30253"/>
                    <a:pt x="16988" y="30178"/>
                  </a:cubicBezTo>
                  <a:cubicBezTo>
                    <a:pt x="17099" y="30105"/>
                    <a:pt x="17192" y="30011"/>
                    <a:pt x="17284" y="29920"/>
                  </a:cubicBezTo>
                  <a:cubicBezTo>
                    <a:pt x="17333" y="29874"/>
                    <a:pt x="17384" y="29833"/>
                    <a:pt x="17428" y="29783"/>
                  </a:cubicBezTo>
                  <a:lnTo>
                    <a:pt x="17550" y="29628"/>
                  </a:lnTo>
                  <a:lnTo>
                    <a:pt x="17673" y="29477"/>
                  </a:lnTo>
                  <a:cubicBezTo>
                    <a:pt x="17709" y="29420"/>
                    <a:pt x="17738" y="29364"/>
                    <a:pt x="17771" y="29309"/>
                  </a:cubicBezTo>
                  <a:cubicBezTo>
                    <a:pt x="17912" y="29090"/>
                    <a:pt x="17995" y="28847"/>
                    <a:pt x="18079" y="28613"/>
                  </a:cubicBezTo>
                  <a:cubicBezTo>
                    <a:pt x="18129" y="28370"/>
                    <a:pt x="18203" y="28138"/>
                    <a:pt x="18214" y="27905"/>
                  </a:cubicBezTo>
                  <a:cubicBezTo>
                    <a:pt x="18224" y="27789"/>
                    <a:pt x="18235" y="27677"/>
                    <a:pt x="18247" y="27567"/>
                  </a:cubicBezTo>
                  <a:cubicBezTo>
                    <a:pt x="18250" y="27457"/>
                    <a:pt x="18255" y="27348"/>
                    <a:pt x="18258" y="27245"/>
                  </a:cubicBezTo>
                  <a:cubicBezTo>
                    <a:pt x="18273" y="26833"/>
                    <a:pt x="18301" y="26486"/>
                    <a:pt x="18312" y="26244"/>
                  </a:cubicBezTo>
                  <a:cubicBezTo>
                    <a:pt x="18331" y="26003"/>
                    <a:pt x="18341" y="25866"/>
                    <a:pt x="18341" y="25866"/>
                  </a:cubicBezTo>
                  <a:close/>
                  <a:moveTo>
                    <a:pt x="39304" y="26028"/>
                  </a:moveTo>
                  <a:cubicBezTo>
                    <a:pt x="39304" y="26028"/>
                    <a:pt x="39339" y="26420"/>
                    <a:pt x="39270" y="27007"/>
                  </a:cubicBezTo>
                  <a:cubicBezTo>
                    <a:pt x="39232" y="27299"/>
                    <a:pt x="39177" y="27640"/>
                    <a:pt x="39089" y="27998"/>
                  </a:cubicBezTo>
                  <a:cubicBezTo>
                    <a:pt x="39002" y="28355"/>
                    <a:pt x="38893" y="28730"/>
                    <a:pt x="38776" y="29102"/>
                  </a:cubicBezTo>
                  <a:cubicBezTo>
                    <a:pt x="38655" y="29475"/>
                    <a:pt x="38527" y="29845"/>
                    <a:pt x="38393" y="30184"/>
                  </a:cubicBezTo>
                  <a:cubicBezTo>
                    <a:pt x="38262" y="30527"/>
                    <a:pt x="38117" y="30838"/>
                    <a:pt x="37990" y="31103"/>
                  </a:cubicBezTo>
                  <a:cubicBezTo>
                    <a:pt x="37735" y="31633"/>
                    <a:pt x="37512" y="31956"/>
                    <a:pt x="37512" y="31956"/>
                  </a:cubicBezTo>
                  <a:cubicBezTo>
                    <a:pt x="37512" y="31956"/>
                    <a:pt x="37550" y="31866"/>
                    <a:pt x="37614" y="31707"/>
                  </a:cubicBezTo>
                  <a:cubicBezTo>
                    <a:pt x="37681" y="31551"/>
                    <a:pt x="37766" y="31323"/>
                    <a:pt x="37871" y="31051"/>
                  </a:cubicBezTo>
                  <a:cubicBezTo>
                    <a:pt x="37977" y="30779"/>
                    <a:pt x="38084" y="30457"/>
                    <a:pt x="38203" y="30115"/>
                  </a:cubicBezTo>
                  <a:cubicBezTo>
                    <a:pt x="38318" y="29769"/>
                    <a:pt x="38440" y="29403"/>
                    <a:pt x="38554" y="29031"/>
                  </a:cubicBezTo>
                  <a:cubicBezTo>
                    <a:pt x="38787" y="28290"/>
                    <a:pt x="39024" y="27552"/>
                    <a:pt x="39140" y="26986"/>
                  </a:cubicBezTo>
                  <a:cubicBezTo>
                    <a:pt x="39198" y="26702"/>
                    <a:pt x="39245" y="26463"/>
                    <a:pt x="39266" y="26294"/>
                  </a:cubicBezTo>
                  <a:cubicBezTo>
                    <a:pt x="39290" y="26124"/>
                    <a:pt x="39304" y="26028"/>
                    <a:pt x="39304" y="26028"/>
                  </a:cubicBezTo>
                  <a:close/>
                  <a:moveTo>
                    <a:pt x="33901" y="32023"/>
                  </a:moveTo>
                  <a:lnTo>
                    <a:pt x="33901" y="32023"/>
                  </a:lnTo>
                  <a:cubicBezTo>
                    <a:pt x="33904" y="32038"/>
                    <a:pt x="33905" y="32054"/>
                    <a:pt x="33907" y="32070"/>
                  </a:cubicBezTo>
                  <a:cubicBezTo>
                    <a:pt x="33905" y="32054"/>
                    <a:pt x="33903" y="32038"/>
                    <a:pt x="33901" y="32023"/>
                  </a:cubicBezTo>
                  <a:close/>
                  <a:moveTo>
                    <a:pt x="9199" y="29819"/>
                  </a:moveTo>
                  <a:cubicBezTo>
                    <a:pt x="9349" y="29940"/>
                    <a:pt x="9524" y="30053"/>
                    <a:pt x="9725" y="30153"/>
                  </a:cubicBezTo>
                  <a:cubicBezTo>
                    <a:pt x="9723" y="30170"/>
                    <a:pt x="9720" y="30187"/>
                    <a:pt x="9719" y="30205"/>
                  </a:cubicBezTo>
                  <a:cubicBezTo>
                    <a:pt x="9696" y="30323"/>
                    <a:pt x="9712" y="30440"/>
                    <a:pt x="9705" y="30556"/>
                  </a:cubicBezTo>
                  <a:cubicBezTo>
                    <a:pt x="9725" y="30670"/>
                    <a:pt x="9716" y="30789"/>
                    <a:pt x="9747" y="30899"/>
                  </a:cubicBezTo>
                  <a:cubicBezTo>
                    <a:pt x="9770" y="31009"/>
                    <a:pt x="9786" y="31122"/>
                    <a:pt x="9822" y="31222"/>
                  </a:cubicBezTo>
                  <a:cubicBezTo>
                    <a:pt x="9853" y="31326"/>
                    <a:pt x="9874" y="31429"/>
                    <a:pt x="9915" y="31519"/>
                  </a:cubicBezTo>
                  <a:cubicBezTo>
                    <a:pt x="9951" y="31608"/>
                    <a:pt x="9978" y="31699"/>
                    <a:pt x="10009" y="31774"/>
                  </a:cubicBezTo>
                  <a:cubicBezTo>
                    <a:pt x="10044" y="31848"/>
                    <a:pt x="10071" y="31915"/>
                    <a:pt x="10095" y="31973"/>
                  </a:cubicBezTo>
                  <a:cubicBezTo>
                    <a:pt x="10139" y="32085"/>
                    <a:pt x="10163" y="32156"/>
                    <a:pt x="10163" y="32156"/>
                  </a:cubicBezTo>
                  <a:cubicBezTo>
                    <a:pt x="10163" y="32156"/>
                    <a:pt x="10101" y="32118"/>
                    <a:pt x="10002" y="32044"/>
                  </a:cubicBezTo>
                  <a:cubicBezTo>
                    <a:pt x="9954" y="32007"/>
                    <a:pt x="9891" y="31961"/>
                    <a:pt x="9823" y="31903"/>
                  </a:cubicBezTo>
                  <a:cubicBezTo>
                    <a:pt x="9760" y="31846"/>
                    <a:pt x="9695" y="31772"/>
                    <a:pt x="9625" y="31687"/>
                  </a:cubicBezTo>
                  <a:cubicBezTo>
                    <a:pt x="9548" y="31608"/>
                    <a:pt x="9485" y="31507"/>
                    <a:pt x="9419" y="31398"/>
                  </a:cubicBezTo>
                  <a:cubicBezTo>
                    <a:pt x="9349" y="31292"/>
                    <a:pt x="9298" y="31167"/>
                    <a:pt x="9249" y="31034"/>
                  </a:cubicBezTo>
                  <a:cubicBezTo>
                    <a:pt x="9191" y="30905"/>
                    <a:pt x="9175" y="30754"/>
                    <a:pt x="9143" y="30607"/>
                  </a:cubicBezTo>
                  <a:cubicBezTo>
                    <a:pt x="9135" y="30457"/>
                    <a:pt x="9117" y="30303"/>
                    <a:pt x="9139" y="30149"/>
                  </a:cubicBezTo>
                  <a:cubicBezTo>
                    <a:pt x="9148" y="30037"/>
                    <a:pt x="9171" y="29928"/>
                    <a:pt x="9199" y="29819"/>
                  </a:cubicBezTo>
                  <a:close/>
                  <a:moveTo>
                    <a:pt x="33959" y="32317"/>
                  </a:moveTo>
                  <a:lnTo>
                    <a:pt x="33959" y="32317"/>
                  </a:lnTo>
                  <a:cubicBezTo>
                    <a:pt x="33964" y="32336"/>
                    <a:pt x="33971" y="32353"/>
                    <a:pt x="33975" y="32372"/>
                  </a:cubicBezTo>
                  <a:cubicBezTo>
                    <a:pt x="33968" y="32352"/>
                    <a:pt x="33964" y="32336"/>
                    <a:pt x="33959" y="32317"/>
                  </a:cubicBezTo>
                  <a:close/>
                  <a:moveTo>
                    <a:pt x="34095" y="32618"/>
                  </a:moveTo>
                  <a:lnTo>
                    <a:pt x="34095" y="32618"/>
                  </a:lnTo>
                  <a:cubicBezTo>
                    <a:pt x="34107" y="32634"/>
                    <a:pt x="34120" y="32649"/>
                    <a:pt x="34134" y="32666"/>
                  </a:cubicBezTo>
                  <a:cubicBezTo>
                    <a:pt x="34120" y="32651"/>
                    <a:pt x="34107" y="32634"/>
                    <a:pt x="34095" y="32618"/>
                  </a:cubicBezTo>
                  <a:close/>
                  <a:moveTo>
                    <a:pt x="17783" y="31427"/>
                  </a:moveTo>
                  <a:lnTo>
                    <a:pt x="17783" y="31427"/>
                  </a:lnTo>
                  <a:cubicBezTo>
                    <a:pt x="17783" y="31427"/>
                    <a:pt x="17682" y="31490"/>
                    <a:pt x="17505" y="31597"/>
                  </a:cubicBezTo>
                  <a:cubicBezTo>
                    <a:pt x="17417" y="31652"/>
                    <a:pt x="17306" y="31707"/>
                    <a:pt x="17180" y="31778"/>
                  </a:cubicBezTo>
                  <a:cubicBezTo>
                    <a:pt x="17054" y="31848"/>
                    <a:pt x="16904" y="31914"/>
                    <a:pt x="16743" y="31988"/>
                  </a:cubicBezTo>
                  <a:cubicBezTo>
                    <a:pt x="16416" y="32123"/>
                    <a:pt x="16028" y="32273"/>
                    <a:pt x="15601" y="32391"/>
                  </a:cubicBezTo>
                  <a:cubicBezTo>
                    <a:pt x="15172" y="32510"/>
                    <a:pt x="14709" y="32607"/>
                    <a:pt x="14240" y="32678"/>
                  </a:cubicBezTo>
                  <a:cubicBezTo>
                    <a:pt x="13772" y="32743"/>
                    <a:pt x="13299" y="32782"/>
                    <a:pt x="12856" y="32795"/>
                  </a:cubicBezTo>
                  <a:cubicBezTo>
                    <a:pt x="12764" y="32798"/>
                    <a:pt x="12674" y="32799"/>
                    <a:pt x="12585" y="32799"/>
                  </a:cubicBezTo>
                  <a:cubicBezTo>
                    <a:pt x="12244" y="32799"/>
                    <a:pt x="11925" y="32780"/>
                    <a:pt x="11646" y="32753"/>
                  </a:cubicBezTo>
                  <a:cubicBezTo>
                    <a:pt x="11291" y="32714"/>
                    <a:pt x="11001" y="32651"/>
                    <a:pt x="10801" y="32600"/>
                  </a:cubicBezTo>
                  <a:cubicBezTo>
                    <a:pt x="10601" y="32548"/>
                    <a:pt x="10491" y="32510"/>
                    <a:pt x="10491" y="32510"/>
                  </a:cubicBezTo>
                  <a:lnTo>
                    <a:pt x="10491" y="32510"/>
                  </a:lnTo>
                  <a:cubicBezTo>
                    <a:pt x="10491" y="32510"/>
                    <a:pt x="10605" y="32541"/>
                    <a:pt x="10806" y="32577"/>
                  </a:cubicBezTo>
                  <a:cubicBezTo>
                    <a:pt x="11008" y="32614"/>
                    <a:pt x="11299" y="32647"/>
                    <a:pt x="11650" y="32667"/>
                  </a:cubicBezTo>
                  <a:cubicBezTo>
                    <a:pt x="11814" y="32677"/>
                    <a:pt x="11991" y="32682"/>
                    <a:pt x="12178" y="32682"/>
                  </a:cubicBezTo>
                  <a:cubicBezTo>
                    <a:pt x="12391" y="32682"/>
                    <a:pt x="12616" y="32676"/>
                    <a:pt x="12850" y="32666"/>
                  </a:cubicBezTo>
                  <a:cubicBezTo>
                    <a:pt x="13288" y="32646"/>
                    <a:pt x="13757" y="32602"/>
                    <a:pt x="14219" y="32532"/>
                  </a:cubicBezTo>
                  <a:cubicBezTo>
                    <a:pt x="14682" y="32467"/>
                    <a:pt x="15144" y="32377"/>
                    <a:pt x="15567" y="32266"/>
                  </a:cubicBezTo>
                  <a:cubicBezTo>
                    <a:pt x="15991" y="32156"/>
                    <a:pt x="16382" y="32035"/>
                    <a:pt x="16711" y="31910"/>
                  </a:cubicBezTo>
                  <a:cubicBezTo>
                    <a:pt x="16872" y="31841"/>
                    <a:pt x="17025" y="31788"/>
                    <a:pt x="17156" y="31729"/>
                  </a:cubicBezTo>
                  <a:cubicBezTo>
                    <a:pt x="17286" y="31668"/>
                    <a:pt x="17403" y="31624"/>
                    <a:pt x="17494" y="31574"/>
                  </a:cubicBezTo>
                  <a:cubicBezTo>
                    <a:pt x="17677" y="31480"/>
                    <a:pt x="17783" y="31427"/>
                    <a:pt x="17783" y="31427"/>
                  </a:cubicBezTo>
                  <a:close/>
                  <a:moveTo>
                    <a:pt x="34248" y="32775"/>
                  </a:moveTo>
                  <a:cubicBezTo>
                    <a:pt x="34269" y="32790"/>
                    <a:pt x="34293" y="32803"/>
                    <a:pt x="34316" y="32815"/>
                  </a:cubicBezTo>
                  <a:cubicBezTo>
                    <a:pt x="34293" y="32803"/>
                    <a:pt x="34268" y="32790"/>
                    <a:pt x="34248" y="32775"/>
                  </a:cubicBezTo>
                  <a:close/>
                  <a:moveTo>
                    <a:pt x="34551" y="32878"/>
                  </a:moveTo>
                  <a:cubicBezTo>
                    <a:pt x="34564" y="32879"/>
                    <a:pt x="34576" y="32879"/>
                    <a:pt x="34589" y="32879"/>
                  </a:cubicBezTo>
                  <a:lnTo>
                    <a:pt x="34589" y="32879"/>
                  </a:lnTo>
                  <a:cubicBezTo>
                    <a:pt x="34589" y="32880"/>
                    <a:pt x="34589" y="32880"/>
                    <a:pt x="34589" y="32880"/>
                  </a:cubicBezTo>
                  <a:cubicBezTo>
                    <a:pt x="34576" y="32880"/>
                    <a:pt x="34563" y="32879"/>
                    <a:pt x="34551" y="32878"/>
                  </a:cubicBezTo>
                  <a:close/>
                  <a:moveTo>
                    <a:pt x="34766" y="32880"/>
                  </a:moveTo>
                  <a:lnTo>
                    <a:pt x="34766" y="32880"/>
                  </a:lnTo>
                  <a:cubicBezTo>
                    <a:pt x="34767" y="32881"/>
                    <a:pt x="34770" y="32886"/>
                    <a:pt x="34770" y="32889"/>
                  </a:cubicBezTo>
                  <a:cubicBezTo>
                    <a:pt x="34767" y="32884"/>
                    <a:pt x="34767" y="32882"/>
                    <a:pt x="34766" y="32880"/>
                  </a:cubicBezTo>
                  <a:close/>
                  <a:moveTo>
                    <a:pt x="34788" y="32937"/>
                  </a:moveTo>
                  <a:cubicBezTo>
                    <a:pt x="34790" y="32943"/>
                    <a:pt x="34792" y="32944"/>
                    <a:pt x="34792" y="32948"/>
                  </a:cubicBezTo>
                  <a:cubicBezTo>
                    <a:pt x="34790" y="32944"/>
                    <a:pt x="34790" y="32943"/>
                    <a:pt x="34788" y="32937"/>
                  </a:cubicBezTo>
                  <a:close/>
                  <a:moveTo>
                    <a:pt x="34400" y="28406"/>
                  </a:moveTo>
                  <a:cubicBezTo>
                    <a:pt x="34431" y="28406"/>
                    <a:pt x="34463" y="28406"/>
                    <a:pt x="34496" y="28408"/>
                  </a:cubicBezTo>
                  <a:cubicBezTo>
                    <a:pt x="35302" y="28439"/>
                    <a:pt x="34557" y="28792"/>
                    <a:pt x="33752" y="29368"/>
                  </a:cubicBezTo>
                  <a:cubicBezTo>
                    <a:pt x="34053" y="29263"/>
                    <a:pt x="34434" y="29191"/>
                    <a:pt x="34915" y="29177"/>
                  </a:cubicBezTo>
                  <a:lnTo>
                    <a:pt x="34915" y="29177"/>
                  </a:lnTo>
                  <a:cubicBezTo>
                    <a:pt x="34973" y="29658"/>
                    <a:pt x="34557" y="29894"/>
                    <a:pt x="35154" y="30269"/>
                  </a:cubicBezTo>
                  <a:cubicBezTo>
                    <a:pt x="35815" y="30684"/>
                    <a:pt x="35130" y="30967"/>
                    <a:pt x="35639" y="31275"/>
                  </a:cubicBezTo>
                  <a:cubicBezTo>
                    <a:pt x="36173" y="31596"/>
                    <a:pt x="35710" y="31968"/>
                    <a:pt x="36321" y="32262"/>
                  </a:cubicBezTo>
                  <a:cubicBezTo>
                    <a:pt x="36692" y="32439"/>
                    <a:pt x="36821" y="32553"/>
                    <a:pt x="36833" y="32565"/>
                  </a:cubicBezTo>
                  <a:cubicBezTo>
                    <a:pt x="36932" y="32743"/>
                    <a:pt x="36916" y="32920"/>
                    <a:pt x="36584" y="33116"/>
                  </a:cubicBezTo>
                  <a:cubicBezTo>
                    <a:pt x="36159" y="33368"/>
                    <a:pt x="35831" y="33458"/>
                    <a:pt x="35579" y="33458"/>
                  </a:cubicBezTo>
                  <a:cubicBezTo>
                    <a:pt x="35318" y="33458"/>
                    <a:pt x="35139" y="33361"/>
                    <a:pt x="35019" y="33246"/>
                  </a:cubicBezTo>
                  <a:cubicBezTo>
                    <a:pt x="35016" y="33245"/>
                    <a:pt x="35014" y="33243"/>
                    <a:pt x="35012" y="33242"/>
                  </a:cubicBezTo>
                  <a:lnTo>
                    <a:pt x="35012" y="33242"/>
                  </a:lnTo>
                  <a:cubicBezTo>
                    <a:pt x="35013" y="33242"/>
                    <a:pt x="35014" y="33243"/>
                    <a:pt x="35015" y="33243"/>
                  </a:cubicBezTo>
                  <a:cubicBezTo>
                    <a:pt x="34835" y="33072"/>
                    <a:pt x="34781" y="32861"/>
                    <a:pt x="34781" y="32861"/>
                  </a:cubicBezTo>
                  <a:cubicBezTo>
                    <a:pt x="34719" y="32873"/>
                    <a:pt x="34661" y="32879"/>
                    <a:pt x="34608" y="32879"/>
                  </a:cubicBezTo>
                  <a:cubicBezTo>
                    <a:pt x="34603" y="32879"/>
                    <a:pt x="34599" y="32879"/>
                    <a:pt x="34595" y="32879"/>
                  </a:cubicBezTo>
                  <a:lnTo>
                    <a:pt x="34595" y="32879"/>
                  </a:lnTo>
                  <a:cubicBezTo>
                    <a:pt x="34594" y="32878"/>
                    <a:pt x="34593" y="32878"/>
                    <a:pt x="34593" y="32878"/>
                  </a:cubicBezTo>
                  <a:cubicBezTo>
                    <a:pt x="34592" y="32878"/>
                    <a:pt x="34592" y="32879"/>
                    <a:pt x="34591" y="32879"/>
                  </a:cubicBezTo>
                  <a:lnTo>
                    <a:pt x="34591" y="32879"/>
                  </a:lnTo>
                  <a:cubicBezTo>
                    <a:pt x="33878" y="32863"/>
                    <a:pt x="33908" y="31807"/>
                    <a:pt x="33908" y="31807"/>
                  </a:cubicBezTo>
                  <a:cubicBezTo>
                    <a:pt x="33054" y="31788"/>
                    <a:pt x="33309" y="30680"/>
                    <a:pt x="33309" y="30680"/>
                  </a:cubicBezTo>
                  <a:cubicBezTo>
                    <a:pt x="32823" y="30570"/>
                    <a:pt x="32709" y="30061"/>
                    <a:pt x="33187" y="29666"/>
                  </a:cubicBezTo>
                  <a:cubicBezTo>
                    <a:pt x="33038" y="29666"/>
                    <a:pt x="32933" y="29572"/>
                    <a:pt x="33085" y="29302"/>
                  </a:cubicBezTo>
                  <a:cubicBezTo>
                    <a:pt x="33325" y="28870"/>
                    <a:pt x="33580" y="28406"/>
                    <a:pt x="34400" y="28406"/>
                  </a:cubicBezTo>
                  <a:close/>
                  <a:moveTo>
                    <a:pt x="19422" y="29854"/>
                  </a:moveTo>
                  <a:cubicBezTo>
                    <a:pt x="20815" y="29979"/>
                    <a:pt x="22420" y="30077"/>
                    <a:pt x="24020" y="30077"/>
                  </a:cubicBezTo>
                  <a:cubicBezTo>
                    <a:pt x="24508" y="30077"/>
                    <a:pt x="24996" y="30068"/>
                    <a:pt x="25477" y="30047"/>
                  </a:cubicBezTo>
                  <a:cubicBezTo>
                    <a:pt x="25932" y="30028"/>
                    <a:pt x="26319" y="30019"/>
                    <a:pt x="26646" y="30019"/>
                  </a:cubicBezTo>
                  <a:cubicBezTo>
                    <a:pt x="29762" y="30019"/>
                    <a:pt x="27310" y="30819"/>
                    <a:pt x="24713" y="30939"/>
                  </a:cubicBezTo>
                  <a:cubicBezTo>
                    <a:pt x="24280" y="30959"/>
                    <a:pt x="23848" y="30968"/>
                    <a:pt x="23429" y="30968"/>
                  </a:cubicBezTo>
                  <a:cubicBezTo>
                    <a:pt x="21312" y="30968"/>
                    <a:pt x="19529" y="30752"/>
                    <a:pt x="19528" y="30752"/>
                  </a:cubicBezTo>
                  <a:lnTo>
                    <a:pt x="19528" y="30752"/>
                  </a:lnTo>
                  <a:cubicBezTo>
                    <a:pt x="19529" y="30752"/>
                    <a:pt x="21000" y="31499"/>
                    <a:pt x="25386" y="32078"/>
                  </a:cubicBezTo>
                  <a:cubicBezTo>
                    <a:pt x="25739" y="32125"/>
                    <a:pt x="26045" y="32191"/>
                    <a:pt x="26314" y="32270"/>
                  </a:cubicBezTo>
                  <a:cubicBezTo>
                    <a:pt x="26642" y="32908"/>
                    <a:pt x="26916" y="33680"/>
                    <a:pt x="27143" y="34491"/>
                  </a:cubicBezTo>
                  <a:cubicBezTo>
                    <a:pt x="26399" y="35156"/>
                    <a:pt x="24934" y="35714"/>
                    <a:pt x="22946" y="35796"/>
                  </a:cubicBezTo>
                  <a:cubicBezTo>
                    <a:pt x="22111" y="35831"/>
                    <a:pt x="21332" y="35844"/>
                    <a:pt x="20635" y="35844"/>
                  </a:cubicBezTo>
                  <a:cubicBezTo>
                    <a:pt x="18627" y="35844"/>
                    <a:pt x="17301" y="35737"/>
                    <a:pt x="17301" y="35737"/>
                  </a:cubicBezTo>
                  <a:lnTo>
                    <a:pt x="17301" y="35737"/>
                  </a:lnTo>
                  <a:cubicBezTo>
                    <a:pt x="17301" y="35737"/>
                    <a:pt x="18801" y="36542"/>
                    <a:pt x="23624" y="36684"/>
                  </a:cubicBezTo>
                  <a:cubicBezTo>
                    <a:pt x="26298" y="36763"/>
                    <a:pt x="27923" y="37202"/>
                    <a:pt x="26217" y="37402"/>
                  </a:cubicBezTo>
                  <a:cubicBezTo>
                    <a:pt x="25046" y="37539"/>
                    <a:pt x="23805" y="37574"/>
                    <a:pt x="22845" y="37574"/>
                  </a:cubicBezTo>
                  <a:cubicBezTo>
                    <a:pt x="21848" y="37574"/>
                    <a:pt x="21153" y="37537"/>
                    <a:pt x="21153" y="37537"/>
                  </a:cubicBezTo>
                  <a:lnTo>
                    <a:pt x="21153" y="37537"/>
                  </a:lnTo>
                  <a:cubicBezTo>
                    <a:pt x="21153" y="37537"/>
                    <a:pt x="23788" y="38067"/>
                    <a:pt x="26131" y="38764"/>
                  </a:cubicBezTo>
                  <a:cubicBezTo>
                    <a:pt x="26360" y="38831"/>
                    <a:pt x="26560" y="38900"/>
                    <a:pt x="26741" y="38974"/>
                  </a:cubicBezTo>
                  <a:cubicBezTo>
                    <a:pt x="26466" y="39011"/>
                    <a:pt x="26169" y="39053"/>
                    <a:pt x="25841" y="39086"/>
                  </a:cubicBezTo>
                  <a:cubicBezTo>
                    <a:pt x="25460" y="39128"/>
                    <a:pt x="25048" y="39172"/>
                    <a:pt x="24609" y="39200"/>
                  </a:cubicBezTo>
                  <a:cubicBezTo>
                    <a:pt x="24172" y="39241"/>
                    <a:pt x="23711" y="39256"/>
                    <a:pt x="23235" y="39280"/>
                  </a:cubicBezTo>
                  <a:cubicBezTo>
                    <a:pt x="22758" y="39300"/>
                    <a:pt x="22265" y="39299"/>
                    <a:pt x="21767" y="39303"/>
                  </a:cubicBezTo>
                  <a:cubicBezTo>
                    <a:pt x="21269" y="39284"/>
                    <a:pt x="20764" y="39289"/>
                    <a:pt x="20260" y="39250"/>
                  </a:cubicBezTo>
                  <a:cubicBezTo>
                    <a:pt x="19757" y="39213"/>
                    <a:pt x="19254" y="39194"/>
                    <a:pt x="18764" y="39125"/>
                  </a:cubicBezTo>
                  <a:cubicBezTo>
                    <a:pt x="18519" y="39097"/>
                    <a:pt x="18277" y="39068"/>
                    <a:pt x="18038" y="39039"/>
                  </a:cubicBezTo>
                  <a:cubicBezTo>
                    <a:pt x="17797" y="39012"/>
                    <a:pt x="17565" y="38961"/>
                    <a:pt x="17334" y="38925"/>
                  </a:cubicBezTo>
                  <a:cubicBezTo>
                    <a:pt x="17105" y="38885"/>
                    <a:pt x="16879" y="38846"/>
                    <a:pt x="16657" y="38807"/>
                  </a:cubicBezTo>
                  <a:cubicBezTo>
                    <a:pt x="16437" y="38769"/>
                    <a:pt x="16226" y="38709"/>
                    <a:pt x="16019" y="38663"/>
                  </a:cubicBezTo>
                  <a:cubicBezTo>
                    <a:pt x="15609" y="38561"/>
                    <a:pt x="15214" y="38487"/>
                    <a:pt x="14866" y="38364"/>
                  </a:cubicBezTo>
                  <a:cubicBezTo>
                    <a:pt x="14517" y="38255"/>
                    <a:pt x="14197" y="38156"/>
                    <a:pt x="13913" y="38067"/>
                  </a:cubicBezTo>
                  <a:cubicBezTo>
                    <a:pt x="13890" y="38059"/>
                    <a:pt x="13871" y="38051"/>
                    <a:pt x="13848" y="38042"/>
                  </a:cubicBezTo>
                  <a:lnTo>
                    <a:pt x="13848" y="38042"/>
                  </a:lnTo>
                  <a:cubicBezTo>
                    <a:pt x="13883" y="38046"/>
                    <a:pt x="13918" y="38051"/>
                    <a:pt x="13955" y="38054"/>
                  </a:cubicBezTo>
                  <a:cubicBezTo>
                    <a:pt x="14333" y="38087"/>
                    <a:pt x="14707" y="38098"/>
                    <a:pt x="15029" y="38098"/>
                  </a:cubicBezTo>
                  <a:cubicBezTo>
                    <a:pt x="15589" y="38098"/>
                    <a:pt x="15994" y="38066"/>
                    <a:pt x="15994" y="38066"/>
                  </a:cubicBezTo>
                  <a:cubicBezTo>
                    <a:pt x="15994" y="38066"/>
                    <a:pt x="15000" y="37852"/>
                    <a:pt x="14086" y="37487"/>
                  </a:cubicBezTo>
                  <a:cubicBezTo>
                    <a:pt x="13857" y="37397"/>
                    <a:pt x="13636" y="37299"/>
                    <a:pt x="13438" y="37198"/>
                  </a:cubicBezTo>
                  <a:cubicBezTo>
                    <a:pt x="13338" y="37151"/>
                    <a:pt x="13248" y="37093"/>
                    <a:pt x="13163" y="37045"/>
                  </a:cubicBezTo>
                  <a:cubicBezTo>
                    <a:pt x="13073" y="36998"/>
                    <a:pt x="13005" y="36943"/>
                    <a:pt x="12936" y="36897"/>
                  </a:cubicBezTo>
                  <a:cubicBezTo>
                    <a:pt x="12864" y="36853"/>
                    <a:pt x="12817" y="36803"/>
                    <a:pt x="12768" y="36764"/>
                  </a:cubicBezTo>
                  <a:cubicBezTo>
                    <a:pt x="12760" y="36758"/>
                    <a:pt x="12755" y="36752"/>
                    <a:pt x="12747" y="36746"/>
                  </a:cubicBezTo>
                  <a:cubicBezTo>
                    <a:pt x="12852" y="35752"/>
                    <a:pt x="12803" y="34935"/>
                    <a:pt x="12619" y="33587"/>
                  </a:cubicBezTo>
                  <a:lnTo>
                    <a:pt x="12619" y="33587"/>
                  </a:lnTo>
                  <a:cubicBezTo>
                    <a:pt x="12648" y="33593"/>
                    <a:pt x="12674" y="33599"/>
                    <a:pt x="12703" y="33603"/>
                  </a:cubicBezTo>
                  <a:cubicBezTo>
                    <a:pt x="12931" y="33653"/>
                    <a:pt x="13167" y="33684"/>
                    <a:pt x="13413" y="33717"/>
                  </a:cubicBezTo>
                  <a:cubicBezTo>
                    <a:pt x="13657" y="33756"/>
                    <a:pt x="13908" y="33777"/>
                    <a:pt x="14164" y="33803"/>
                  </a:cubicBezTo>
                  <a:cubicBezTo>
                    <a:pt x="14416" y="33832"/>
                    <a:pt x="14675" y="33842"/>
                    <a:pt x="14930" y="33863"/>
                  </a:cubicBezTo>
                  <a:cubicBezTo>
                    <a:pt x="15666" y="33908"/>
                    <a:pt x="16396" y="33922"/>
                    <a:pt x="17031" y="33922"/>
                  </a:cubicBezTo>
                  <a:cubicBezTo>
                    <a:pt x="18166" y="33922"/>
                    <a:pt x="18994" y="33876"/>
                    <a:pt x="18994" y="33876"/>
                  </a:cubicBezTo>
                  <a:cubicBezTo>
                    <a:pt x="18994" y="33876"/>
                    <a:pt x="18498" y="33777"/>
                    <a:pt x="17765" y="33601"/>
                  </a:cubicBezTo>
                  <a:cubicBezTo>
                    <a:pt x="17033" y="33425"/>
                    <a:pt x="16060" y="33171"/>
                    <a:pt x="15118" y="32863"/>
                  </a:cubicBezTo>
                  <a:cubicBezTo>
                    <a:pt x="15088" y="32854"/>
                    <a:pt x="15059" y="32843"/>
                    <a:pt x="15030" y="32834"/>
                  </a:cubicBezTo>
                  <a:cubicBezTo>
                    <a:pt x="16867" y="32423"/>
                    <a:pt x="18564" y="31492"/>
                    <a:pt x="19422" y="29854"/>
                  </a:cubicBezTo>
                  <a:close/>
                  <a:moveTo>
                    <a:pt x="20760" y="48636"/>
                  </a:moveTo>
                  <a:lnTo>
                    <a:pt x="20760" y="48636"/>
                  </a:lnTo>
                  <a:cubicBezTo>
                    <a:pt x="20760" y="48636"/>
                    <a:pt x="20592" y="49491"/>
                    <a:pt x="20307" y="50764"/>
                  </a:cubicBezTo>
                  <a:cubicBezTo>
                    <a:pt x="20162" y="51401"/>
                    <a:pt x="19998" y="52145"/>
                    <a:pt x="19841" y="52942"/>
                  </a:cubicBezTo>
                  <a:cubicBezTo>
                    <a:pt x="19766" y="53341"/>
                    <a:pt x="19696" y="53756"/>
                    <a:pt x="19652" y="54178"/>
                  </a:cubicBezTo>
                  <a:cubicBezTo>
                    <a:pt x="19598" y="54593"/>
                    <a:pt x="19622" y="55032"/>
                    <a:pt x="19590" y="55469"/>
                  </a:cubicBezTo>
                  <a:cubicBezTo>
                    <a:pt x="19459" y="57221"/>
                    <a:pt x="19011" y="58915"/>
                    <a:pt x="18660" y="60171"/>
                  </a:cubicBezTo>
                  <a:cubicBezTo>
                    <a:pt x="18484" y="60801"/>
                    <a:pt x="18317" y="61318"/>
                    <a:pt x="18206" y="61682"/>
                  </a:cubicBezTo>
                  <a:cubicBezTo>
                    <a:pt x="18092" y="62044"/>
                    <a:pt x="18026" y="62252"/>
                    <a:pt x="18026" y="62252"/>
                  </a:cubicBezTo>
                  <a:cubicBezTo>
                    <a:pt x="18026" y="62252"/>
                    <a:pt x="18253" y="61412"/>
                    <a:pt x="18568" y="60147"/>
                  </a:cubicBezTo>
                  <a:cubicBezTo>
                    <a:pt x="18729" y="59513"/>
                    <a:pt x="18899" y="58773"/>
                    <a:pt x="19062" y="57975"/>
                  </a:cubicBezTo>
                  <a:cubicBezTo>
                    <a:pt x="19221" y="57179"/>
                    <a:pt x="19370" y="56321"/>
                    <a:pt x="19418" y="55460"/>
                  </a:cubicBezTo>
                  <a:cubicBezTo>
                    <a:pt x="19452" y="55030"/>
                    <a:pt x="19432" y="54595"/>
                    <a:pt x="19489" y="54160"/>
                  </a:cubicBezTo>
                  <a:cubicBezTo>
                    <a:pt x="19538" y="53730"/>
                    <a:pt x="19613" y="53314"/>
                    <a:pt x="19692" y="52913"/>
                  </a:cubicBezTo>
                  <a:cubicBezTo>
                    <a:pt x="19857" y="52111"/>
                    <a:pt x="20052" y="51375"/>
                    <a:pt x="20211" y="50741"/>
                  </a:cubicBezTo>
                  <a:cubicBezTo>
                    <a:pt x="20540" y="49479"/>
                    <a:pt x="20760" y="48636"/>
                    <a:pt x="20760" y="48636"/>
                  </a:cubicBezTo>
                  <a:close/>
                  <a:moveTo>
                    <a:pt x="30578" y="29369"/>
                  </a:moveTo>
                  <a:cubicBezTo>
                    <a:pt x="30578" y="29370"/>
                    <a:pt x="30587" y="29507"/>
                    <a:pt x="30600" y="29765"/>
                  </a:cubicBezTo>
                  <a:cubicBezTo>
                    <a:pt x="30613" y="30023"/>
                    <a:pt x="30621" y="30405"/>
                    <a:pt x="30609" y="30889"/>
                  </a:cubicBezTo>
                  <a:cubicBezTo>
                    <a:pt x="30591" y="31373"/>
                    <a:pt x="30543" y="31961"/>
                    <a:pt x="30463" y="32630"/>
                  </a:cubicBezTo>
                  <a:cubicBezTo>
                    <a:pt x="30387" y="33300"/>
                    <a:pt x="30284" y="34053"/>
                    <a:pt x="30233" y="34879"/>
                  </a:cubicBezTo>
                  <a:cubicBezTo>
                    <a:pt x="30187" y="35704"/>
                    <a:pt x="30192" y="36607"/>
                    <a:pt x="30305" y="37543"/>
                  </a:cubicBezTo>
                  <a:cubicBezTo>
                    <a:pt x="30418" y="38483"/>
                    <a:pt x="30668" y="39454"/>
                    <a:pt x="30924" y="40457"/>
                  </a:cubicBezTo>
                  <a:cubicBezTo>
                    <a:pt x="31183" y="41462"/>
                    <a:pt x="31444" y="42505"/>
                    <a:pt x="31637" y="43580"/>
                  </a:cubicBezTo>
                  <a:cubicBezTo>
                    <a:pt x="31837" y="44658"/>
                    <a:pt x="31981" y="45758"/>
                    <a:pt x="32064" y="46863"/>
                  </a:cubicBezTo>
                  <a:cubicBezTo>
                    <a:pt x="32223" y="49079"/>
                    <a:pt x="32100" y="51300"/>
                    <a:pt x="31953" y="53367"/>
                  </a:cubicBezTo>
                  <a:cubicBezTo>
                    <a:pt x="31884" y="54401"/>
                    <a:pt x="31800" y="55401"/>
                    <a:pt x="31792" y="56348"/>
                  </a:cubicBezTo>
                  <a:cubicBezTo>
                    <a:pt x="31785" y="56584"/>
                    <a:pt x="31798" y="56816"/>
                    <a:pt x="31804" y="57045"/>
                  </a:cubicBezTo>
                  <a:cubicBezTo>
                    <a:pt x="31824" y="57274"/>
                    <a:pt x="31844" y="57501"/>
                    <a:pt x="31864" y="57723"/>
                  </a:cubicBezTo>
                  <a:cubicBezTo>
                    <a:pt x="31906" y="58170"/>
                    <a:pt x="31906" y="58606"/>
                    <a:pt x="31884" y="59023"/>
                  </a:cubicBezTo>
                  <a:cubicBezTo>
                    <a:pt x="31845" y="59855"/>
                    <a:pt x="31731" y="60610"/>
                    <a:pt x="31643" y="61277"/>
                  </a:cubicBezTo>
                  <a:cubicBezTo>
                    <a:pt x="31550" y="61945"/>
                    <a:pt x="31476" y="62528"/>
                    <a:pt x="31436" y="63010"/>
                  </a:cubicBezTo>
                  <a:cubicBezTo>
                    <a:pt x="31393" y="63492"/>
                    <a:pt x="31387" y="63873"/>
                    <a:pt x="31387" y="64131"/>
                  </a:cubicBezTo>
                  <a:cubicBezTo>
                    <a:pt x="31394" y="64381"/>
                    <a:pt x="31399" y="64515"/>
                    <a:pt x="31399" y="64526"/>
                  </a:cubicBezTo>
                  <a:lnTo>
                    <a:pt x="31399" y="64529"/>
                  </a:lnTo>
                  <a:cubicBezTo>
                    <a:pt x="31399" y="64529"/>
                    <a:pt x="31393" y="64392"/>
                    <a:pt x="31381" y="64131"/>
                  </a:cubicBezTo>
                  <a:cubicBezTo>
                    <a:pt x="31375" y="63873"/>
                    <a:pt x="31374" y="63492"/>
                    <a:pt x="31408" y="63008"/>
                  </a:cubicBezTo>
                  <a:cubicBezTo>
                    <a:pt x="31437" y="62525"/>
                    <a:pt x="31502" y="61939"/>
                    <a:pt x="31581" y="61271"/>
                  </a:cubicBezTo>
                  <a:cubicBezTo>
                    <a:pt x="31656" y="60601"/>
                    <a:pt x="31755" y="59847"/>
                    <a:pt x="31786" y="59020"/>
                  </a:cubicBezTo>
                  <a:cubicBezTo>
                    <a:pt x="31805" y="58606"/>
                    <a:pt x="31798" y="58175"/>
                    <a:pt x="31753" y="57734"/>
                  </a:cubicBezTo>
                  <a:cubicBezTo>
                    <a:pt x="31731" y="57511"/>
                    <a:pt x="31708" y="57285"/>
                    <a:pt x="31684" y="57055"/>
                  </a:cubicBezTo>
                  <a:cubicBezTo>
                    <a:pt x="31676" y="56823"/>
                    <a:pt x="31659" y="56585"/>
                    <a:pt x="31664" y="56348"/>
                  </a:cubicBezTo>
                  <a:cubicBezTo>
                    <a:pt x="31663" y="55393"/>
                    <a:pt x="31733" y="54390"/>
                    <a:pt x="31800" y="53356"/>
                  </a:cubicBezTo>
                  <a:cubicBezTo>
                    <a:pt x="31939" y="51288"/>
                    <a:pt x="32053" y="49077"/>
                    <a:pt x="31887" y="46875"/>
                  </a:cubicBezTo>
                  <a:cubicBezTo>
                    <a:pt x="31809" y="45775"/>
                    <a:pt x="31671" y="44678"/>
                    <a:pt x="31480" y="43611"/>
                  </a:cubicBezTo>
                  <a:cubicBezTo>
                    <a:pt x="31292" y="42540"/>
                    <a:pt x="31037" y="41502"/>
                    <a:pt x="30779" y="40496"/>
                  </a:cubicBezTo>
                  <a:cubicBezTo>
                    <a:pt x="30523" y="39492"/>
                    <a:pt x="30286" y="38510"/>
                    <a:pt x="30180" y="37561"/>
                  </a:cubicBezTo>
                  <a:cubicBezTo>
                    <a:pt x="30077" y="36609"/>
                    <a:pt x="30081" y="35708"/>
                    <a:pt x="30134" y="34875"/>
                  </a:cubicBezTo>
                  <a:cubicBezTo>
                    <a:pt x="30194" y="34044"/>
                    <a:pt x="30312" y="33292"/>
                    <a:pt x="30402" y="32623"/>
                  </a:cubicBezTo>
                  <a:cubicBezTo>
                    <a:pt x="30494" y="31956"/>
                    <a:pt x="30553" y="31371"/>
                    <a:pt x="30580" y="30889"/>
                  </a:cubicBezTo>
                  <a:cubicBezTo>
                    <a:pt x="30602" y="30406"/>
                    <a:pt x="30602" y="30027"/>
                    <a:pt x="30594" y="29767"/>
                  </a:cubicBezTo>
                  <a:cubicBezTo>
                    <a:pt x="30583" y="29508"/>
                    <a:pt x="30578" y="29370"/>
                    <a:pt x="30578" y="29369"/>
                  </a:cubicBezTo>
                  <a:close/>
                  <a:moveTo>
                    <a:pt x="31400" y="64529"/>
                  </a:moveTo>
                  <a:lnTo>
                    <a:pt x="31400" y="64529"/>
                  </a:lnTo>
                  <a:cubicBezTo>
                    <a:pt x="31406" y="64640"/>
                    <a:pt x="31416" y="64741"/>
                    <a:pt x="31424" y="64836"/>
                  </a:cubicBezTo>
                  <a:cubicBezTo>
                    <a:pt x="31414" y="64741"/>
                    <a:pt x="31406" y="64640"/>
                    <a:pt x="31400" y="64529"/>
                  </a:cubicBezTo>
                  <a:close/>
                  <a:moveTo>
                    <a:pt x="17595" y="65538"/>
                  </a:moveTo>
                  <a:cubicBezTo>
                    <a:pt x="17595" y="65539"/>
                    <a:pt x="17592" y="65641"/>
                    <a:pt x="17589" y="65820"/>
                  </a:cubicBezTo>
                  <a:cubicBezTo>
                    <a:pt x="17579" y="65999"/>
                    <a:pt x="17571" y="66257"/>
                    <a:pt x="17522" y="66562"/>
                  </a:cubicBezTo>
                  <a:cubicBezTo>
                    <a:pt x="17474" y="66865"/>
                    <a:pt x="17401" y="67224"/>
                    <a:pt x="17266" y="67588"/>
                  </a:cubicBezTo>
                  <a:cubicBezTo>
                    <a:pt x="17193" y="67769"/>
                    <a:pt x="17115" y="67950"/>
                    <a:pt x="17027" y="68134"/>
                  </a:cubicBezTo>
                  <a:cubicBezTo>
                    <a:pt x="16941" y="68318"/>
                    <a:pt x="16851" y="68502"/>
                    <a:pt x="16750" y="68683"/>
                  </a:cubicBezTo>
                  <a:cubicBezTo>
                    <a:pt x="16545" y="69043"/>
                    <a:pt x="16319" y="69392"/>
                    <a:pt x="16057" y="69683"/>
                  </a:cubicBezTo>
                  <a:cubicBezTo>
                    <a:pt x="15797" y="69974"/>
                    <a:pt x="15500" y="70198"/>
                    <a:pt x="15227" y="70347"/>
                  </a:cubicBezTo>
                  <a:cubicBezTo>
                    <a:pt x="14953" y="70498"/>
                    <a:pt x="14702" y="70568"/>
                    <a:pt x="14528" y="70610"/>
                  </a:cubicBezTo>
                  <a:cubicBezTo>
                    <a:pt x="14353" y="70648"/>
                    <a:pt x="14251" y="70663"/>
                    <a:pt x="14251" y="70663"/>
                  </a:cubicBezTo>
                  <a:cubicBezTo>
                    <a:pt x="14251" y="70663"/>
                    <a:pt x="14258" y="70662"/>
                    <a:pt x="14268" y="70657"/>
                  </a:cubicBezTo>
                  <a:lnTo>
                    <a:pt x="14268" y="70657"/>
                  </a:lnTo>
                  <a:cubicBezTo>
                    <a:pt x="14252" y="70661"/>
                    <a:pt x="14236" y="70664"/>
                    <a:pt x="14220" y="70666"/>
                  </a:cubicBezTo>
                  <a:lnTo>
                    <a:pt x="14220" y="70666"/>
                  </a:lnTo>
                  <a:cubicBezTo>
                    <a:pt x="14241" y="70662"/>
                    <a:pt x="14261" y="70658"/>
                    <a:pt x="14282" y="70655"/>
                  </a:cubicBezTo>
                  <a:cubicBezTo>
                    <a:pt x="14322" y="70641"/>
                    <a:pt x="14403" y="70617"/>
                    <a:pt x="14521" y="70581"/>
                  </a:cubicBezTo>
                  <a:cubicBezTo>
                    <a:pt x="14603" y="70549"/>
                    <a:pt x="14707" y="70516"/>
                    <a:pt x="14818" y="70461"/>
                  </a:cubicBezTo>
                  <a:cubicBezTo>
                    <a:pt x="14930" y="70410"/>
                    <a:pt x="15053" y="70343"/>
                    <a:pt x="15180" y="70265"/>
                  </a:cubicBezTo>
                  <a:cubicBezTo>
                    <a:pt x="15308" y="70185"/>
                    <a:pt x="15441" y="70091"/>
                    <a:pt x="15568" y="69973"/>
                  </a:cubicBezTo>
                  <a:cubicBezTo>
                    <a:pt x="15699" y="69863"/>
                    <a:pt x="15819" y="69724"/>
                    <a:pt x="15946" y="69585"/>
                  </a:cubicBezTo>
                  <a:cubicBezTo>
                    <a:pt x="16193" y="69300"/>
                    <a:pt x="16408" y="68957"/>
                    <a:pt x="16601" y="68602"/>
                  </a:cubicBezTo>
                  <a:cubicBezTo>
                    <a:pt x="16702" y="68426"/>
                    <a:pt x="16796" y="68246"/>
                    <a:pt x="16883" y="68066"/>
                  </a:cubicBezTo>
                  <a:cubicBezTo>
                    <a:pt x="16973" y="67890"/>
                    <a:pt x="17054" y="67707"/>
                    <a:pt x="17122" y="67534"/>
                  </a:cubicBezTo>
                  <a:cubicBezTo>
                    <a:pt x="17260" y="67181"/>
                    <a:pt x="17362" y="66842"/>
                    <a:pt x="17424" y="66543"/>
                  </a:cubicBezTo>
                  <a:cubicBezTo>
                    <a:pt x="17487" y="66246"/>
                    <a:pt x="17530" y="65995"/>
                    <a:pt x="17554" y="65816"/>
                  </a:cubicBezTo>
                  <a:cubicBezTo>
                    <a:pt x="17579" y="65639"/>
                    <a:pt x="17595" y="65539"/>
                    <a:pt x="17595" y="65538"/>
                  </a:cubicBezTo>
                  <a:close/>
                  <a:moveTo>
                    <a:pt x="12211" y="39832"/>
                  </a:moveTo>
                  <a:cubicBezTo>
                    <a:pt x="12305" y="39856"/>
                    <a:pt x="12413" y="39880"/>
                    <a:pt x="12536" y="39911"/>
                  </a:cubicBezTo>
                  <a:cubicBezTo>
                    <a:pt x="12768" y="39966"/>
                    <a:pt x="13048" y="40038"/>
                    <a:pt x="13373" y="40108"/>
                  </a:cubicBezTo>
                  <a:cubicBezTo>
                    <a:pt x="13698" y="40161"/>
                    <a:pt x="14064" y="40221"/>
                    <a:pt x="14464" y="40287"/>
                  </a:cubicBezTo>
                  <a:cubicBezTo>
                    <a:pt x="14863" y="40363"/>
                    <a:pt x="15300" y="40386"/>
                    <a:pt x="15756" y="40431"/>
                  </a:cubicBezTo>
                  <a:cubicBezTo>
                    <a:pt x="15985" y="40449"/>
                    <a:pt x="16220" y="40480"/>
                    <a:pt x="16459" y="40488"/>
                  </a:cubicBezTo>
                  <a:cubicBezTo>
                    <a:pt x="16699" y="40495"/>
                    <a:pt x="16945" y="40503"/>
                    <a:pt x="17193" y="40510"/>
                  </a:cubicBezTo>
                  <a:cubicBezTo>
                    <a:pt x="17391" y="40520"/>
                    <a:pt x="17592" y="40524"/>
                    <a:pt x="17794" y="40524"/>
                  </a:cubicBezTo>
                  <a:cubicBezTo>
                    <a:pt x="18099" y="40524"/>
                    <a:pt x="18408" y="40515"/>
                    <a:pt x="18720" y="40504"/>
                  </a:cubicBezTo>
                  <a:cubicBezTo>
                    <a:pt x="19238" y="40503"/>
                    <a:pt x="19762" y="40449"/>
                    <a:pt x="20284" y="40416"/>
                  </a:cubicBezTo>
                  <a:cubicBezTo>
                    <a:pt x="20807" y="40382"/>
                    <a:pt x="21325" y="40302"/>
                    <a:pt x="21835" y="40248"/>
                  </a:cubicBezTo>
                  <a:cubicBezTo>
                    <a:pt x="21882" y="40241"/>
                    <a:pt x="21928" y="40234"/>
                    <a:pt x="21974" y="40228"/>
                  </a:cubicBezTo>
                  <a:lnTo>
                    <a:pt x="21974" y="40228"/>
                  </a:lnTo>
                  <a:cubicBezTo>
                    <a:pt x="21204" y="40377"/>
                    <a:pt x="20431" y="40517"/>
                    <a:pt x="19699" y="40617"/>
                  </a:cubicBezTo>
                  <a:cubicBezTo>
                    <a:pt x="19326" y="40671"/>
                    <a:pt x="18966" y="40718"/>
                    <a:pt x="18623" y="40753"/>
                  </a:cubicBezTo>
                  <a:cubicBezTo>
                    <a:pt x="18278" y="40797"/>
                    <a:pt x="17955" y="40819"/>
                    <a:pt x="17652" y="40850"/>
                  </a:cubicBezTo>
                  <a:cubicBezTo>
                    <a:pt x="17049" y="40894"/>
                    <a:pt x="16546" y="40919"/>
                    <a:pt x="16193" y="40926"/>
                  </a:cubicBezTo>
                  <a:cubicBezTo>
                    <a:pt x="16075" y="40928"/>
                    <a:pt x="15973" y="40929"/>
                    <a:pt x="15891" y="40929"/>
                  </a:cubicBezTo>
                  <a:cubicBezTo>
                    <a:pt x="15726" y="40929"/>
                    <a:pt x="15637" y="40926"/>
                    <a:pt x="15637" y="40926"/>
                  </a:cubicBezTo>
                  <a:lnTo>
                    <a:pt x="15637" y="40926"/>
                  </a:lnTo>
                  <a:cubicBezTo>
                    <a:pt x="15637" y="40926"/>
                    <a:pt x="15833" y="40973"/>
                    <a:pt x="16183" y="41038"/>
                  </a:cubicBezTo>
                  <a:cubicBezTo>
                    <a:pt x="16532" y="41102"/>
                    <a:pt x="17036" y="41180"/>
                    <a:pt x="17644" y="41256"/>
                  </a:cubicBezTo>
                  <a:cubicBezTo>
                    <a:pt x="17948" y="41289"/>
                    <a:pt x="18278" y="41333"/>
                    <a:pt x="18627" y="41360"/>
                  </a:cubicBezTo>
                  <a:cubicBezTo>
                    <a:pt x="18979" y="41393"/>
                    <a:pt x="19348" y="41420"/>
                    <a:pt x="19731" y="41443"/>
                  </a:cubicBezTo>
                  <a:cubicBezTo>
                    <a:pt x="20498" y="41494"/>
                    <a:pt x="21318" y="41514"/>
                    <a:pt x="22142" y="41521"/>
                  </a:cubicBezTo>
                  <a:cubicBezTo>
                    <a:pt x="22553" y="41516"/>
                    <a:pt x="22965" y="41510"/>
                    <a:pt x="23370" y="41508"/>
                  </a:cubicBezTo>
                  <a:cubicBezTo>
                    <a:pt x="23776" y="41491"/>
                    <a:pt x="24176" y="41478"/>
                    <a:pt x="24562" y="41463"/>
                  </a:cubicBezTo>
                  <a:cubicBezTo>
                    <a:pt x="24948" y="41440"/>
                    <a:pt x="25322" y="41416"/>
                    <a:pt x="25676" y="41395"/>
                  </a:cubicBezTo>
                  <a:cubicBezTo>
                    <a:pt x="26032" y="41371"/>
                    <a:pt x="26365" y="41336"/>
                    <a:pt x="26675" y="41309"/>
                  </a:cubicBezTo>
                  <a:cubicBezTo>
                    <a:pt x="27296" y="41260"/>
                    <a:pt x="27809" y="41188"/>
                    <a:pt x="28169" y="41148"/>
                  </a:cubicBezTo>
                  <a:cubicBezTo>
                    <a:pt x="28193" y="41145"/>
                    <a:pt x="28213" y="41142"/>
                    <a:pt x="28233" y="41140"/>
                  </a:cubicBezTo>
                  <a:cubicBezTo>
                    <a:pt x="28406" y="42046"/>
                    <a:pt x="28523" y="43338"/>
                    <a:pt x="28728" y="45242"/>
                  </a:cubicBezTo>
                  <a:cubicBezTo>
                    <a:pt x="28730" y="45261"/>
                    <a:pt x="28731" y="45277"/>
                    <a:pt x="28733" y="45294"/>
                  </a:cubicBezTo>
                  <a:cubicBezTo>
                    <a:pt x="28818" y="45299"/>
                    <a:pt x="28904" y="45304"/>
                    <a:pt x="28988" y="45305"/>
                  </a:cubicBezTo>
                  <a:cubicBezTo>
                    <a:pt x="29381" y="45332"/>
                    <a:pt x="29749" y="45370"/>
                    <a:pt x="30059" y="45422"/>
                  </a:cubicBezTo>
                  <a:cubicBezTo>
                    <a:pt x="30300" y="45456"/>
                    <a:pt x="30505" y="45497"/>
                    <a:pt x="30670" y="45534"/>
                  </a:cubicBezTo>
                  <a:cubicBezTo>
                    <a:pt x="30543" y="45536"/>
                    <a:pt x="30400" y="45540"/>
                    <a:pt x="30243" y="45547"/>
                  </a:cubicBezTo>
                  <a:cubicBezTo>
                    <a:pt x="29608" y="45567"/>
                    <a:pt x="28762" y="45619"/>
                    <a:pt x="27924" y="45713"/>
                  </a:cubicBezTo>
                  <a:cubicBezTo>
                    <a:pt x="27085" y="45806"/>
                    <a:pt x="26254" y="45939"/>
                    <a:pt x="25636" y="46063"/>
                  </a:cubicBezTo>
                  <a:cubicBezTo>
                    <a:pt x="25018" y="46187"/>
                    <a:pt x="24615" y="46299"/>
                    <a:pt x="24615" y="46299"/>
                  </a:cubicBezTo>
                  <a:cubicBezTo>
                    <a:pt x="24615" y="46299"/>
                    <a:pt x="25032" y="46255"/>
                    <a:pt x="25656" y="46232"/>
                  </a:cubicBezTo>
                  <a:cubicBezTo>
                    <a:pt x="25893" y="46224"/>
                    <a:pt x="26160" y="46219"/>
                    <a:pt x="26445" y="46219"/>
                  </a:cubicBezTo>
                  <a:cubicBezTo>
                    <a:pt x="26911" y="46219"/>
                    <a:pt x="27427" y="46231"/>
                    <a:pt x="27940" y="46259"/>
                  </a:cubicBezTo>
                  <a:cubicBezTo>
                    <a:pt x="28236" y="46275"/>
                    <a:pt x="28530" y="46295"/>
                    <a:pt x="28816" y="46318"/>
                  </a:cubicBezTo>
                  <a:cubicBezTo>
                    <a:pt x="28860" y="47156"/>
                    <a:pt x="28836" y="47799"/>
                    <a:pt x="28780" y="48352"/>
                  </a:cubicBezTo>
                  <a:cubicBezTo>
                    <a:pt x="29053" y="48339"/>
                    <a:pt x="29327" y="48329"/>
                    <a:pt x="29585" y="48325"/>
                  </a:cubicBezTo>
                  <a:cubicBezTo>
                    <a:pt x="29680" y="48324"/>
                    <a:pt x="29773" y="48323"/>
                    <a:pt x="29864" y="48323"/>
                  </a:cubicBezTo>
                  <a:cubicBezTo>
                    <a:pt x="30091" y="48323"/>
                    <a:pt x="30303" y="48328"/>
                    <a:pt x="30494" y="48337"/>
                  </a:cubicBezTo>
                  <a:cubicBezTo>
                    <a:pt x="31028" y="48356"/>
                    <a:pt x="31390" y="48407"/>
                    <a:pt x="31390" y="48407"/>
                  </a:cubicBezTo>
                  <a:cubicBezTo>
                    <a:pt x="31390" y="48407"/>
                    <a:pt x="31374" y="48414"/>
                    <a:pt x="31347" y="48425"/>
                  </a:cubicBezTo>
                  <a:cubicBezTo>
                    <a:pt x="31146" y="48457"/>
                    <a:pt x="29867" y="48653"/>
                    <a:pt x="28575" y="48790"/>
                  </a:cubicBezTo>
                  <a:cubicBezTo>
                    <a:pt x="27872" y="48868"/>
                    <a:pt x="27167" y="48928"/>
                    <a:pt x="26638" y="48963"/>
                  </a:cubicBezTo>
                  <a:cubicBezTo>
                    <a:pt x="26107" y="49001"/>
                    <a:pt x="25754" y="49010"/>
                    <a:pt x="25754" y="49010"/>
                  </a:cubicBezTo>
                  <a:cubicBezTo>
                    <a:pt x="25754" y="49010"/>
                    <a:pt x="26107" y="49034"/>
                    <a:pt x="26640" y="49051"/>
                  </a:cubicBezTo>
                  <a:cubicBezTo>
                    <a:pt x="27046" y="49062"/>
                    <a:pt x="27557" y="49071"/>
                    <a:pt x="28091" y="49071"/>
                  </a:cubicBezTo>
                  <a:cubicBezTo>
                    <a:pt x="28256" y="49071"/>
                    <a:pt x="28424" y="49070"/>
                    <a:pt x="28592" y="49068"/>
                  </a:cubicBezTo>
                  <a:cubicBezTo>
                    <a:pt x="28624" y="49068"/>
                    <a:pt x="28657" y="49068"/>
                    <a:pt x="28690" y="49065"/>
                  </a:cubicBezTo>
                  <a:lnTo>
                    <a:pt x="28690" y="49065"/>
                  </a:lnTo>
                  <a:cubicBezTo>
                    <a:pt x="28592" y="49715"/>
                    <a:pt x="28475" y="50301"/>
                    <a:pt x="28428" y="51063"/>
                  </a:cubicBezTo>
                  <a:cubicBezTo>
                    <a:pt x="28334" y="51090"/>
                    <a:pt x="28240" y="51117"/>
                    <a:pt x="28142" y="51147"/>
                  </a:cubicBezTo>
                  <a:cubicBezTo>
                    <a:pt x="27936" y="51217"/>
                    <a:pt x="27723" y="51254"/>
                    <a:pt x="27508" y="51303"/>
                  </a:cubicBezTo>
                  <a:cubicBezTo>
                    <a:pt x="27293" y="51359"/>
                    <a:pt x="27077" y="51375"/>
                    <a:pt x="26859" y="51413"/>
                  </a:cubicBezTo>
                  <a:cubicBezTo>
                    <a:pt x="26644" y="51440"/>
                    <a:pt x="26429" y="51450"/>
                    <a:pt x="26221" y="51465"/>
                  </a:cubicBezTo>
                  <a:cubicBezTo>
                    <a:pt x="26127" y="51465"/>
                    <a:pt x="26032" y="51467"/>
                    <a:pt x="25938" y="51467"/>
                  </a:cubicBezTo>
                  <a:cubicBezTo>
                    <a:pt x="25830" y="51467"/>
                    <a:pt x="25723" y="51464"/>
                    <a:pt x="25621" y="51454"/>
                  </a:cubicBezTo>
                  <a:cubicBezTo>
                    <a:pt x="25428" y="51448"/>
                    <a:pt x="25248" y="51421"/>
                    <a:pt x="25080" y="51399"/>
                  </a:cubicBezTo>
                  <a:cubicBezTo>
                    <a:pt x="24915" y="51370"/>
                    <a:pt x="24760" y="51344"/>
                    <a:pt x="24627" y="51307"/>
                  </a:cubicBezTo>
                  <a:cubicBezTo>
                    <a:pt x="24493" y="51274"/>
                    <a:pt x="24378" y="51235"/>
                    <a:pt x="24284" y="51205"/>
                  </a:cubicBezTo>
                  <a:cubicBezTo>
                    <a:pt x="24096" y="51137"/>
                    <a:pt x="23992" y="51084"/>
                    <a:pt x="23992" y="51084"/>
                  </a:cubicBezTo>
                  <a:lnTo>
                    <a:pt x="23992" y="51084"/>
                  </a:lnTo>
                  <a:cubicBezTo>
                    <a:pt x="23992" y="51084"/>
                    <a:pt x="24079" y="51159"/>
                    <a:pt x="24250" y="51272"/>
                  </a:cubicBezTo>
                  <a:cubicBezTo>
                    <a:pt x="24335" y="51325"/>
                    <a:pt x="24441" y="51391"/>
                    <a:pt x="24568" y="51456"/>
                  </a:cubicBezTo>
                  <a:cubicBezTo>
                    <a:pt x="24694" y="51527"/>
                    <a:pt x="24842" y="51590"/>
                    <a:pt x="25005" y="51661"/>
                  </a:cubicBezTo>
                  <a:cubicBezTo>
                    <a:pt x="25170" y="51724"/>
                    <a:pt x="25348" y="51797"/>
                    <a:pt x="25546" y="51852"/>
                  </a:cubicBezTo>
                  <a:cubicBezTo>
                    <a:pt x="25741" y="51919"/>
                    <a:pt x="25951" y="51962"/>
                    <a:pt x="26170" y="52013"/>
                  </a:cubicBezTo>
                  <a:cubicBezTo>
                    <a:pt x="26389" y="52053"/>
                    <a:pt x="26620" y="52096"/>
                    <a:pt x="26855" y="52123"/>
                  </a:cubicBezTo>
                  <a:cubicBezTo>
                    <a:pt x="27078" y="52138"/>
                    <a:pt x="27309" y="52173"/>
                    <a:pt x="27537" y="52173"/>
                  </a:cubicBezTo>
                  <a:cubicBezTo>
                    <a:pt x="27549" y="52173"/>
                    <a:pt x="27562" y="52173"/>
                    <a:pt x="27574" y="52173"/>
                  </a:cubicBezTo>
                  <a:cubicBezTo>
                    <a:pt x="27714" y="52175"/>
                    <a:pt x="27856" y="52180"/>
                    <a:pt x="27996" y="52180"/>
                  </a:cubicBezTo>
                  <a:cubicBezTo>
                    <a:pt x="28096" y="52180"/>
                    <a:pt x="28196" y="52177"/>
                    <a:pt x="28295" y="52170"/>
                  </a:cubicBezTo>
                  <a:cubicBezTo>
                    <a:pt x="28336" y="52166"/>
                    <a:pt x="28379" y="52165"/>
                    <a:pt x="28421" y="52163"/>
                  </a:cubicBezTo>
                  <a:cubicBezTo>
                    <a:pt x="28554" y="53111"/>
                    <a:pt x="29557" y="54597"/>
                    <a:pt x="29327" y="56733"/>
                  </a:cubicBezTo>
                  <a:cubicBezTo>
                    <a:pt x="29299" y="57007"/>
                    <a:pt x="29267" y="57270"/>
                    <a:pt x="29236" y="57527"/>
                  </a:cubicBezTo>
                  <a:cubicBezTo>
                    <a:pt x="29209" y="57538"/>
                    <a:pt x="29182" y="57550"/>
                    <a:pt x="29153" y="57558"/>
                  </a:cubicBezTo>
                  <a:cubicBezTo>
                    <a:pt x="29035" y="57593"/>
                    <a:pt x="28914" y="57641"/>
                    <a:pt x="28785" y="57673"/>
                  </a:cubicBezTo>
                  <a:cubicBezTo>
                    <a:pt x="28655" y="57704"/>
                    <a:pt x="28522" y="57744"/>
                    <a:pt x="28382" y="57767"/>
                  </a:cubicBezTo>
                  <a:cubicBezTo>
                    <a:pt x="28242" y="57787"/>
                    <a:pt x="28101" y="57822"/>
                    <a:pt x="27958" y="57833"/>
                  </a:cubicBezTo>
                  <a:cubicBezTo>
                    <a:pt x="27741" y="57859"/>
                    <a:pt x="27523" y="57872"/>
                    <a:pt x="27311" y="57872"/>
                  </a:cubicBezTo>
                  <a:cubicBezTo>
                    <a:pt x="27242" y="57872"/>
                    <a:pt x="27174" y="57871"/>
                    <a:pt x="27106" y="57868"/>
                  </a:cubicBezTo>
                  <a:cubicBezTo>
                    <a:pt x="26832" y="57858"/>
                    <a:pt x="26577" y="57832"/>
                    <a:pt x="26361" y="57793"/>
                  </a:cubicBezTo>
                  <a:cubicBezTo>
                    <a:pt x="25925" y="57720"/>
                    <a:pt x="25647" y="57614"/>
                    <a:pt x="25647" y="57614"/>
                  </a:cubicBezTo>
                  <a:lnTo>
                    <a:pt x="25647" y="57614"/>
                  </a:lnTo>
                  <a:cubicBezTo>
                    <a:pt x="25647" y="57614"/>
                    <a:pt x="25910" y="57754"/>
                    <a:pt x="26340" y="57881"/>
                  </a:cubicBezTo>
                  <a:cubicBezTo>
                    <a:pt x="26554" y="57947"/>
                    <a:pt x="26810" y="58008"/>
                    <a:pt x="27087" y="58051"/>
                  </a:cubicBezTo>
                  <a:cubicBezTo>
                    <a:pt x="27367" y="58095"/>
                    <a:pt x="27669" y="58123"/>
                    <a:pt x="27972" y="58123"/>
                  </a:cubicBezTo>
                  <a:cubicBezTo>
                    <a:pt x="28001" y="58125"/>
                    <a:pt x="28029" y="58125"/>
                    <a:pt x="28057" y="58125"/>
                  </a:cubicBezTo>
                  <a:cubicBezTo>
                    <a:pt x="28181" y="58125"/>
                    <a:pt x="28304" y="58113"/>
                    <a:pt x="28426" y="58110"/>
                  </a:cubicBezTo>
                  <a:cubicBezTo>
                    <a:pt x="28577" y="58103"/>
                    <a:pt x="28723" y="58077"/>
                    <a:pt x="28865" y="58063"/>
                  </a:cubicBezTo>
                  <a:cubicBezTo>
                    <a:pt x="28973" y="58049"/>
                    <a:pt x="29075" y="58028"/>
                    <a:pt x="29176" y="58008"/>
                  </a:cubicBezTo>
                  <a:lnTo>
                    <a:pt x="29176" y="58008"/>
                  </a:lnTo>
                  <a:cubicBezTo>
                    <a:pt x="29166" y="58083"/>
                    <a:pt x="29156" y="58157"/>
                    <a:pt x="29147" y="58230"/>
                  </a:cubicBezTo>
                  <a:cubicBezTo>
                    <a:pt x="29052" y="58264"/>
                    <a:pt x="28951" y="58304"/>
                    <a:pt x="28840" y="58328"/>
                  </a:cubicBezTo>
                  <a:cubicBezTo>
                    <a:pt x="28695" y="58366"/>
                    <a:pt x="28536" y="58406"/>
                    <a:pt x="28370" y="58451"/>
                  </a:cubicBezTo>
                  <a:cubicBezTo>
                    <a:pt x="28201" y="58503"/>
                    <a:pt x="28026" y="58523"/>
                    <a:pt x="27842" y="58554"/>
                  </a:cubicBezTo>
                  <a:cubicBezTo>
                    <a:pt x="27657" y="58588"/>
                    <a:pt x="27464" y="58620"/>
                    <a:pt x="27271" y="58625"/>
                  </a:cubicBezTo>
                  <a:cubicBezTo>
                    <a:pt x="27135" y="58635"/>
                    <a:pt x="26995" y="58645"/>
                    <a:pt x="26856" y="58645"/>
                  </a:cubicBezTo>
                  <a:cubicBezTo>
                    <a:pt x="26797" y="58645"/>
                    <a:pt x="26739" y="58643"/>
                    <a:pt x="26681" y="58639"/>
                  </a:cubicBezTo>
                  <a:lnTo>
                    <a:pt x="26381" y="58625"/>
                  </a:lnTo>
                  <a:cubicBezTo>
                    <a:pt x="26284" y="58610"/>
                    <a:pt x="26188" y="58593"/>
                    <a:pt x="26092" y="58578"/>
                  </a:cubicBezTo>
                  <a:cubicBezTo>
                    <a:pt x="25895" y="58558"/>
                    <a:pt x="25720" y="58487"/>
                    <a:pt x="25536" y="58439"/>
                  </a:cubicBezTo>
                  <a:cubicBezTo>
                    <a:pt x="25448" y="58409"/>
                    <a:pt x="25367" y="58367"/>
                    <a:pt x="25284" y="58334"/>
                  </a:cubicBezTo>
                  <a:cubicBezTo>
                    <a:pt x="25198" y="58300"/>
                    <a:pt x="25119" y="58261"/>
                    <a:pt x="25046" y="58214"/>
                  </a:cubicBezTo>
                  <a:cubicBezTo>
                    <a:pt x="24892" y="58132"/>
                    <a:pt x="24762" y="58033"/>
                    <a:pt x="24639" y="57938"/>
                  </a:cubicBezTo>
                  <a:cubicBezTo>
                    <a:pt x="24525" y="57834"/>
                    <a:pt x="24414" y="57740"/>
                    <a:pt x="24335" y="57642"/>
                  </a:cubicBezTo>
                  <a:cubicBezTo>
                    <a:pt x="24247" y="57547"/>
                    <a:pt x="24186" y="57456"/>
                    <a:pt x="24130" y="57378"/>
                  </a:cubicBezTo>
                  <a:cubicBezTo>
                    <a:pt x="24030" y="57222"/>
                    <a:pt x="23988" y="57121"/>
                    <a:pt x="23988" y="57121"/>
                  </a:cubicBezTo>
                  <a:lnTo>
                    <a:pt x="23988" y="57121"/>
                  </a:lnTo>
                  <a:cubicBezTo>
                    <a:pt x="23988" y="57121"/>
                    <a:pt x="24003" y="57229"/>
                    <a:pt x="24063" y="57410"/>
                  </a:cubicBezTo>
                  <a:cubicBezTo>
                    <a:pt x="24098" y="57499"/>
                    <a:pt x="24137" y="57610"/>
                    <a:pt x="24200" y="57730"/>
                  </a:cubicBezTo>
                  <a:cubicBezTo>
                    <a:pt x="24257" y="57853"/>
                    <a:pt x="24344" y="57979"/>
                    <a:pt x="24438" y="58120"/>
                  </a:cubicBezTo>
                  <a:cubicBezTo>
                    <a:pt x="24540" y="58255"/>
                    <a:pt x="24656" y="58401"/>
                    <a:pt x="24801" y="58535"/>
                  </a:cubicBezTo>
                  <a:cubicBezTo>
                    <a:pt x="24868" y="58609"/>
                    <a:pt x="24944" y="58674"/>
                    <a:pt x="25029" y="58737"/>
                  </a:cubicBezTo>
                  <a:cubicBezTo>
                    <a:pt x="25111" y="58798"/>
                    <a:pt x="25193" y="58871"/>
                    <a:pt x="25284" y="58929"/>
                  </a:cubicBezTo>
                  <a:cubicBezTo>
                    <a:pt x="25469" y="59036"/>
                    <a:pt x="25660" y="59170"/>
                    <a:pt x="25872" y="59254"/>
                  </a:cubicBezTo>
                  <a:cubicBezTo>
                    <a:pt x="25978" y="59299"/>
                    <a:pt x="26086" y="59348"/>
                    <a:pt x="26193" y="59393"/>
                  </a:cubicBezTo>
                  <a:lnTo>
                    <a:pt x="26526" y="59498"/>
                  </a:lnTo>
                  <a:cubicBezTo>
                    <a:pt x="26750" y="59577"/>
                    <a:pt x="26977" y="59618"/>
                    <a:pt x="27202" y="59659"/>
                  </a:cubicBezTo>
                  <a:cubicBezTo>
                    <a:pt x="27429" y="59712"/>
                    <a:pt x="27652" y="59732"/>
                    <a:pt x="27869" y="59748"/>
                  </a:cubicBezTo>
                  <a:cubicBezTo>
                    <a:pt x="28061" y="59765"/>
                    <a:pt x="28251" y="59787"/>
                    <a:pt x="28428" y="59787"/>
                  </a:cubicBezTo>
                  <a:cubicBezTo>
                    <a:pt x="28451" y="59787"/>
                    <a:pt x="28473" y="59786"/>
                    <a:pt x="28495" y="59786"/>
                  </a:cubicBezTo>
                  <a:lnTo>
                    <a:pt x="28921" y="59786"/>
                  </a:lnTo>
                  <a:cubicBezTo>
                    <a:pt x="28857" y="60190"/>
                    <a:pt x="28797" y="60566"/>
                    <a:pt x="28739" y="60919"/>
                  </a:cubicBezTo>
                  <a:cubicBezTo>
                    <a:pt x="28516" y="60935"/>
                    <a:pt x="28283" y="60947"/>
                    <a:pt x="28045" y="60952"/>
                  </a:cubicBezTo>
                  <a:cubicBezTo>
                    <a:pt x="27942" y="60955"/>
                    <a:pt x="27839" y="60956"/>
                    <a:pt x="27736" y="60956"/>
                  </a:cubicBezTo>
                  <a:cubicBezTo>
                    <a:pt x="27290" y="60956"/>
                    <a:pt x="26859" y="60934"/>
                    <a:pt x="26519" y="60908"/>
                  </a:cubicBezTo>
                  <a:cubicBezTo>
                    <a:pt x="26101" y="60879"/>
                    <a:pt x="25823" y="60840"/>
                    <a:pt x="25823" y="60840"/>
                  </a:cubicBezTo>
                  <a:lnTo>
                    <a:pt x="25823" y="60840"/>
                  </a:lnTo>
                  <a:cubicBezTo>
                    <a:pt x="25823" y="60840"/>
                    <a:pt x="26080" y="60948"/>
                    <a:pt x="26482" y="61087"/>
                  </a:cubicBezTo>
                  <a:cubicBezTo>
                    <a:pt x="26882" y="61225"/>
                    <a:pt x="27423" y="61396"/>
                    <a:pt x="27981" y="61530"/>
                  </a:cubicBezTo>
                  <a:cubicBezTo>
                    <a:pt x="28195" y="61584"/>
                    <a:pt x="28413" y="61628"/>
                    <a:pt x="28622" y="61668"/>
                  </a:cubicBezTo>
                  <a:cubicBezTo>
                    <a:pt x="28402" y="63117"/>
                    <a:pt x="28322" y="64104"/>
                    <a:pt x="28648" y="64938"/>
                  </a:cubicBezTo>
                  <a:cubicBezTo>
                    <a:pt x="28731" y="64952"/>
                    <a:pt x="28816" y="64964"/>
                    <a:pt x="28898" y="64978"/>
                  </a:cubicBezTo>
                  <a:cubicBezTo>
                    <a:pt x="29084" y="65004"/>
                    <a:pt x="29272" y="65019"/>
                    <a:pt x="29455" y="65031"/>
                  </a:cubicBezTo>
                  <a:cubicBezTo>
                    <a:pt x="29578" y="65033"/>
                    <a:pt x="29701" y="65038"/>
                    <a:pt x="29820" y="65038"/>
                  </a:cubicBezTo>
                  <a:cubicBezTo>
                    <a:pt x="29876" y="65038"/>
                    <a:pt x="29931" y="65037"/>
                    <a:pt x="29985" y="65033"/>
                  </a:cubicBezTo>
                  <a:cubicBezTo>
                    <a:pt x="30155" y="65031"/>
                    <a:pt x="30316" y="65019"/>
                    <a:pt x="30463" y="65004"/>
                  </a:cubicBezTo>
                  <a:cubicBezTo>
                    <a:pt x="30857" y="64966"/>
                    <a:pt x="31159" y="64905"/>
                    <a:pt x="31320" y="64868"/>
                  </a:cubicBezTo>
                  <a:lnTo>
                    <a:pt x="31320" y="64868"/>
                  </a:lnTo>
                  <a:cubicBezTo>
                    <a:pt x="31150" y="64925"/>
                    <a:pt x="30915" y="65025"/>
                    <a:pt x="30626" y="65099"/>
                  </a:cubicBezTo>
                  <a:cubicBezTo>
                    <a:pt x="30477" y="65141"/>
                    <a:pt x="30314" y="65188"/>
                    <a:pt x="30143" y="65238"/>
                  </a:cubicBezTo>
                  <a:cubicBezTo>
                    <a:pt x="29969" y="65274"/>
                    <a:pt x="29784" y="65314"/>
                    <a:pt x="29595" y="65354"/>
                  </a:cubicBezTo>
                  <a:cubicBezTo>
                    <a:pt x="29403" y="65395"/>
                    <a:pt x="29203" y="65415"/>
                    <a:pt x="28998" y="65447"/>
                  </a:cubicBezTo>
                  <a:cubicBezTo>
                    <a:pt x="28793" y="65479"/>
                    <a:pt x="28587" y="65485"/>
                    <a:pt x="28375" y="65502"/>
                  </a:cubicBezTo>
                  <a:cubicBezTo>
                    <a:pt x="28166" y="65514"/>
                    <a:pt x="27956" y="65510"/>
                    <a:pt x="27746" y="65513"/>
                  </a:cubicBezTo>
                  <a:cubicBezTo>
                    <a:pt x="27541" y="65498"/>
                    <a:pt x="27332" y="65498"/>
                    <a:pt x="27134" y="65470"/>
                  </a:cubicBezTo>
                  <a:cubicBezTo>
                    <a:pt x="26937" y="65450"/>
                    <a:pt x="26744" y="65424"/>
                    <a:pt x="26564" y="65387"/>
                  </a:cubicBezTo>
                  <a:cubicBezTo>
                    <a:pt x="26381" y="65358"/>
                    <a:pt x="26215" y="65307"/>
                    <a:pt x="26056" y="65273"/>
                  </a:cubicBezTo>
                  <a:cubicBezTo>
                    <a:pt x="25745" y="65184"/>
                    <a:pt x="25488" y="65089"/>
                    <a:pt x="25314" y="65009"/>
                  </a:cubicBezTo>
                  <a:cubicBezTo>
                    <a:pt x="25139" y="64930"/>
                    <a:pt x="25045" y="64872"/>
                    <a:pt x="25045" y="64872"/>
                  </a:cubicBezTo>
                  <a:lnTo>
                    <a:pt x="25045" y="64872"/>
                  </a:lnTo>
                  <a:cubicBezTo>
                    <a:pt x="25045" y="64872"/>
                    <a:pt x="25123" y="64950"/>
                    <a:pt x="25275" y="65072"/>
                  </a:cubicBezTo>
                  <a:cubicBezTo>
                    <a:pt x="25428" y="65193"/>
                    <a:pt x="25657" y="65353"/>
                    <a:pt x="25950" y="65522"/>
                  </a:cubicBezTo>
                  <a:cubicBezTo>
                    <a:pt x="26099" y="65600"/>
                    <a:pt x="26259" y="65694"/>
                    <a:pt x="26439" y="65771"/>
                  </a:cubicBezTo>
                  <a:cubicBezTo>
                    <a:pt x="26615" y="65857"/>
                    <a:pt x="26805" y="65933"/>
                    <a:pt x="27007" y="66007"/>
                  </a:cubicBezTo>
                  <a:cubicBezTo>
                    <a:pt x="27207" y="66088"/>
                    <a:pt x="27421" y="66141"/>
                    <a:pt x="27637" y="66214"/>
                  </a:cubicBezTo>
                  <a:cubicBezTo>
                    <a:pt x="27856" y="66268"/>
                    <a:pt x="28080" y="66328"/>
                    <a:pt x="28307" y="66372"/>
                  </a:cubicBezTo>
                  <a:cubicBezTo>
                    <a:pt x="28534" y="66407"/>
                    <a:pt x="28763" y="66460"/>
                    <a:pt x="28990" y="66481"/>
                  </a:cubicBezTo>
                  <a:cubicBezTo>
                    <a:pt x="29216" y="66503"/>
                    <a:pt x="29442" y="66535"/>
                    <a:pt x="29659" y="66543"/>
                  </a:cubicBezTo>
                  <a:cubicBezTo>
                    <a:pt x="29690" y="66544"/>
                    <a:pt x="29717" y="66544"/>
                    <a:pt x="29746" y="66547"/>
                  </a:cubicBezTo>
                  <a:cubicBezTo>
                    <a:pt x="30622" y="67686"/>
                    <a:pt x="31221" y="68611"/>
                    <a:pt x="30972" y="69337"/>
                  </a:cubicBezTo>
                  <a:cubicBezTo>
                    <a:pt x="30876" y="69362"/>
                    <a:pt x="30771" y="69384"/>
                    <a:pt x="30653" y="69407"/>
                  </a:cubicBezTo>
                  <a:cubicBezTo>
                    <a:pt x="30321" y="69469"/>
                    <a:pt x="29918" y="69512"/>
                    <a:pt x="29478" y="69524"/>
                  </a:cubicBezTo>
                  <a:cubicBezTo>
                    <a:pt x="29390" y="69527"/>
                    <a:pt x="29305" y="69528"/>
                    <a:pt x="29218" y="69528"/>
                  </a:cubicBezTo>
                  <a:cubicBezTo>
                    <a:pt x="29084" y="69528"/>
                    <a:pt x="28948" y="69525"/>
                    <a:pt x="28800" y="69517"/>
                  </a:cubicBezTo>
                  <a:cubicBezTo>
                    <a:pt x="28543" y="69509"/>
                    <a:pt x="28346" y="69482"/>
                    <a:pt x="28120" y="69452"/>
                  </a:cubicBezTo>
                  <a:lnTo>
                    <a:pt x="27799" y="69368"/>
                  </a:lnTo>
                  <a:cubicBezTo>
                    <a:pt x="27694" y="69335"/>
                    <a:pt x="27594" y="69288"/>
                    <a:pt x="27489" y="69249"/>
                  </a:cubicBezTo>
                  <a:cubicBezTo>
                    <a:pt x="27288" y="69155"/>
                    <a:pt x="27094" y="69045"/>
                    <a:pt x="26918" y="68917"/>
                  </a:cubicBezTo>
                  <a:cubicBezTo>
                    <a:pt x="26566" y="68659"/>
                    <a:pt x="26280" y="68348"/>
                    <a:pt x="26064" y="68058"/>
                  </a:cubicBezTo>
                  <a:cubicBezTo>
                    <a:pt x="25848" y="67765"/>
                    <a:pt x="25698" y="67496"/>
                    <a:pt x="25602" y="67303"/>
                  </a:cubicBezTo>
                  <a:cubicBezTo>
                    <a:pt x="25507" y="67111"/>
                    <a:pt x="25465" y="66994"/>
                    <a:pt x="25465" y="66994"/>
                  </a:cubicBezTo>
                  <a:lnTo>
                    <a:pt x="25465" y="66994"/>
                  </a:lnTo>
                  <a:cubicBezTo>
                    <a:pt x="25465" y="66994"/>
                    <a:pt x="25485" y="67118"/>
                    <a:pt x="25543" y="67327"/>
                  </a:cubicBezTo>
                  <a:cubicBezTo>
                    <a:pt x="25605" y="67537"/>
                    <a:pt x="25703" y="67833"/>
                    <a:pt x="25870" y="68174"/>
                  </a:cubicBezTo>
                  <a:cubicBezTo>
                    <a:pt x="26036" y="68516"/>
                    <a:pt x="26272" y="68901"/>
                    <a:pt x="26611" y="69261"/>
                  </a:cubicBezTo>
                  <a:cubicBezTo>
                    <a:pt x="26781" y="69441"/>
                    <a:pt x="26976" y="69609"/>
                    <a:pt x="27192" y="69763"/>
                  </a:cubicBezTo>
                  <a:cubicBezTo>
                    <a:pt x="27305" y="69832"/>
                    <a:pt x="27417" y="69908"/>
                    <a:pt x="27535" y="69974"/>
                  </a:cubicBezTo>
                  <a:lnTo>
                    <a:pt x="27905" y="70149"/>
                  </a:lnTo>
                  <a:cubicBezTo>
                    <a:pt x="28159" y="70237"/>
                    <a:pt x="28442" y="70323"/>
                    <a:pt x="28668" y="70371"/>
                  </a:cubicBezTo>
                  <a:cubicBezTo>
                    <a:pt x="28904" y="70428"/>
                    <a:pt x="29169" y="70482"/>
                    <a:pt x="29404" y="70518"/>
                  </a:cubicBezTo>
                  <a:cubicBezTo>
                    <a:pt x="29537" y="70539"/>
                    <a:pt x="29669" y="70557"/>
                    <a:pt x="29797" y="70572"/>
                  </a:cubicBezTo>
                  <a:cubicBezTo>
                    <a:pt x="29168" y="71009"/>
                    <a:pt x="28536" y="71307"/>
                    <a:pt x="28536" y="71307"/>
                  </a:cubicBezTo>
                  <a:cubicBezTo>
                    <a:pt x="25919" y="70919"/>
                    <a:pt x="24660" y="67770"/>
                    <a:pt x="24660" y="65927"/>
                  </a:cubicBezTo>
                  <a:cubicBezTo>
                    <a:pt x="24660" y="64085"/>
                    <a:pt x="24660" y="62098"/>
                    <a:pt x="23883" y="58852"/>
                  </a:cubicBezTo>
                  <a:cubicBezTo>
                    <a:pt x="23109" y="55605"/>
                    <a:pt x="22769" y="52455"/>
                    <a:pt x="22769" y="49837"/>
                  </a:cubicBezTo>
                  <a:cubicBezTo>
                    <a:pt x="22774" y="47230"/>
                    <a:pt x="21516" y="44422"/>
                    <a:pt x="21513" y="44418"/>
                  </a:cubicBezTo>
                  <a:lnTo>
                    <a:pt x="20969" y="43510"/>
                  </a:lnTo>
                  <a:cubicBezTo>
                    <a:pt x="20969" y="43510"/>
                    <a:pt x="19734" y="44384"/>
                    <a:pt x="18361" y="47615"/>
                  </a:cubicBezTo>
                  <a:cubicBezTo>
                    <a:pt x="18382" y="47618"/>
                    <a:pt x="18402" y="47619"/>
                    <a:pt x="18421" y="47620"/>
                  </a:cubicBezTo>
                  <a:cubicBezTo>
                    <a:pt x="18666" y="47640"/>
                    <a:pt x="18886" y="47648"/>
                    <a:pt x="19066" y="47648"/>
                  </a:cubicBezTo>
                  <a:cubicBezTo>
                    <a:pt x="19139" y="47648"/>
                    <a:pt x="19207" y="47647"/>
                    <a:pt x="19267" y="47645"/>
                  </a:cubicBezTo>
                  <a:cubicBezTo>
                    <a:pt x="19471" y="47635"/>
                    <a:pt x="19589" y="47618"/>
                    <a:pt x="19589" y="47618"/>
                  </a:cubicBezTo>
                  <a:lnTo>
                    <a:pt x="19589" y="47618"/>
                  </a:lnTo>
                  <a:cubicBezTo>
                    <a:pt x="19589" y="47618"/>
                    <a:pt x="19484" y="47674"/>
                    <a:pt x="19288" y="47749"/>
                  </a:cubicBezTo>
                  <a:cubicBezTo>
                    <a:pt x="19092" y="47826"/>
                    <a:pt x="18806" y="47920"/>
                    <a:pt x="18454" y="48008"/>
                  </a:cubicBezTo>
                  <a:cubicBezTo>
                    <a:pt x="18101" y="48097"/>
                    <a:pt x="17685" y="48180"/>
                    <a:pt x="17233" y="48247"/>
                  </a:cubicBezTo>
                  <a:cubicBezTo>
                    <a:pt x="17008" y="48281"/>
                    <a:pt x="16773" y="48312"/>
                    <a:pt x="16530" y="48337"/>
                  </a:cubicBezTo>
                  <a:cubicBezTo>
                    <a:pt x="16413" y="48348"/>
                    <a:pt x="16295" y="48360"/>
                    <a:pt x="16175" y="48372"/>
                  </a:cubicBezTo>
                  <a:cubicBezTo>
                    <a:pt x="16113" y="48378"/>
                    <a:pt x="16065" y="48386"/>
                    <a:pt x="15991" y="48387"/>
                  </a:cubicBezTo>
                  <a:lnTo>
                    <a:pt x="15813" y="48399"/>
                  </a:lnTo>
                  <a:cubicBezTo>
                    <a:pt x="15509" y="48418"/>
                    <a:pt x="15207" y="48434"/>
                    <a:pt x="14910" y="48448"/>
                  </a:cubicBezTo>
                  <a:cubicBezTo>
                    <a:pt x="15041" y="48515"/>
                    <a:pt x="15215" y="48595"/>
                    <a:pt x="15430" y="48677"/>
                  </a:cubicBezTo>
                  <a:cubicBezTo>
                    <a:pt x="15681" y="48771"/>
                    <a:pt x="15985" y="48864"/>
                    <a:pt x="16322" y="48931"/>
                  </a:cubicBezTo>
                  <a:cubicBezTo>
                    <a:pt x="16491" y="48967"/>
                    <a:pt x="16668" y="48993"/>
                    <a:pt x="16851" y="49010"/>
                  </a:cubicBezTo>
                  <a:cubicBezTo>
                    <a:pt x="17027" y="49033"/>
                    <a:pt x="17239" y="49033"/>
                    <a:pt x="17396" y="49045"/>
                  </a:cubicBezTo>
                  <a:lnTo>
                    <a:pt x="17655" y="49057"/>
                  </a:lnTo>
                  <a:cubicBezTo>
                    <a:pt x="17705" y="49063"/>
                    <a:pt x="17753" y="49065"/>
                    <a:pt x="17804" y="49071"/>
                  </a:cubicBezTo>
                  <a:cubicBezTo>
                    <a:pt x="16832" y="51977"/>
                    <a:pt x="17080" y="54649"/>
                    <a:pt x="16778" y="56894"/>
                  </a:cubicBezTo>
                  <a:cubicBezTo>
                    <a:pt x="16605" y="57184"/>
                    <a:pt x="16357" y="57529"/>
                    <a:pt x="16052" y="57856"/>
                  </a:cubicBezTo>
                  <a:cubicBezTo>
                    <a:pt x="15865" y="58056"/>
                    <a:pt x="15662" y="58248"/>
                    <a:pt x="15458" y="58424"/>
                  </a:cubicBezTo>
                  <a:cubicBezTo>
                    <a:pt x="15355" y="58507"/>
                    <a:pt x="15253" y="58590"/>
                    <a:pt x="15156" y="58667"/>
                  </a:cubicBezTo>
                  <a:lnTo>
                    <a:pt x="15136" y="58682"/>
                  </a:lnTo>
                  <a:cubicBezTo>
                    <a:pt x="15241" y="58667"/>
                    <a:pt x="15344" y="58651"/>
                    <a:pt x="15450" y="58635"/>
                  </a:cubicBezTo>
                  <a:cubicBezTo>
                    <a:pt x="15605" y="58615"/>
                    <a:pt x="15752" y="58577"/>
                    <a:pt x="15904" y="58547"/>
                  </a:cubicBezTo>
                  <a:cubicBezTo>
                    <a:pt x="16053" y="58514"/>
                    <a:pt x="16197" y="58476"/>
                    <a:pt x="16338" y="58437"/>
                  </a:cubicBezTo>
                  <a:cubicBezTo>
                    <a:pt x="16617" y="58353"/>
                    <a:pt x="16878" y="58264"/>
                    <a:pt x="17092" y="58170"/>
                  </a:cubicBezTo>
                  <a:cubicBezTo>
                    <a:pt x="17526" y="57986"/>
                    <a:pt x="17785" y="57794"/>
                    <a:pt x="17785" y="57794"/>
                  </a:cubicBezTo>
                  <a:lnTo>
                    <a:pt x="17785" y="57794"/>
                  </a:lnTo>
                  <a:cubicBezTo>
                    <a:pt x="17785" y="57794"/>
                    <a:pt x="17584" y="58047"/>
                    <a:pt x="17196" y="58345"/>
                  </a:cubicBezTo>
                  <a:cubicBezTo>
                    <a:pt x="17005" y="58496"/>
                    <a:pt x="16766" y="58655"/>
                    <a:pt x="16503" y="58815"/>
                  </a:cubicBezTo>
                  <a:cubicBezTo>
                    <a:pt x="16370" y="58890"/>
                    <a:pt x="16230" y="58970"/>
                    <a:pt x="16087" y="59044"/>
                  </a:cubicBezTo>
                  <a:cubicBezTo>
                    <a:pt x="15940" y="59115"/>
                    <a:pt x="15794" y="59196"/>
                    <a:pt x="15642" y="59258"/>
                  </a:cubicBezTo>
                  <a:cubicBezTo>
                    <a:pt x="15490" y="59324"/>
                    <a:pt x="15340" y="59393"/>
                    <a:pt x="15187" y="59450"/>
                  </a:cubicBezTo>
                  <a:cubicBezTo>
                    <a:pt x="15161" y="59459"/>
                    <a:pt x="15136" y="59470"/>
                    <a:pt x="15112" y="59478"/>
                  </a:cubicBezTo>
                  <a:cubicBezTo>
                    <a:pt x="15192" y="59493"/>
                    <a:pt x="15276" y="59510"/>
                    <a:pt x="15363" y="59520"/>
                  </a:cubicBezTo>
                  <a:cubicBezTo>
                    <a:pt x="15498" y="59537"/>
                    <a:pt x="15642" y="59556"/>
                    <a:pt x="15790" y="59573"/>
                  </a:cubicBezTo>
                  <a:cubicBezTo>
                    <a:pt x="15852" y="59579"/>
                    <a:pt x="15917" y="59583"/>
                    <a:pt x="15981" y="59587"/>
                  </a:cubicBezTo>
                  <a:cubicBezTo>
                    <a:pt x="15907" y="59794"/>
                    <a:pt x="15845" y="60003"/>
                    <a:pt x="15790" y="60217"/>
                  </a:cubicBezTo>
                  <a:cubicBezTo>
                    <a:pt x="15716" y="60218"/>
                    <a:pt x="15639" y="60222"/>
                    <a:pt x="15564" y="60223"/>
                  </a:cubicBezTo>
                  <a:cubicBezTo>
                    <a:pt x="15367" y="60233"/>
                    <a:pt x="15160" y="60227"/>
                    <a:pt x="14953" y="60233"/>
                  </a:cubicBezTo>
                  <a:cubicBezTo>
                    <a:pt x="14919" y="60232"/>
                    <a:pt x="14884" y="60232"/>
                    <a:pt x="14850" y="60232"/>
                  </a:cubicBezTo>
                  <a:cubicBezTo>
                    <a:pt x="14780" y="60232"/>
                    <a:pt x="14711" y="60233"/>
                    <a:pt x="14641" y="60233"/>
                  </a:cubicBezTo>
                  <a:cubicBezTo>
                    <a:pt x="14536" y="60233"/>
                    <a:pt x="14432" y="60232"/>
                    <a:pt x="14327" y="60229"/>
                  </a:cubicBezTo>
                  <a:cubicBezTo>
                    <a:pt x="14118" y="60225"/>
                    <a:pt x="13910" y="60214"/>
                    <a:pt x="13706" y="60202"/>
                  </a:cubicBezTo>
                  <a:cubicBezTo>
                    <a:pt x="13503" y="60184"/>
                    <a:pt x="13301" y="60172"/>
                    <a:pt x="13112" y="60143"/>
                  </a:cubicBezTo>
                  <a:cubicBezTo>
                    <a:pt x="12920" y="60116"/>
                    <a:pt x="12737" y="60084"/>
                    <a:pt x="12567" y="60047"/>
                  </a:cubicBezTo>
                  <a:cubicBezTo>
                    <a:pt x="12396" y="60003"/>
                    <a:pt x="12235" y="59960"/>
                    <a:pt x="12092" y="59909"/>
                  </a:cubicBezTo>
                  <a:cubicBezTo>
                    <a:pt x="11804" y="59803"/>
                    <a:pt x="11580" y="59674"/>
                    <a:pt x="11430" y="59561"/>
                  </a:cubicBezTo>
                  <a:cubicBezTo>
                    <a:pt x="11356" y="59504"/>
                    <a:pt x="11298" y="59458"/>
                    <a:pt x="11258" y="59426"/>
                  </a:cubicBezTo>
                  <a:cubicBezTo>
                    <a:pt x="11221" y="59394"/>
                    <a:pt x="11191" y="59386"/>
                    <a:pt x="11187" y="59386"/>
                  </a:cubicBezTo>
                  <a:cubicBezTo>
                    <a:pt x="11186" y="59386"/>
                    <a:pt x="11186" y="59387"/>
                    <a:pt x="11186" y="59387"/>
                  </a:cubicBezTo>
                  <a:cubicBezTo>
                    <a:pt x="11188" y="59387"/>
                    <a:pt x="11212" y="59399"/>
                    <a:pt x="11233" y="59446"/>
                  </a:cubicBezTo>
                  <a:cubicBezTo>
                    <a:pt x="11259" y="59490"/>
                    <a:pt x="11291" y="59560"/>
                    <a:pt x="11348" y="59640"/>
                  </a:cubicBezTo>
                  <a:cubicBezTo>
                    <a:pt x="11455" y="59803"/>
                    <a:pt x="11651" y="60022"/>
                    <a:pt x="11944" y="60206"/>
                  </a:cubicBezTo>
                  <a:cubicBezTo>
                    <a:pt x="12088" y="60298"/>
                    <a:pt x="12253" y="60386"/>
                    <a:pt x="12435" y="60460"/>
                  </a:cubicBezTo>
                  <a:cubicBezTo>
                    <a:pt x="12617" y="60531"/>
                    <a:pt x="12811" y="60602"/>
                    <a:pt x="13018" y="60646"/>
                  </a:cubicBezTo>
                  <a:cubicBezTo>
                    <a:pt x="13429" y="60748"/>
                    <a:pt x="13874" y="60801"/>
                    <a:pt x="14317" y="60810"/>
                  </a:cubicBezTo>
                  <a:cubicBezTo>
                    <a:pt x="14372" y="60811"/>
                    <a:pt x="14427" y="60812"/>
                    <a:pt x="14483" y="60812"/>
                  </a:cubicBezTo>
                  <a:cubicBezTo>
                    <a:pt x="14648" y="60812"/>
                    <a:pt x="14813" y="60807"/>
                    <a:pt x="14975" y="60798"/>
                  </a:cubicBezTo>
                  <a:cubicBezTo>
                    <a:pt x="15192" y="60785"/>
                    <a:pt x="15403" y="60760"/>
                    <a:pt x="15606" y="60734"/>
                  </a:cubicBezTo>
                  <a:cubicBezTo>
                    <a:pt x="15630" y="60731"/>
                    <a:pt x="15650" y="60727"/>
                    <a:pt x="15673" y="60724"/>
                  </a:cubicBezTo>
                  <a:lnTo>
                    <a:pt x="15673" y="60724"/>
                  </a:lnTo>
                  <a:cubicBezTo>
                    <a:pt x="15390" y="62122"/>
                    <a:pt x="15404" y="63614"/>
                    <a:pt x="15443" y="64952"/>
                  </a:cubicBezTo>
                  <a:cubicBezTo>
                    <a:pt x="15503" y="64952"/>
                    <a:pt x="15564" y="64952"/>
                    <a:pt x="15624" y="64952"/>
                  </a:cubicBezTo>
                  <a:cubicBezTo>
                    <a:pt x="15669" y="64952"/>
                    <a:pt x="15714" y="64952"/>
                    <a:pt x="15758" y="64950"/>
                  </a:cubicBezTo>
                  <a:cubicBezTo>
                    <a:pt x="15946" y="64937"/>
                    <a:pt x="16130" y="64930"/>
                    <a:pt x="16301" y="64903"/>
                  </a:cubicBezTo>
                  <a:cubicBezTo>
                    <a:pt x="16476" y="64884"/>
                    <a:pt x="16639" y="64856"/>
                    <a:pt x="16790" y="64828"/>
                  </a:cubicBezTo>
                  <a:cubicBezTo>
                    <a:pt x="17397" y="64717"/>
                    <a:pt x="17788" y="64564"/>
                    <a:pt x="17788" y="64563"/>
                  </a:cubicBezTo>
                  <a:lnTo>
                    <a:pt x="17788" y="64563"/>
                  </a:lnTo>
                  <a:cubicBezTo>
                    <a:pt x="17788" y="64564"/>
                    <a:pt x="17451" y="64812"/>
                    <a:pt x="16875" y="65086"/>
                  </a:cubicBezTo>
                  <a:cubicBezTo>
                    <a:pt x="16874" y="65086"/>
                    <a:pt x="16874" y="65089"/>
                    <a:pt x="16872" y="65089"/>
                  </a:cubicBezTo>
                  <a:cubicBezTo>
                    <a:pt x="16860" y="65091"/>
                    <a:pt x="16851" y="65097"/>
                    <a:pt x="16839" y="65101"/>
                  </a:cubicBezTo>
                  <a:cubicBezTo>
                    <a:pt x="16691" y="65157"/>
                    <a:pt x="16531" y="65217"/>
                    <a:pt x="16363" y="65281"/>
                  </a:cubicBezTo>
                  <a:cubicBezTo>
                    <a:pt x="16193" y="65333"/>
                    <a:pt x="16009" y="65388"/>
                    <a:pt x="15821" y="65446"/>
                  </a:cubicBezTo>
                  <a:cubicBezTo>
                    <a:pt x="15633" y="65506"/>
                    <a:pt x="15434" y="65540"/>
                    <a:pt x="15233" y="65592"/>
                  </a:cubicBezTo>
                  <a:cubicBezTo>
                    <a:pt x="15028" y="65646"/>
                    <a:pt x="14823" y="65663"/>
                    <a:pt x="14612" y="65702"/>
                  </a:cubicBezTo>
                  <a:cubicBezTo>
                    <a:pt x="14403" y="65737"/>
                    <a:pt x="14193" y="65747"/>
                    <a:pt x="13984" y="65769"/>
                  </a:cubicBezTo>
                  <a:cubicBezTo>
                    <a:pt x="13816" y="65774"/>
                    <a:pt x="13648" y="65783"/>
                    <a:pt x="13484" y="65783"/>
                  </a:cubicBezTo>
                  <a:cubicBezTo>
                    <a:pt x="13445" y="65783"/>
                    <a:pt x="13406" y="65783"/>
                    <a:pt x="13367" y="65781"/>
                  </a:cubicBezTo>
                  <a:cubicBezTo>
                    <a:pt x="13167" y="65775"/>
                    <a:pt x="12971" y="65768"/>
                    <a:pt x="12789" y="65744"/>
                  </a:cubicBezTo>
                  <a:cubicBezTo>
                    <a:pt x="12602" y="65730"/>
                    <a:pt x="12430" y="65694"/>
                    <a:pt x="12269" y="65669"/>
                  </a:cubicBezTo>
                  <a:cubicBezTo>
                    <a:pt x="12112" y="65634"/>
                    <a:pt x="11963" y="65606"/>
                    <a:pt x="11836" y="65565"/>
                  </a:cubicBezTo>
                  <a:cubicBezTo>
                    <a:pt x="11708" y="65532"/>
                    <a:pt x="11597" y="65491"/>
                    <a:pt x="11507" y="65459"/>
                  </a:cubicBezTo>
                  <a:cubicBezTo>
                    <a:pt x="11328" y="65392"/>
                    <a:pt x="11228" y="65340"/>
                    <a:pt x="11228" y="65340"/>
                  </a:cubicBezTo>
                  <a:lnTo>
                    <a:pt x="11228" y="65340"/>
                  </a:lnTo>
                  <a:cubicBezTo>
                    <a:pt x="11228" y="65340"/>
                    <a:pt x="11311" y="65414"/>
                    <a:pt x="11474" y="65526"/>
                  </a:cubicBezTo>
                  <a:cubicBezTo>
                    <a:pt x="11556" y="65580"/>
                    <a:pt x="11655" y="65647"/>
                    <a:pt x="11776" y="65713"/>
                  </a:cubicBezTo>
                  <a:cubicBezTo>
                    <a:pt x="11893" y="65784"/>
                    <a:pt x="12034" y="65850"/>
                    <a:pt x="12187" y="65928"/>
                  </a:cubicBezTo>
                  <a:cubicBezTo>
                    <a:pt x="12343" y="65995"/>
                    <a:pt x="12511" y="66074"/>
                    <a:pt x="12697" y="66137"/>
                  </a:cubicBezTo>
                  <a:cubicBezTo>
                    <a:pt x="12883" y="66209"/>
                    <a:pt x="13080" y="66266"/>
                    <a:pt x="13288" y="66327"/>
                  </a:cubicBezTo>
                  <a:cubicBezTo>
                    <a:pt x="13496" y="66387"/>
                    <a:pt x="13715" y="66427"/>
                    <a:pt x="13939" y="66477"/>
                  </a:cubicBezTo>
                  <a:cubicBezTo>
                    <a:pt x="14162" y="66509"/>
                    <a:pt x="14395" y="66556"/>
                    <a:pt x="14626" y="66575"/>
                  </a:cubicBezTo>
                  <a:cubicBezTo>
                    <a:pt x="14852" y="66590"/>
                    <a:pt x="15084" y="66624"/>
                    <a:pt x="15308" y="66624"/>
                  </a:cubicBezTo>
                  <a:cubicBezTo>
                    <a:pt x="15313" y="66624"/>
                    <a:pt x="15317" y="66623"/>
                    <a:pt x="15321" y="66623"/>
                  </a:cubicBezTo>
                  <a:cubicBezTo>
                    <a:pt x="15376" y="66623"/>
                    <a:pt x="15430" y="66625"/>
                    <a:pt x="15485" y="66627"/>
                  </a:cubicBezTo>
                  <a:cubicBezTo>
                    <a:pt x="15485" y="66908"/>
                    <a:pt x="15481" y="67174"/>
                    <a:pt x="15464" y="67420"/>
                  </a:cubicBezTo>
                  <a:cubicBezTo>
                    <a:pt x="15429" y="67919"/>
                    <a:pt x="15267" y="68367"/>
                    <a:pt x="15045" y="68760"/>
                  </a:cubicBezTo>
                  <a:cubicBezTo>
                    <a:pt x="14897" y="68773"/>
                    <a:pt x="14717" y="68791"/>
                    <a:pt x="14510" y="68811"/>
                  </a:cubicBezTo>
                  <a:cubicBezTo>
                    <a:pt x="13983" y="68857"/>
                    <a:pt x="13292" y="68925"/>
                    <a:pt x="12611" y="68925"/>
                  </a:cubicBezTo>
                  <a:cubicBezTo>
                    <a:pt x="12568" y="68925"/>
                    <a:pt x="12526" y="68924"/>
                    <a:pt x="12484" y="68924"/>
                  </a:cubicBezTo>
                  <a:cubicBezTo>
                    <a:pt x="12302" y="68922"/>
                    <a:pt x="12128" y="68909"/>
                    <a:pt x="11957" y="68890"/>
                  </a:cubicBezTo>
                  <a:cubicBezTo>
                    <a:pt x="11779" y="68863"/>
                    <a:pt x="11658" y="68850"/>
                    <a:pt x="11474" y="68784"/>
                  </a:cubicBezTo>
                  <a:cubicBezTo>
                    <a:pt x="11354" y="68751"/>
                    <a:pt x="11215" y="68682"/>
                    <a:pt x="11127" y="68596"/>
                  </a:cubicBezTo>
                  <a:cubicBezTo>
                    <a:pt x="11033" y="68510"/>
                    <a:pt x="10970" y="68399"/>
                    <a:pt x="10935" y="68278"/>
                  </a:cubicBezTo>
                  <a:cubicBezTo>
                    <a:pt x="10864" y="68036"/>
                    <a:pt x="10899" y="67794"/>
                    <a:pt x="10931" y="67637"/>
                  </a:cubicBezTo>
                  <a:cubicBezTo>
                    <a:pt x="10966" y="67479"/>
                    <a:pt x="11004" y="67389"/>
                    <a:pt x="11004" y="67389"/>
                  </a:cubicBezTo>
                  <a:lnTo>
                    <a:pt x="11004" y="67389"/>
                  </a:lnTo>
                  <a:cubicBezTo>
                    <a:pt x="11004" y="67389"/>
                    <a:pt x="10943" y="67463"/>
                    <a:pt x="10863" y="67613"/>
                  </a:cubicBezTo>
                  <a:cubicBezTo>
                    <a:pt x="10788" y="67762"/>
                    <a:pt x="10675" y="67988"/>
                    <a:pt x="10671" y="68313"/>
                  </a:cubicBezTo>
                  <a:cubicBezTo>
                    <a:pt x="10673" y="68473"/>
                    <a:pt x="10710" y="68661"/>
                    <a:pt x="10812" y="68831"/>
                  </a:cubicBezTo>
                  <a:cubicBezTo>
                    <a:pt x="10917" y="69007"/>
                    <a:pt x="11059" y="69148"/>
                    <a:pt x="11255" y="69273"/>
                  </a:cubicBezTo>
                  <a:cubicBezTo>
                    <a:pt x="11389" y="69362"/>
                    <a:pt x="11618" y="69461"/>
                    <a:pt x="11797" y="69527"/>
                  </a:cubicBezTo>
                  <a:cubicBezTo>
                    <a:pt x="11987" y="69591"/>
                    <a:pt x="12182" y="69650"/>
                    <a:pt x="12375" y="69697"/>
                  </a:cubicBezTo>
                  <a:cubicBezTo>
                    <a:pt x="12951" y="69837"/>
                    <a:pt x="13520" y="69923"/>
                    <a:pt x="14008" y="69990"/>
                  </a:cubicBezTo>
                  <a:cubicBezTo>
                    <a:pt x="13470" y="70456"/>
                    <a:pt x="12979" y="70712"/>
                    <a:pt x="12941" y="70731"/>
                  </a:cubicBezTo>
                  <a:lnTo>
                    <a:pt x="12941" y="70731"/>
                  </a:lnTo>
                  <a:cubicBezTo>
                    <a:pt x="12940" y="70731"/>
                    <a:pt x="12940" y="70731"/>
                    <a:pt x="12939" y="70731"/>
                  </a:cubicBezTo>
                  <a:cubicBezTo>
                    <a:pt x="7028" y="70367"/>
                    <a:pt x="11776" y="66468"/>
                    <a:pt x="11098" y="62493"/>
                  </a:cubicBezTo>
                  <a:cubicBezTo>
                    <a:pt x="11070" y="62329"/>
                    <a:pt x="11044" y="62175"/>
                    <a:pt x="11017" y="62017"/>
                  </a:cubicBezTo>
                  <a:lnTo>
                    <a:pt x="11017" y="62017"/>
                  </a:lnTo>
                  <a:cubicBezTo>
                    <a:pt x="11033" y="62031"/>
                    <a:pt x="11049" y="62047"/>
                    <a:pt x="11066" y="62060"/>
                  </a:cubicBezTo>
                  <a:cubicBezTo>
                    <a:pt x="11185" y="62148"/>
                    <a:pt x="11295" y="62248"/>
                    <a:pt x="11427" y="62322"/>
                  </a:cubicBezTo>
                  <a:cubicBezTo>
                    <a:pt x="11674" y="62486"/>
                    <a:pt x="11943" y="62612"/>
                    <a:pt x="12195" y="62712"/>
                  </a:cubicBezTo>
                  <a:cubicBezTo>
                    <a:pt x="12453" y="62806"/>
                    <a:pt x="12695" y="62873"/>
                    <a:pt x="12907" y="62909"/>
                  </a:cubicBezTo>
                  <a:cubicBezTo>
                    <a:pt x="13194" y="62964"/>
                    <a:pt x="13417" y="62973"/>
                    <a:pt x="13530" y="62973"/>
                  </a:cubicBezTo>
                  <a:cubicBezTo>
                    <a:pt x="13583" y="62973"/>
                    <a:pt x="13612" y="62971"/>
                    <a:pt x="13612" y="62971"/>
                  </a:cubicBezTo>
                  <a:cubicBezTo>
                    <a:pt x="13612" y="62971"/>
                    <a:pt x="13330" y="62933"/>
                    <a:pt x="12944" y="62779"/>
                  </a:cubicBezTo>
                  <a:cubicBezTo>
                    <a:pt x="12750" y="62705"/>
                    <a:pt x="12535" y="62595"/>
                    <a:pt x="12316" y="62465"/>
                  </a:cubicBezTo>
                  <a:cubicBezTo>
                    <a:pt x="12101" y="62329"/>
                    <a:pt x="11883" y="62168"/>
                    <a:pt x="11695" y="61980"/>
                  </a:cubicBezTo>
                  <a:cubicBezTo>
                    <a:pt x="11595" y="61894"/>
                    <a:pt x="11515" y="61785"/>
                    <a:pt x="11427" y="61691"/>
                  </a:cubicBezTo>
                  <a:cubicBezTo>
                    <a:pt x="11341" y="61593"/>
                    <a:pt x="11274" y="61484"/>
                    <a:pt x="11201" y="61389"/>
                  </a:cubicBezTo>
                  <a:cubicBezTo>
                    <a:pt x="11131" y="61290"/>
                    <a:pt x="11080" y="61181"/>
                    <a:pt x="11024" y="61087"/>
                  </a:cubicBezTo>
                  <a:cubicBezTo>
                    <a:pt x="10964" y="60994"/>
                    <a:pt x="10931" y="60892"/>
                    <a:pt x="10890" y="60805"/>
                  </a:cubicBezTo>
                  <a:cubicBezTo>
                    <a:pt x="10852" y="60715"/>
                    <a:pt x="10810" y="60638"/>
                    <a:pt x="10790" y="60560"/>
                  </a:cubicBezTo>
                  <a:cubicBezTo>
                    <a:pt x="10785" y="60543"/>
                    <a:pt x="10778" y="60525"/>
                    <a:pt x="10774" y="60509"/>
                  </a:cubicBezTo>
                  <a:cubicBezTo>
                    <a:pt x="10608" y="59403"/>
                    <a:pt x="10500" y="58503"/>
                    <a:pt x="10447" y="57676"/>
                  </a:cubicBezTo>
                  <a:lnTo>
                    <a:pt x="10447" y="57676"/>
                  </a:lnTo>
                  <a:cubicBezTo>
                    <a:pt x="10584" y="57879"/>
                    <a:pt x="10734" y="58079"/>
                    <a:pt x="10911" y="58253"/>
                  </a:cubicBezTo>
                  <a:cubicBezTo>
                    <a:pt x="11101" y="58452"/>
                    <a:pt x="11321" y="58623"/>
                    <a:pt x="11549" y="58765"/>
                  </a:cubicBezTo>
                  <a:cubicBezTo>
                    <a:pt x="11777" y="58909"/>
                    <a:pt x="12023" y="59008"/>
                    <a:pt x="12262" y="59087"/>
                  </a:cubicBezTo>
                  <a:cubicBezTo>
                    <a:pt x="12613" y="59194"/>
                    <a:pt x="12955" y="59232"/>
                    <a:pt x="13264" y="59232"/>
                  </a:cubicBezTo>
                  <a:cubicBezTo>
                    <a:pt x="13381" y="59232"/>
                    <a:pt x="13493" y="59226"/>
                    <a:pt x="13598" y="59217"/>
                  </a:cubicBezTo>
                  <a:cubicBezTo>
                    <a:pt x="13986" y="59183"/>
                    <a:pt x="14297" y="59103"/>
                    <a:pt x="14509" y="59036"/>
                  </a:cubicBezTo>
                  <a:cubicBezTo>
                    <a:pt x="14722" y="58969"/>
                    <a:pt x="14836" y="58915"/>
                    <a:pt x="14836" y="58915"/>
                  </a:cubicBezTo>
                  <a:lnTo>
                    <a:pt x="14836" y="58915"/>
                  </a:lnTo>
                  <a:cubicBezTo>
                    <a:pt x="14836" y="58915"/>
                    <a:pt x="14715" y="58953"/>
                    <a:pt x="14497" y="58988"/>
                  </a:cubicBezTo>
                  <a:cubicBezTo>
                    <a:pt x="14325" y="59016"/>
                    <a:pt x="14090" y="59042"/>
                    <a:pt x="13815" y="59042"/>
                  </a:cubicBezTo>
                  <a:cubicBezTo>
                    <a:pt x="13744" y="59042"/>
                    <a:pt x="13671" y="59040"/>
                    <a:pt x="13596" y="59036"/>
                  </a:cubicBezTo>
                  <a:cubicBezTo>
                    <a:pt x="13226" y="59015"/>
                    <a:pt x="12798" y="58934"/>
                    <a:pt x="12394" y="58745"/>
                  </a:cubicBezTo>
                  <a:cubicBezTo>
                    <a:pt x="12194" y="58645"/>
                    <a:pt x="11998" y="58530"/>
                    <a:pt x="11823" y="58381"/>
                  </a:cubicBezTo>
                  <a:cubicBezTo>
                    <a:pt x="11648" y="58230"/>
                    <a:pt x="11487" y="58067"/>
                    <a:pt x="11353" y="57875"/>
                  </a:cubicBezTo>
                  <a:cubicBezTo>
                    <a:pt x="11213" y="57692"/>
                    <a:pt x="11105" y="57484"/>
                    <a:pt x="11005" y="57280"/>
                  </a:cubicBezTo>
                  <a:cubicBezTo>
                    <a:pt x="10911" y="57072"/>
                    <a:pt x="10835" y="56857"/>
                    <a:pt x="10774" y="56645"/>
                  </a:cubicBezTo>
                  <a:cubicBezTo>
                    <a:pt x="10716" y="56431"/>
                    <a:pt x="10663" y="56226"/>
                    <a:pt x="10635" y="56021"/>
                  </a:cubicBezTo>
                  <a:cubicBezTo>
                    <a:pt x="10596" y="55823"/>
                    <a:pt x="10575" y="55629"/>
                    <a:pt x="10559" y="55449"/>
                  </a:cubicBezTo>
                  <a:cubicBezTo>
                    <a:pt x="10535" y="55273"/>
                    <a:pt x="10535" y="55106"/>
                    <a:pt x="10526" y="54959"/>
                  </a:cubicBezTo>
                  <a:cubicBezTo>
                    <a:pt x="10515" y="54813"/>
                    <a:pt x="10516" y="54685"/>
                    <a:pt x="10516" y="54581"/>
                  </a:cubicBezTo>
                  <a:lnTo>
                    <a:pt x="10516" y="54346"/>
                  </a:lnTo>
                  <a:cubicBezTo>
                    <a:pt x="10577" y="53718"/>
                    <a:pt x="10653" y="53094"/>
                    <a:pt x="10731" y="52460"/>
                  </a:cubicBezTo>
                  <a:cubicBezTo>
                    <a:pt x="10917" y="52557"/>
                    <a:pt x="11125" y="52662"/>
                    <a:pt x="11356" y="52762"/>
                  </a:cubicBezTo>
                  <a:cubicBezTo>
                    <a:pt x="11482" y="52823"/>
                    <a:pt x="11622" y="52870"/>
                    <a:pt x="11759" y="52923"/>
                  </a:cubicBezTo>
                  <a:cubicBezTo>
                    <a:pt x="11896" y="52978"/>
                    <a:pt x="12039" y="53020"/>
                    <a:pt x="12182" y="53066"/>
                  </a:cubicBezTo>
                  <a:cubicBezTo>
                    <a:pt x="12468" y="53154"/>
                    <a:pt x="12759" y="53219"/>
                    <a:pt x="13033" y="53264"/>
                  </a:cubicBezTo>
                  <a:cubicBezTo>
                    <a:pt x="13173" y="53279"/>
                    <a:pt x="13303" y="53302"/>
                    <a:pt x="13430" y="53307"/>
                  </a:cubicBezTo>
                  <a:cubicBezTo>
                    <a:pt x="13537" y="53317"/>
                    <a:pt x="13639" y="53320"/>
                    <a:pt x="13735" y="53320"/>
                  </a:cubicBezTo>
                  <a:cubicBezTo>
                    <a:pt x="13752" y="53320"/>
                    <a:pt x="13769" y="53320"/>
                    <a:pt x="13786" y="53320"/>
                  </a:cubicBezTo>
                  <a:cubicBezTo>
                    <a:pt x="14228" y="53318"/>
                    <a:pt x="14505" y="53231"/>
                    <a:pt x="14505" y="53231"/>
                  </a:cubicBezTo>
                  <a:lnTo>
                    <a:pt x="14505" y="53231"/>
                  </a:lnTo>
                  <a:cubicBezTo>
                    <a:pt x="14505" y="53231"/>
                    <a:pt x="14493" y="53231"/>
                    <a:pt x="14470" y="53231"/>
                  </a:cubicBezTo>
                  <a:cubicBezTo>
                    <a:pt x="14381" y="53231"/>
                    <a:pt x="14131" y="53223"/>
                    <a:pt x="13806" y="53140"/>
                  </a:cubicBezTo>
                  <a:cubicBezTo>
                    <a:pt x="13704" y="53114"/>
                    <a:pt x="13596" y="53085"/>
                    <a:pt x="13483" y="53044"/>
                  </a:cubicBezTo>
                  <a:cubicBezTo>
                    <a:pt x="13369" y="53011"/>
                    <a:pt x="13253" y="52957"/>
                    <a:pt x="13134" y="52911"/>
                  </a:cubicBezTo>
                  <a:cubicBezTo>
                    <a:pt x="12897" y="52805"/>
                    <a:pt x="12650" y="52682"/>
                    <a:pt x="12419" y="52535"/>
                  </a:cubicBezTo>
                  <a:cubicBezTo>
                    <a:pt x="12302" y="52461"/>
                    <a:pt x="12186" y="52393"/>
                    <a:pt x="12078" y="52311"/>
                  </a:cubicBezTo>
                  <a:cubicBezTo>
                    <a:pt x="11969" y="52232"/>
                    <a:pt x="11859" y="52159"/>
                    <a:pt x="11761" y="52076"/>
                  </a:cubicBezTo>
                  <a:cubicBezTo>
                    <a:pt x="11560" y="51919"/>
                    <a:pt x="11380" y="51762"/>
                    <a:pt x="11231" y="51622"/>
                  </a:cubicBezTo>
                  <a:cubicBezTo>
                    <a:pt x="11079" y="51492"/>
                    <a:pt x="10966" y="51364"/>
                    <a:pt x="10883" y="51281"/>
                  </a:cubicBezTo>
                  <a:cubicBezTo>
                    <a:pt x="11079" y="49715"/>
                    <a:pt x="11266" y="48069"/>
                    <a:pt x="11294" y="46210"/>
                  </a:cubicBezTo>
                  <a:cubicBezTo>
                    <a:pt x="11313" y="44975"/>
                    <a:pt x="11462" y="43792"/>
                    <a:pt x="11661" y="42633"/>
                  </a:cubicBezTo>
                  <a:cubicBezTo>
                    <a:pt x="11797" y="42687"/>
                    <a:pt x="11965" y="42746"/>
                    <a:pt x="12157" y="42807"/>
                  </a:cubicBezTo>
                  <a:cubicBezTo>
                    <a:pt x="12292" y="42857"/>
                    <a:pt x="12439" y="42893"/>
                    <a:pt x="12595" y="42938"/>
                  </a:cubicBezTo>
                  <a:cubicBezTo>
                    <a:pt x="12750" y="42985"/>
                    <a:pt x="12913" y="43022"/>
                    <a:pt x="13085" y="43061"/>
                  </a:cubicBezTo>
                  <a:cubicBezTo>
                    <a:pt x="13424" y="43143"/>
                    <a:pt x="13790" y="43209"/>
                    <a:pt x="14153" y="43267"/>
                  </a:cubicBezTo>
                  <a:cubicBezTo>
                    <a:pt x="14879" y="43381"/>
                    <a:pt x="15610" y="43429"/>
                    <a:pt x="16154" y="43445"/>
                  </a:cubicBezTo>
                  <a:cubicBezTo>
                    <a:pt x="16354" y="43452"/>
                    <a:pt x="16530" y="43454"/>
                    <a:pt x="16672" y="43454"/>
                  </a:cubicBezTo>
                  <a:cubicBezTo>
                    <a:pt x="16916" y="43454"/>
                    <a:pt x="17060" y="43448"/>
                    <a:pt x="17060" y="43448"/>
                  </a:cubicBezTo>
                  <a:cubicBezTo>
                    <a:pt x="17060" y="43448"/>
                    <a:pt x="16703" y="43392"/>
                    <a:pt x="16179" y="43267"/>
                  </a:cubicBezTo>
                  <a:cubicBezTo>
                    <a:pt x="15656" y="43142"/>
                    <a:pt x="14964" y="42951"/>
                    <a:pt x="14299" y="42703"/>
                  </a:cubicBezTo>
                  <a:cubicBezTo>
                    <a:pt x="13966" y="42579"/>
                    <a:pt x="13639" y="42448"/>
                    <a:pt x="13342" y="42308"/>
                  </a:cubicBezTo>
                  <a:cubicBezTo>
                    <a:pt x="13193" y="42239"/>
                    <a:pt x="13050" y="42174"/>
                    <a:pt x="12917" y="42102"/>
                  </a:cubicBezTo>
                  <a:cubicBezTo>
                    <a:pt x="12784" y="42034"/>
                    <a:pt x="12658" y="41974"/>
                    <a:pt x="12548" y="41906"/>
                  </a:cubicBezTo>
                  <a:cubicBezTo>
                    <a:pt x="12323" y="41779"/>
                    <a:pt x="12141" y="41669"/>
                    <a:pt x="12020" y="41584"/>
                  </a:cubicBezTo>
                  <a:cubicBezTo>
                    <a:pt x="11956" y="41541"/>
                    <a:pt x="11906" y="41509"/>
                    <a:pt x="11873" y="41487"/>
                  </a:cubicBezTo>
                  <a:cubicBezTo>
                    <a:pt x="11983" y="40931"/>
                    <a:pt x="12097" y="40381"/>
                    <a:pt x="12211" y="39832"/>
                  </a:cubicBezTo>
                  <a:close/>
                  <a:moveTo>
                    <a:pt x="28542" y="71314"/>
                  </a:moveTo>
                  <a:cubicBezTo>
                    <a:pt x="28691" y="71336"/>
                    <a:pt x="28837" y="71354"/>
                    <a:pt x="28982" y="71371"/>
                  </a:cubicBezTo>
                  <a:cubicBezTo>
                    <a:pt x="28837" y="71354"/>
                    <a:pt x="28690" y="71336"/>
                    <a:pt x="28542" y="71314"/>
                  </a:cubicBezTo>
                  <a:close/>
                  <a:moveTo>
                    <a:pt x="29114" y="71384"/>
                  </a:moveTo>
                  <a:lnTo>
                    <a:pt x="29114" y="71384"/>
                  </a:lnTo>
                  <a:cubicBezTo>
                    <a:pt x="29215" y="71395"/>
                    <a:pt x="29314" y="71403"/>
                    <a:pt x="29412" y="71411"/>
                  </a:cubicBezTo>
                  <a:cubicBezTo>
                    <a:pt x="29314" y="71404"/>
                    <a:pt x="29215" y="71395"/>
                    <a:pt x="29114" y="71384"/>
                  </a:cubicBezTo>
                  <a:close/>
                  <a:moveTo>
                    <a:pt x="29560" y="71422"/>
                  </a:moveTo>
                  <a:cubicBezTo>
                    <a:pt x="29655" y="71426"/>
                    <a:pt x="29748" y="71430"/>
                    <a:pt x="29839" y="71434"/>
                  </a:cubicBezTo>
                  <a:cubicBezTo>
                    <a:pt x="29748" y="71430"/>
                    <a:pt x="29654" y="71427"/>
                    <a:pt x="29560" y="71422"/>
                  </a:cubicBezTo>
                  <a:close/>
                  <a:moveTo>
                    <a:pt x="32133" y="66688"/>
                  </a:moveTo>
                  <a:cubicBezTo>
                    <a:pt x="32149" y="66710"/>
                    <a:pt x="32205" y="66791"/>
                    <a:pt x="32279" y="66926"/>
                  </a:cubicBezTo>
                  <a:cubicBezTo>
                    <a:pt x="32364" y="67085"/>
                    <a:pt x="32476" y="67326"/>
                    <a:pt x="32565" y="67627"/>
                  </a:cubicBezTo>
                  <a:cubicBezTo>
                    <a:pt x="32652" y="67926"/>
                    <a:pt x="32742" y="68285"/>
                    <a:pt x="32792" y="68671"/>
                  </a:cubicBezTo>
                  <a:cubicBezTo>
                    <a:pt x="32804" y="68769"/>
                    <a:pt x="32816" y="68870"/>
                    <a:pt x="32827" y="68971"/>
                  </a:cubicBezTo>
                  <a:cubicBezTo>
                    <a:pt x="32831" y="69073"/>
                    <a:pt x="32834" y="69175"/>
                    <a:pt x="32838" y="69280"/>
                  </a:cubicBezTo>
                  <a:cubicBezTo>
                    <a:pt x="32834" y="69489"/>
                    <a:pt x="32816" y="69703"/>
                    <a:pt x="32771" y="69912"/>
                  </a:cubicBezTo>
                  <a:cubicBezTo>
                    <a:pt x="32746" y="70017"/>
                    <a:pt x="32705" y="70118"/>
                    <a:pt x="32673" y="70220"/>
                  </a:cubicBezTo>
                  <a:cubicBezTo>
                    <a:pt x="32623" y="70315"/>
                    <a:pt x="32584" y="70416"/>
                    <a:pt x="32523" y="70504"/>
                  </a:cubicBezTo>
                  <a:cubicBezTo>
                    <a:pt x="32462" y="70592"/>
                    <a:pt x="32407" y="70683"/>
                    <a:pt x="32330" y="70754"/>
                  </a:cubicBezTo>
                  <a:cubicBezTo>
                    <a:pt x="32262" y="70835"/>
                    <a:pt x="32185" y="70902"/>
                    <a:pt x="32102" y="70962"/>
                  </a:cubicBezTo>
                  <a:cubicBezTo>
                    <a:pt x="31780" y="71211"/>
                    <a:pt x="31410" y="71317"/>
                    <a:pt x="31104" y="71377"/>
                  </a:cubicBezTo>
                  <a:cubicBezTo>
                    <a:pt x="30948" y="71412"/>
                    <a:pt x="30805" y="71419"/>
                    <a:pt x="30678" y="71432"/>
                  </a:cubicBezTo>
                  <a:cubicBezTo>
                    <a:pt x="30551" y="71438"/>
                    <a:pt x="30441" y="71444"/>
                    <a:pt x="30349" y="71444"/>
                  </a:cubicBezTo>
                  <a:cubicBezTo>
                    <a:pt x="30168" y="71440"/>
                    <a:pt x="30065" y="71436"/>
                    <a:pt x="30065" y="71436"/>
                  </a:cubicBezTo>
                  <a:cubicBezTo>
                    <a:pt x="30065" y="71436"/>
                    <a:pt x="30071" y="71436"/>
                    <a:pt x="30079" y="71435"/>
                  </a:cubicBezTo>
                  <a:cubicBezTo>
                    <a:pt x="30061" y="71435"/>
                    <a:pt x="30042" y="71436"/>
                    <a:pt x="30024" y="71436"/>
                  </a:cubicBezTo>
                  <a:cubicBezTo>
                    <a:pt x="30006" y="71436"/>
                    <a:pt x="29987" y="71435"/>
                    <a:pt x="29971" y="71435"/>
                  </a:cubicBezTo>
                  <a:cubicBezTo>
                    <a:pt x="30018" y="71435"/>
                    <a:pt x="30061" y="71432"/>
                    <a:pt x="30106" y="71432"/>
                  </a:cubicBezTo>
                  <a:cubicBezTo>
                    <a:pt x="30152" y="71430"/>
                    <a:pt x="30233" y="71422"/>
                    <a:pt x="30352" y="71411"/>
                  </a:cubicBezTo>
                  <a:cubicBezTo>
                    <a:pt x="30442" y="71404"/>
                    <a:pt x="30549" y="71385"/>
                    <a:pt x="30674" y="71369"/>
                  </a:cubicBezTo>
                  <a:cubicBezTo>
                    <a:pt x="30797" y="71344"/>
                    <a:pt x="30938" y="71322"/>
                    <a:pt x="31085" y="71283"/>
                  </a:cubicBezTo>
                  <a:cubicBezTo>
                    <a:pt x="31382" y="71211"/>
                    <a:pt x="31722" y="71079"/>
                    <a:pt x="32012" y="70845"/>
                  </a:cubicBezTo>
                  <a:cubicBezTo>
                    <a:pt x="32086" y="70788"/>
                    <a:pt x="32156" y="70726"/>
                    <a:pt x="32216" y="70651"/>
                  </a:cubicBezTo>
                  <a:cubicBezTo>
                    <a:pt x="32286" y="70584"/>
                    <a:pt x="32334" y="70499"/>
                    <a:pt x="32388" y="70418"/>
                  </a:cubicBezTo>
                  <a:cubicBezTo>
                    <a:pt x="32442" y="70338"/>
                    <a:pt x="32475" y="70244"/>
                    <a:pt x="32518" y="70157"/>
                  </a:cubicBezTo>
                  <a:cubicBezTo>
                    <a:pt x="32545" y="70061"/>
                    <a:pt x="32583" y="69969"/>
                    <a:pt x="32603" y="69872"/>
                  </a:cubicBezTo>
                  <a:cubicBezTo>
                    <a:pt x="32648" y="69677"/>
                    <a:pt x="32670" y="69477"/>
                    <a:pt x="32677" y="69277"/>
                  </a:cubicBezTo>
                  <a:cubicBezTo>
                    <a:pt x="32675" y="69179"/>
                    <a:pt x="32673" y="69080"/>
                    <a:pt x="32673" y="68980"/>
                  </a:cubicBezTo>
                  <a:cubicBezTo>
                    <a:pt x="32663" y="68884"/>
                    <a:pt x="32655" y="68786"/>
                    <a:pt x="32644" y="68690"/>
                  </a:cubicBezTo>
                  <a:cubicBezTo>
                    <a:pt x="32601" y="68307"/>
                    <a:pt x="32544" y="67952"/>
                    <a:pt x="32471" y="67651"/>
                  </a:cubicBezTo>
                  <a:cubicBezTo>
                    <a:pt x="32400" y="67353"/>
                    <a:pt x="32322" y="67106"/>
                    <a:pt x="32248" y="66942"/>
                  </a:cubicBezTo>
                  <a:cubicBezTo>
                    <a:pt x="32186" y="66788"/>
                    <a:pt x="32141" y="66704"/>
                    <a:pt x="32133" y="66688"/>
                  </a:cubicBezTo>
                  <a:close/>
                  <a:moveTo>
                    <a:pt x="20918" y="0"/>
                  </a:moveTo>
                  <a:cubicBezTo>
                    <a:pt x="20270" y="0"/>
                    <a:pt x="16921" y="159"/>
                    <a:pt x="14604" y="3309"/>
                  </a:cubicBezTo>
                  <a:cubicBezTo>
                    <a:pt x="14464" y="3499"/>
                    <a:pt x="14326" y="3683"/>
                    <a:pt x="14188" y="3864"/>
                  </a:cubicBezTo>
                  <a:cubicBezTo>
                    <a:pt x="13191" y="5183"/>
                    <a:pt x="12251" y="6431"/>
                    <a:pt x="12171" y="8361"/>
                  </a:cubicBezTo>
                  <a:lnTo>
                    <a:pt x="11458" y="8361"/>
                  </a:lnTo>
                  <a:cubicBezTo>
                    <a:pt x="10688" y="8361"/>
                    <a:pt x="10062" y="8987"/>
                    <a:pt x="10062" y="9756"/>
                  </a:cubicBezTo>
                  <a:lnTo>
                    <a:pt x="10062" y="14730"/>
                  </a:lnTo>
                  <a:cubicBezTo>
                    <a:pt x="9834" y="14846"/>
                    <a:pt x="9629" y="14932"/>
                    <a:pt x="9482" y="14955"/>
                  </a:cubicBezTo>
                  <a:cubicBezTo>
                    <a:pt x="9469" y="14944"/>
                    <a:pt x="9460" y="14933"/>
                    <a:pt x="9447" y="14923"/>
                  </a:cubicBezTo>
                  <a:cubicBezTo>
                    <a:pt x="9278" y="14537"/>
                    <a:pt x="9049" y="14079"/>
                    <a:pt x="8750" y="13637"/>
                  </a:cubicBezTo>
                  <a:cubicBezTo>
                    <a:pt x="8650" y="13470"/>
                    <a:pt x="8532" y="13294"/>
                    <a:pt x="8384" y="13107"/>
                  </a:cubicBezTo>
                  <a:cubicBezTo>
                    <a:pt x="7734" y="12294"/>
                    <a:pt x="7198" y="11896"/>
                    <a:pt x="6833" y="11702"/>
                  </a:cubicBezTo>
                  <a:cubicBezTo>
                    <a:pt x="6807" y="11665"/>
                    <a:pt x="6780" y="11624"/>
                    <a:pt x="6755" y="11584"/>
                  </a:cubicBezTo>
                  <a:cubicBezTo>
                    <a:pt x="6678" y="10941"/>
                    <a:pt x="6548" y="10398"/>
                    <a:pt x="6548" y="10398"/>
                  </a:cubicBezTo>
                  <a:cubicBezTo>
                    <a:pt x="6548" y="10398"/>
                    <a:pt x="6527" y="10382"/>
                    <a:pt x="6492" y="10359"/>
                  </a:cubicBezTo>
                  <a:cubicBezTo>
                    <a:pt x="6490" y="10292"/>
                    <a:pt x="6486" y="10225"/>
                    <a:pt x="6485" y="10161"/>
                  </a:cubicBezTo>
                  <a:cubicBezTo>
                    <a:pt x="6474" y="9813"/>
                    <a:pt x="6464" y="9454"/>
                    <a:pt x="6423" y="9151"/>
                  </a:cubicBezTo>
                  <a:cubicBezTo>
                    <a:pt x="6265" y="7978"/>
                    <a:pt x="5768" y="7385"/>
                    <a:pt x="4946" y="7385"/>
                  </a:cubicBezTo>
                  <a:cubicBezTo>
                    <a:pt x="4766" y="7385"/>
                    <a:pt x="4582" y="7420"/>
                    <a:pt x="4397" y="7488"/>
                  </a:cubicBezTo>
                  <a:cubicBezTo>
                    <a:pt x="3962" y="7651"/>
                    <a:pt x="3685" y="7987"/>
                    <a:pt x="3511" y="8354"/>
                  </a:cubicBezTo>
                  <a:cubicBezTo>
                    <a:pt x="3411" y="8342"/>
                    <a:pt x="3315" y="8338"/>
                    <a:pt x="3216" y="8338"/>
                  </a:cubicBezTo>
                  <a:cubicBezTo>
                    <a:pt x="2752" y="8338"/>
                    <a:pt x="2314" y="8462"/>
                    <a:pt x="1917" y="8709"/>
                  </a:cubicBezTo>
                  <a:cubicBezTo>
                    <a:pt x="1516" y="8956"/>
                    <a:pt x="1292" y="9346"/>
                    <a:pt x="1186" y="9724"/>
                  </a:cubicBezTo>
                  <a:cubicBezTo>
                    <a:pt x="1006" y="9924"/>
                    <a:pt x="891" y="10161"/>
                    <a:pt x="826" y="10402"/>
                  </a:cubicBezTo>
                  <a:cubicBezTo>
                    <a:pt x="603" y="10722"/>
                    <a:pt x="513" y="11106"/>
                    <a:pt x="508" y="11465"/>
                  </a:cubicBezTo>
                  <a:cubicBezTo>
                    <a:pt x="0" y="12515"/>
                    <a:pt x="829" y="13898"/>
                    <a:pt x="1508" y="14775"/>
                  </a:cubicBezTo>
                  <a:cubicBezTo>
                    <a:pt x="1347" y="15465"/>
                    <a:pt x="1410" y="16431"/>
                    <a:pt x="2158" y="17471"/>
                  </a:cubicBezTo>
                  <a:cubicBezTo>
                    <a:pt x="2991" y="18629"/>
                    <a:pt x="3552" y="19815"/>
                    <a:pt x="4206" y="21187"/>
                  </a:cubicBezTo>
                  <a:lnTo>
                    <a:pt x="4401" y="21595"/>
                  </a:lnTo>
                  <a:cubicBezTo>
                    <a:pt x="4961" y="22769"/>
                    <a:pt x="6952" y="23427"/>
                    <a:pt x="10640" y="24234"/>
                  </a:cubicBezTo>
                  <a:cubicBezTo>
                    <a:pt x="10636" y="24516"/>
                    <a:pt x="10639" y="24791"/>
                    <a:pt x="10643" y="25064"/>
                  </a:cubicBezTo>
                  <a:cubicBezTo>
                    <a:pt x="9740" y="25318"/>
                    <a:pt x="8299" y="26157"/>
                    <a:pt x="8299" y="27805"/>
                  </a:cubicBezTo>
                  <a:cubicBezTo>
                    <a:pt x="8299" y="28294"/>
                    <a:pt x="8409" y="28934"/>
                    <a:pt x="8862" y="29483"/>
                  </a:cubicBezTo>
                  <a:cubicBezTo>
                    <a:pt x="8783" y="29725"/>
                    <a:pt x="8736" y="29987"/>
                    <a:pt x="8736" y="30277"/>
                  </a:cubicBezTo>
                  <a:cubicBezTo>
                    <a:pt x="8736" y="31204"/>
                    <a:pt x="9125" y="32681"/>
                    <a:pt x="11513" y="33025"/>
                  </a:cubicBezTo>
                  <a:cubicBezTo>
                    <a:pt x="11834" y="35191"/>
                    <a:pt x="11871" y="35917"/>
                    <a:pt x="11644" y="37329"/>
                  </a:cubicBezTo>
                  <a:cubicBezTo>
                    <a:pt x="11505" y="38215"/>
                    <a:pt x="11325" y="39085"/>
                    <a:pt x="11133" y="40006"/>
                  </a:cubicBezTo>
                  <a:cubicBezTo>
                    <a:pt x="10729" y="41967"/>
                    <a:pt x="10311" y="43993"/>
                    <a:pt x="10275" y="46197"/>
                  </a:cubicBezTo>
                  <a:cubicBezTo>
                    <a:pt x="10244" y="48243"/>
                    <a:pt x="10015" y="50036"/>
                    <a:pt x="9795" y="51771"/>
                  </a:cubicBezTo>
                  <a:cubicBezTo>
                    <a:pt x="9686" y="52624"/>
                    <a:pt x="9583" y="53430"/>
                    <a:pt x="9505" y="54257"/>
                  </a:cubicBezTo>
                  <a:cubicBezTo>
                    <a:pt x="9245" y="56965"/>
                    <a:pt x="9425" y="58731"/>
                    <a:pt x="10096" y="62667"/>
                  </a:cubicBezTo>
                  <a:cubicBezTo>
                    <a:pt x="10300" y="63868"/>
                    <a:pt x="9888" y="65118"/>
                    <a:pt x="9489" y="66328"/>
                  </a:cubicBezTo>
                  <a:cubicBezTo>
                    <a:pt x="9008" y="67789"/>
                    <a:pt x="8553" y="69168"/>
                    <a:pt x="9335" y="70320"/>
                  </a:cubicBezTo>
                  <a:cubicBezTo>
                    <a:pt x="9919" y="71183"/>
                    <a:pt x="11045" y="71636"/>
                    <a:pt x="12878" y="71748"/>
                  </a:cubicBezTo>
                  <a:cubicBezTo>
                    <a:pt x="13038" y="71759"/>
                    <a:pt x="13194" y="71764"/>
                    <a:pt x="13343" y="71764"/>
                  </a:cubicBezTo>
                  <a:cubicBezTo>
                    <a:pt x="15846" y="71764"/>
                    <a:pt x="16992" y="70421"/>
                    <a:pt x="17940" y="68404"/>
                  </a:cubicBezTo>
                  <a:cubicBezTo>
                    <a:pt x="18524" y="67165"/>
                    <a:pt x="18584" y="66092"/>
                    <a:pt x="18643" y="65056"/>
                  </a:cubicBezTo>
                  <a:cubicBezTo>
                    <a:pt x="18686" y="64280"/>
                    <a:pt x="18732" y="63478"/>
                    <a:pt x="19006" y="62538"/>
                  </a:cubicBezTo>
                  <a:cubicBezTo>
                    <a:pt x="19753" y="59978"/>
                    <a:pt x="20548" y="57062"/>
                    <a:pt x="20548" y="54838"/>
                  </a:cubicBezTo>
                  <a:cubicBezTo>
                    <a:pt x="20548" y="53901"/>
                    <a:pt x="20906" y="52414"/>
                    <a:pt x="21320" y="50694"/>
                  </a:cubicBezTo>
                  <a:cubicBezTo>
                    <a:pt x="21450" y="50157"/>
                    <a:pt x="21584" y="49597"/>
                    <a:pt x="21716" y="49022"/>
                  </a:cubicBezTo>
                  <a:cubicBezTo>
                    <a:pt x="21743" y="49298"/>
                    <a:pt x="21760" y="49574"/>
                    <a:pt x="21760" y="49848"/>
                  </a:cubicBezTo>
                  <a:cubicBezTo>
                    <a:pt x="21760" y="52770"/>
                    <a:pt x="22155" y="55968"/>
                    <a:pt x="22903" y="59098"/>
                  </a:cubicBezTo>
                  <a:cubicBezTo>
                    <a:pt x="23650" y="62230"/>
                    <a:pt x="23650" y="64114"/>
                    <a:pt x="23650" y="65937"/>
                  </a:cubicBezTo>
                  <a:cubicBezTo>
                    <a:pt x="23650" y="68228"/>
                    <a:pt x="25158" y="71845"/>
                    <a:pt x="28395" y="72323"/>
                  </a:cubicBezTo>
                  <a:cubicBezTo>
                    <a:pt x="29001" y="72413"/>
                    <a:pt x="29536" y="72457"/>
                    <a:pt x="30026" y="72457"/>
                  </a:cubicBezTo>
                  <a:cubicBezTo>
                    <a:pt x="31410" y="72457"/>
                    <a:pt x="32435" y="72084"/>
                    <a:pt x="33073" y="71348"/>
                  </a:cubicBezTo>
                  <a:cubicBezTo>
                    <a:pt x="33678" y="70645"/>
                    <a:pt x="33897" y="69673"/>
                    <a:pt x="33719" y="68457"/>
                  </a:cubicBezTo>
                  <a:cubicBezTo>
                    <a:pt x="33509" y="67017"/>
                    <a:pt x="33187" y="66430"/>
                    <a:pt x="32818" y="65865"/>
                  </a:cubicBezTo>
                  <a:cubicBezTo>
                    <a:pt x="32603" y="65536"/>
                    <a:pt x="32472" y="65338"/>
                    <a:pt x="32417" y="64468"/>
                  </a:cubicBezTo>
                  <a:cubicBezTo>
                    <a:pt x="32356" y="63505"/>
                    <a:pt x="32489" y="62473"/>
                    <a:pt x="32630" y="61378"/>
                  </a:cubicBezTo>
                  <a:cubicBezTo>
                    <a:pt x="32797" y="60061"/>
                    <a:pt x="32972" y="58698"/>
                    <a:pt x="32800" y="57375"/>
                  </a:cubicBezTo>
                  <a:cubicBezTo>
                    <a:pt x="32689" y="56506"/>
                    <a:pt x="32779" y="55177"/>
                    <a:pt x="32883" y="53639"/>
                  </a:cubicBezTo>
                  <a:cubicBezTo>
                    <a:pt x="33026" y="51543"/>
                    <a:pt x="33203" y="48932"/>
                    <a:pt x="32951" y="46217"/>
                  </a:cubicBezTo>
                  <a:cubicBezTo>
                    <a:pt x="32691" y="43452"/>
                    <a:pt x="32239" y="41626"/>
                    <a:pt x="31837" y="40016"/>
                  </a:cubicBezTo>
                  <a:cubicBezTo>
                    <a:pt x="31558" y="38894"/>
                    <a:pt x="31319" y="37926"/>
                    <a:pt x="31202" y="36852"/>
                  </a:cubicBezTo>
                  <a:cubicBezTo>
                    <a:pt x="31061" y="35529"/>
                    <a:pt x="31108" y="34772"/>
                    <a:pt x="31181" y="33628"/>
                  </a:cubicBezTo>
                  <a:cubicBezTo>
                    <a:pt x="31252" y="32505"/>
                    <a:pt x="31340" y="31108"/>
                    <a:pt x="31305" y="28612"/>
                  </a:cubicBezTo>
                  <a:cubicBezTo>
                    <a:pt x="31307" y="28404"/>
                    <a:pt x="31516" y="27692"/>
                    <a:pt x="31671" y="27171"/>
                  </a:cubicBezTo>
                  <a:cubicBezTo>
                    <a:pt x="31825" y="26650"/>
                    <a:pt x="31998" y="26068"/>
                    <a:pt x="32134" y="25483"/>
                  </a:cubicBezTo>
                  <a:cubicBezTo>
                    <a:pt x="33384" y="27006"/>
                    <a:pt x="33018" y="27462"/>
                    <a:pt x="32897" y="27613"/>
                  </a:cubicBezTo>
                  <a:cubicBezTo>
                    <a:pt x="32467" y="28149"/>
                    <a:pt x="31514" y="29520"/>
                    <a:pt x="31914" y="30669"/>
                  </a:cubicBezTo>
                  <a:cubicBezTo>
                    <a:pt x="31988" y="30880"/>
                    <a:pt x="32100" y="31064"/>
                    <a:pt x="32245" y="31218"/>
                  </a:cubicBezTo>
                  <a:cubicBezTo>
                    <a:pt x="32270" y="31539"/>
                    <a:pt x="32362" y="31907"/>
                    <a:pt x="32608" y="32223"/>
                  </a:cubicBezTo>
                  <a:cubicBezTo>
                    <a:pt x="32710" y="32353"/>
                    <a:pt x="32830" y="32465"/>
                    <a:pt x="32965" y="32555"/>
                  </a:cubicBezTo>
                  <a:cubicBezTo>
                    <a:pt x="33042" y="32843"/>
                    <a:pt x="33183" y="33159"/>
                    <a:pt x="33437" y="33419"/>
                  </a:cubicBezTo>
                  <a:cubicBezTo>
                    <a:pt x="33639" y="33628"/>
                    <a:pt x="33891" y="33774"/>
                    <a:pt x="34168" y="33848"/>
                  </a:cubicBezTo>
                  <a:cubicBezTo>
                    <a:pt x="34476" y="34186"/>
                    <a:pt x="34941" y="34436"/>
                    <a:pt x="35549" y="34436"/>
                  </a:cubicBezTo>
                  <a:cubicBezTo>
                    <a:pt x="36000" y="34436"/>
                    <a:pt x="36482" y="34302"/>
                    <a:pt x="37023" y="34025"/>
                  </a:cubicBezTo>
                  <a:cubicBezTo>
                    <a:pt x="37390" y="33838"/>
                    <a:pt x="38503" y="33272"/>
                    <a:pt x="39829" y="28753"/>
                  </a:cubicBezTo>
                  <a:cubicBezTo>
                    <a:pt x="40240" y="27351"/>
                    <a:pt x="41095" y="24435"/>
                    <a:pt x="38736" y="21117"/>
                  </a:cubicBezTo>
                  <a:cubicBezTo>
                    <a:pt x="36537" y="18021"/>
                    <a:pt x="35399" y="16666"/>
                    <a:pt x="34221" y="15740"/>
                  </a:cubicBezTo>
                  <a:cubicBezTo>
                    <a:pt x="33551" y="15215"/>
                    <a:pt x="32713" y="14698"/>
                    <a:pt x="31914" y="14250"/>
                  </a:cubicBezTo>
                  <a:lnTo>
                    <a:pt x="31914" y="9756"/>
                  </a:lnTo>
                  <a:cubicBezTo>
                    <a:pt x="31914" y="8987"/>
                    <a:pt x="31288" y="8361"/>
                    <a:pt x="30520" y="8361"/>
                  </a:cubicBezTo>
                  <a:lnTo>
                    <a:pt x="29804" y="8361"/>
                  </a:lnTo>
                  <a:cubicBezTo>
                    <a:pt x="29709" y="6473"/>
                    <a:pt x="28630" y="5012"/>
                    <a:pt x="27586" y="3599"/>
                  </a:cubicBezTo>
                  <a:lnTo>
                    <a:pt x="27372" y="3309"/>
                  </a:lnTo>
                  <a:cubicBezTo>
                    <a:pt x="25054" y="159"/>
                    <a:pt x="21705" y="0"/>
                    <a:pt x="2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6861300" y="1530800"/>
              <a:ext cx="54525" cy="12950"/>
            </a:xfrm>
            <a:custGeom>
              <a:rect b="b" l="l" r="r" t="t"/>
              <a:pathLst>
                <a:path extrusionOk="0" h="518" w="2181">
                  <a:moveTo>
                    <a:pt x="2180" y="1"/>
                  </a:moveTo>
                  <a:cubicBezTo>
                    <a:pt x="2180" y="1"/>
                    <a:pt x="2144" y="9"/>
                    <a:pt x="2084" y="27"/>
                  </a:cubicBezTo>
                  <a:cubicBezTo>
                    <a:pt x="2026" y="49"/>
                    <a:pt x="1937" y="65"/>
                    <a:pt x="1841" y="92"/>
                  </a:cubicBezTo>
                  <a:cubicBezTo>
                    <a:pt x="1740" y="112"/>
                    <a:pt x="1623" y="136"/>
                    <a:pt x="1499" y="158"/>
                  </a:cubicBezTo>
                  <a:cubicBezTo>
                    <a:pt x="1373" y="175"/>
                    <a:pt x="1240" y="198"/>
                    <a:pt x="1106" y="211"/>
                  </a:cubicBezTo>
                  <a:cubicBezTo>
                    <a:pt x="972" y="230"/>
                    <a:pt x="836" y="244"/>
                    <a:pt x="708" y="258"/>
                  </a:cubicBezTo>
                  <a:cubicBezTo>
                    <a:pt x="581" y="273"/>
                    <a:pt x="460" y="285"/>
                    <a:pt x="354" y="303"/>
                  </a:cubicBezTo>
                  <a:cubicBezTo>
                    <a:pt x="146" y="327"/>
                    <a:pt x="1" y="359"/>
                    <a:pt x="1" y="359"/>
                  </a:cubicBezTo>
                  <a:cubicBezTo>
                    <a:pt x="1" y="359"/>
                    <a:pt x="135" y="425"/>
                    <a:pt x="347" y="468"/>
                  </a:cubicBezTo>
                  <a:cubicBezTo>
                    <a:pt x="453" y="488"/>
                    <a:pt x="580" y="508"/>
                    <a:pt x="715" y="514"/>
                  </a:cubicBezTo>
                  <a:cubicBezTo>
                    <a:pt x="754" y="517"/>
                    <a:pt x="794" y="518"/>
                    <a:pt x="834" y="518"/>
                  </a:cubicBezTo>
                  <a:cubicBezTo>
                    <a:pt x="935" y="518"/>
                    <a:pt x="1038" y="510"/>
                    <a:pt x="1142" y="500"/>
                  </a:cubicBezTo>
                  <a:cubicBezTo>
                    <a:pt x="1286" y="480"/>
                    <a:pt x="1431" y="452"/>
                    <a:pt x="1561" y="406"/>
                  </a:cubicBezTo>
                  <a:cubicBezTo>
                    <a:pt x="1693" y="363"/>
                    <a:pt x="1810" y="304"/>
                    <a:pt x="1906" y="246"/>
                  </a:cubicBezTo>
                  <a:cubicBezTo>
                    <a:pt x="2000" y="183"/>
                    <a:pt x="2072" y="126"/>
                    <a:pt x="2113" y="76"/>
                  </a:cubicBezTo>
                  <a:cubicBezTo>
                    <a:pt x="2157" y="29"/>
                    <a:pt x="2180" y="1"/>
                    <a:pt x="2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7063150" y="2320475"/>
              <a:ext cx="134650" cy="63350"/>
            </a:xfrm>
            <a:custGeom>
              <a:rect b="b" l="l" r="r" t="t"/>
              <a:pathLst>
                <a:path extrusionOk="0" h="2534" w="5386">
                  <a:moveTo>
                    <a:pt x="0" y="1"/>
                  </a:moveTo>
                  <a:lnTo>
                    <a:pt x="0" y="1"/>
                  </a:lnTo>
                  <a:cubicBezTo>
                    <a:pt x="0" y="1"/>
                    <a:pt x="4" y="102"/>
                    <a:pt x="53" y="274"/>
                  </a:cubicBezTo>
                  <a:cubicBezTo>
                    <a:pt x="78" y="358"/>
                    <a:pt x="114" y="462"/>
                    <a:pt x="171" y="572"/>
                  </a:cubicBezTo>
                  <a:cubicBezTo>
                    <a:pt x="227" y="680"/>
                    <a:pt x="293" y="811"/>
                    <a:pt x="387" y="932"/>
                  </a:cubicBezTo>
                  <a:cubicBezTo>
                    <a:pt x="474" y="1059"/>
                    <a:pt x="587" y="1184"/>
                    <a:pt x="712" y="1309"/>
                  </a:cubicBezTo>
                  <a:cubicBezTo>
                    <a:pt x="842" y="1428"/>
                    <a:pt x="983" y="1557"/>
                    <a:pt x="1142" y="1663"/>
                  </a:cubicBezTo>
                  <a:cubicBezTo>
                    <a:pt x="1303" y="1768"/>
                    <a:pt x="1468" y="1885"/>
                    <a:pt x="1655" y="1963"/>
                  </a:cubicBezTo>
                  <a:cubicBezTo>
                    <a:pt x="1833" y="2060"/>
                    <a:pt x="2024" y="2131"/>
                    <a:pt x="2215" y="2202"/>
                  </a:cubicBezTo>
                  <a:cubicBezTo>
                    <a:pt x="2407" y="2276"/>
                    <a:pt x="2604" y="2319"/>
                    <a:pt x="2797" y="2367"/>
                  </a:cubicBezTo>
                  <a:cubicBezTo>
                    <a:pt x="2988" y="2425"/>
                    <a:pt x="3185" y="2445"/>
                    <a:pt x="3371" y="2470"/>
                  </a:cubicBezTo>
                  <a:cubicBezTo>
                    <a:pt x="3744" y="2532"/>
                    <a:pt x="4096" y="2527"/>
                    <a:pt x="4395" y="2532"/>
                  </a:cubicBezTo>
                  <a:cubicBezTo>
                    <a:pt x="4416" y="2533"/>
                    <a:pt x="4437" y="2534"/>
                    <a:pt x="4457" y="2534"/>
                  </a:cubicBezTo>
                  <a:cubicBezTo>
                    <a:pt x="4583" y="2534"/>
                    <a:pt x="4700" y="2518"/>
                    <a:pt x="4804" y="2511"/>
                  </a:cubicBezTo>
                  <a:cubicBezTo>
                    <a:pt x="4925" y="2499"/>
                    <a:pt x="5029" y="2487"/>
                    <a:pt x="5115" y="2479"/>
                  </a:cubicBezTo>
                  <a:cubicBezTo>
                    <a:pt x="5288" y="2458"/>
                    <a:pt x="5385" y="2442"/>
                    <a:pt x="5385" y="2442"/>
                  </a:cubicBezTo>
                  <a:cubicBezTo>
                    <a:pt x="5385" y="2442"/>
                    <a:pt x="5287" y="2419"/>
                    <a:pt x="5117" y="2389"/>
                  </a:cubicBezTo>
                  <a:cubicBezTo>
                    <a:pt x="5032" y="2372"/>
                    <a:pt x="4929" y="2356"/>
                    <a:pt x="4810" y="2336"/>
                  </a:cubicBezTo>
                  <a:cubicBezTo>
                    <a:pt x="4692" y="2315"/>
                    <a:pt x="4558" y="2303"/>
                    <a:pt x="4416" y="2270"/>
                  </a:cubicBezTo>
                  <a:cubicBezTo>
                    <a:pt x="4271" y="2242"/>
                    <a:pt x="4116" y="2210"/>
                    <a:pt x="3952" y="2183"/>
                  </a:cubicBezTo>
                  <a:cubicBezTo>
                    <a:pt x="3787" y="2162"/>
                    <a:pt x="3618" y="2111"/>
                    <a:pt x="3442" y="2074"/>
                  </a:cubicBezTo>
                  <a:cubicBezTo>
                    <a:pt x="3266" y="2039"/>
                    <a:pt x="3085" y="1994"/>
                    <a:pt x="2905" y="1940"/>
                  </a:cubicBezTo>
                  <a:cubicBezTo>
                    <a:pt x="2730" y="1889"/>
                    <a:pt x="2544" y="1845"/>
                    <a:pt x="2369" y="1771"/>
                  </a:cubicBezTo>
                  <a:cubicBezTo>
                    <a:pt x="2189" y="1712"/>
                    <a:pt x="2012" y="1647"/>
                    <a:pt x="1845" y="1565"/>
                  </a:cubicBezTo>
                  <a:cubicBezTo>
                    <a:pt x="1675" y="1493"/>
                    <a:pt x="1515" y="1410"/>
                    <a:pt x="1361" y="1324"/>
                  </a:cubicBezTo>
                  <a:cubicBezTo>
                    <a:pt x="1207" y="1236"/>
                    <a:pt x="1066" y="1142"/>
                    <a:pt x="936" y="1050"/>
                  </a:cubicBezTo>
                  <a:cubicBezTo>
                    <a:pt x="810" y="952"/>
                    <a:pt x="688" y="859"/>
                    <a:pt x="587" y="760"/>
                  </a:cubicBezTo>
                  <a:cubicBezTo>
                    <a:pt x="481" y="666"/>
                    <a:pt x="396" y="565"/>
                    <a:pt x="318" y="478"/>
                  </a:cubicBezTo>
                  <a:cubicBezTo>
                    <a:pt x="245" y="388"/>
                    <a:pt x="181" y="307"/>
                    <a:pt x="134" y="235"/>
                  </a:cubicBezTo>
                  <a:cubicBezTo>
                    <a:pt x="41" y="94"/>
                    <a:pt x="0"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7118000" y="1995600"/>
              <a:ext cx="161850" cy="11550"/>
            </a:xfrm>
            <a:custGeom>
              <a:rect b="b" l="l" r="r" t="t"/>
              <a:pathLst>
                <a:path extrusionOk="0" h="462" w="6474">
                  <a:moveTo>
                    <a:pt x="6473" y="1"/>
                  </a:moveTo>
                  <a:cubicBezTo>
                    <a:pt x="6473" y="1"/>
                    <a:pt x="6371" y="6"/>
                    <a:pt x="6192" y="25"/>
                  </a:cubicBezTo>
                  <a:cubicBezTo>
                    <a:pt x="6104" y="36"/>
                    <a:pt x="5998" y="45"/>
                    <a:pt x="5874" y="59"/>
                  </a:cubicBezTo>
                  <a:cubicBezTo>
                    <a:pt x="5749" y="65"/>
                    <a:pt x="5611" y="76"/>
                    <a:pt x="5459" y="89"/>
                  </a:cubicBezTo>
                  <a:cubicBezTo>
                    <a:pt x="5309" y="104"/>
                    <a:pt x="5144" y="108"/>
                    <a:pt x="4970" y="120"/>
                  </a:cubicBezTo>
                  <a:cubicBezTo>
                    <a:pt x="4799" y="136"/>
                    <a:pt x="4615" y="139"/>
                    <a:pt x="4427" y="149"/>
                  </a:cubicBezTo>
                  <a:cubicBezTo>
                    <a:pt x="4239" y="159"/>
                    <a:pt x="4043" y="158"/>
                    <a:pt x="3845" y="165"/>
                  </a:cubicBezTo>
                  <a:cubicBezTo>
                    <a:pt x="3646" y="173"/>
                    <a:pt x="3444" y="170"/>
                    <a:pt x="3242" y="171"/>
                  </a:cubicBezTo>
                  <a:cubicBezTo>
                    <a:pt x="3151" y="173"/>
                    <a:pt x="3060" y="173"/>
                    <a:pt x="2970" y="173"/>
                  </a:cubicBezTo>
                  <a:cubicBezTo>
                    <a:pt x="2658" y="173"/>
                    <a:pt x="2349" y="167"/>
                    <a:pt x="2055" y="161"/>
                  </a:cubicBezTo>
                  <a:cubicBezTo>
                    <a:pt x="1676" y="150"/>
                    <a:pt x="1322" y="139"/>
                    <a:pt x="1018" y="131"/>
                  </a:cubicBezTo>
                  <a:cubicBezTo>
                    <a:pt x="409" y="107"/>
                    <a:pt x="1" y="92"/>
                    <a:pt x="0" y="92"/>
                  </a:cubicBezTo>
                  <a:lnTo>
                    <a:pt x="0" y="92"/>
                  </a:lnTo>
                  <a:cubicBezTo>
                    <a:pt x="0" y="92"/>
                    <a:pt x="395" y="201"/>
                    <a:pt x="1001" y="295"/>
                  </a:cubicBezTo>
                  <a:cubicBezTo>
                    <a:pt x="1303" y="345"/>
                    <a:pt x="1659" y="385"/>
                    <a:pt x="2042" y="416"/>
                  </a:cubicBezTo>
                  <a:cubicBezTo>
                    <a:pt x="2424" y="447"/>
                    <a:pt x="2833" y="461"/>
                    <a:pt x="3242" y="461"/>
                  </a:cubicBezTo>
                  <a:cubicBezTo>
                    <a:pt x="3652" y="456"/>
                    <a:pt x="4061" y="443"/>
                    <a:pt x="4444" y="402"/>
                  </a:cubicBezTo>
                  <a:cubicBezTo>
                    <a:pt x="4635" y="386"/>
                    <a:pt x="4820" y="366"/>
                    <a:pt x="4995" y="338"/>
                  </a:cubicBezTo>
                  <a:cubicBezTo>
                    <a:pt x="5169" y="312"/>
                    <a:pt x="5333" y="291"/>
                    <a:pt x="5483" y="255"/>
                  </a:cubicBezTo>
                  <a:cubicBezTo>
                    <a:pt x="5786" y="198"/>
                    <a:pt x="6031" y="131"/>
                    <a:pt x="6205" y="81"/>
                  </a:cubicBezTo>
                  <a:cubicBezTo>
                    <a:pt x="6378" y="32"/>
                    <a:pt x="6473" y="1"/>
                    <a:pt x="64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7339275" y="2228625"/>
              <a:ext cx="105700" cy="26900"/>
            </a:xfrm>
            <a:custGeom>
              <a:rect b="b" l="l" r="r" t="t"/>
              <a:pathLst>
                <a:path extrusionOk="0" h="1076" w="4228">
                  <a:moveTo>
                    <a:pt x="3697" y="1"/>
                  </a:moveTo>
                  <a:cubicBezTo>
                    <a:pt x="3646" y="1"/>
                    <a:pt x="3592" y="2"/>
                    <a:pt x="3536" y="3"/>
                  </a:cubicBezTo>
                  <a:cubicBezTo>
                    <a:pt x="3328" y="14"/>
                    <a:pt x="3086" y="34"/>
                    <a:pt x="2831" y="76"/>
                  </a:cubicBezTo>
                  <a:cubicBezTo>
                    <a:pt x="2575" y="115"/>
                    <a:pt x="2306" y="177"/>
                    <a:pt x="2038" y="244"/>
                  </a:cubicBezTo>
                  <a:cubicBezTo>
                    <a:pt x="1772" y="319"/>
                    <a:pt x="1507" y="397"/>
                    <a:pt x="1265" y="487"/>
                  </a:cubicBezTo>
                  <a:cubicBezTo>
                    <a:pt x="1021" y="574"/>
                    <a:pt x="799" y="668"/>
                    <a:pt x="611" y="754"/>
                  </a:cubicBezTo>
                  <a:cubicBezTo>
                    <a:pt x="423" y="840"/>
                    <a:pt x="273" y="923"/>
                    <a:pt x="166" y="980"/>
                  </a:cubicBezTo>
                  <a:cubicBezTo>
                    <a:pt x="59" y="1036"/>
                    <a:pt x="0" y="1075"/>
                    <a:pt x="0" y="1075"/>
                  </a:cubicBezTo>
                  <a:cubicBezTo>
                    <a:pt x="0" y="1075"/>
                    <a:pt x="68" y="1060"/>
                    <a:pt x="186" y="1031"/>
                  </a:cubicBezTo>
                  <a:cubicBezTo>
                    <a:pt x="301" y="1003"/>
                    <a:pt x="468" y="961"/>
                    <a:pt x="668" y="910"/>
                  </a:cubicBezTo>
                  <a:cubicBezTo>
                    <a:pt x="1061" y="805"/>
                    <a:pt x="1585" y="666"/>
                    <a:pt x="2111" y="525"/>
                  </a:cubicBezTo>
                  <a:cubicBezTo>
                    <a:pt x="2373" y="453"/>
                    <a:pt x="2635" y="389"/>
                    <a:pt x="2881" y="328"/>
                  </a:cubicBezTo>
                  <a:cubicBezTo>
                    <a:pt x="3128" y="268"/>
                    <a:pt x="3358" y="216"/>
                    <a:pt x="3558" y="170"/>
                  </a:cubicBezTo>
                  <a:cubicBezTo>
                    <a:pt x="3758" y="131"/>
                    <a:pt x="3924" y="87"/>
                    <a:pt x="4041" y="71"/>
                  </a:cubicBezTo>
                  <a:cubicBezTo>
                    <a:pt x="4159" y="49"/>
                    <a:pt x="4228" y="33"/>
                    <a:pt x="4228" y="33"/>
                  </a:cubicBezTo>
                  <a:cubicBezTo>
                    <a:pt x="4228" y="33"/>
                    <a:pt x="4022" y="1"/>
                    <a:pt x="3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7611550" y="1680975"/>
              <a:ext cx="53900" cy="48325"/>
            </a:xfrm>
            <a:custGeom>
              <a:rect b="b" l="l" r="r" t="t"/>
              <a:pathLst>
                <a:path extrusionOk="0" h="1933" w="2156">
                  <a:moveTo>
                    <a:pt x="2155" y="0"/>
                  </a:moveTo>
                  <a:cubicBezTo>
                    <a:pt x="2155" y="0"/>
                    <a:pt x="2108" y="6"/>
                    <a:pt x="2027" y="20"/>
                  </a:cubicBezTo>
                  <a:cubicBezTo>
                    <a:pt x="1945" y="38"/>
                    <a:pt x="1825" y="57"/>
                    <a:pt x="1691" y="106"/>
                  </a:cubicBezTo>
                  <a:cubicBezTo>
                    <a:pt x="1624" y="132"/>
                    <a:pt x="1546" y="152"/>
                    <a:pt x="1475" y="188"/>
                  </a:cubicBezTo>
                  <a:cubicBezTo>
                    <a:pt x="1401" y="225"/>
                    <a:pt x="1320" y="260"/>
                    <a:pt x="1241" y="305"/>
                  </a:cubicBezTo>
                  <a:cubicBezTo>
                    <a:pt x="1084" y="394"/>
                    <a:pt x="925" y="507"/>
                    <a:pt x="778" y="632"/>
                  </a:cubicBezTo>
                  <a:cubicBezTo>
                    <a:pt x="635" y="763"/>
                    <a:pt x="497" y="900"/>
                    <a:pt x="394" y="1050"/>
                  </a:cubicBezTo>
                  <a:cubicBezTo>
                    <a:pt x="283" y="1194"/>
                    <a:pt x="200" y="1342"/>
                    <a:pt x="140" y="1475"/>
                  </a:cubicBezTo>
                  <a:cubicBezTo>
                    <a:pt x="18" y="1738"/>
                    <a:pt x="0" y="1933"/>
                    <a:pt x="0" y="1933"/>
                  </a:cubicBezTo>
                  <a:cubicBezTo>
                    <a:pt x="0" y="1933"/>
                    <a:pt x="108" y="1773"/>
                    <a:pt x="281" y="1562"/>
                  </a:cubicBezTo>
                  <a:cubicBezTo>
                    <a:pt x="368" y="1456"/>
                    <a:pt x="470" y="1335"/>
                    <a:pt x="588" y="1214"/>
                  </a:cubicBezTo>
                  <a:cubicBezTo>
                    <a:pt x="643" y="1151"/>
                    <a:pt x="709" y="1093"/>
                    <a:pt x="771" y="1032"/>
                  </a:cubicBezTo>
                  <a:cubicBezTo>
                    <a:pt x="831" y="967"/>
                    <a:pt x="901" y="912"/>
                    <a:pt x="967" y="852"/>
                  </a:cubicBezTo>
                  <a:cubicBezTo>
                    <a:pt x="1100" y="731"/>
                    <a:pt x="1245" y="625"/>
                    <a:pt x="1379" y="521"/>
                  </a:cubicBezTo>
                  <a:cubicBezTo>
                    <a:pt x="1448" y="473"/>
                    <a:pt x="1515" y="426"/>
                    <a:pt x="1578" y="380"/>
                  </a:cubicBezTo>
                  <a:cubicBezTo>
                    <a:pt x="1642" y="333"/>
                    <a:pt x="1706" y="298"/>
                    <a:pt x="1763" y="258"/>
                  </a:cubicBezTo>
                  <a:cubicBezTo>
                    <a:pt x="1877" y="179"/>
                    <a:pt x="1978" y="121"/>
                    <a:pt x="2047" y="74"/>
                  </a:cubicBezTo>
                  <a:cubicBezTo>
                    <a:pt x="2115" y="30"/>
                    <a:pt x="2155" y="0"/>
                    <a:pt x="2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7116950" y="1254600"/>
              <a:ext cx="34850" cy="195550"/>
            </a:xfrm>
            <a:custGeom>
              <a:rect b="b" l="l" r="r" t="t"/>
              <a:pathLst>
                <a:path extrusionOk="0" h="7822" w="1394">
                  <a:moveTo>
                    <a:pt x="1393" y="1"/>
                  </a:moveTo>
                  <a:cubicBezTo>
                    <a:pt x="1393" y="1"/>
                    <a:pt x="1324" y="107"/>
                    <a:pt x="1200" y="292"/>
                  </a:cubicBezTo>
                  <a:cubicBezTo>
                    <a:pt x="1142" y="386"/>
                    <a:pt x="1062" y="495"/>
                    <a:pt x="993" y="635"/>
                  </a:cubicBezTo>
                  <a:cubicBezTo>
                    <a:pt x="921" y="772"/>
                    <a:pt x="831" y="925"/>
                    <a:pt x="751" y="1101"/>
                  </a:cubicBezTo>
                  <a:cubicBezTo>
                    <a:pt x="679" y="1279"/>
                    <a:pt x="592" y="1469"/>
                    <a:pt x="514" y="1675"/>
                  </a:cubicBezTo>
                  <a:cubicBezTo>
                    <a:pt x="447" y="1885"/>
                    <a:pt x="355" y="2100"/>
                    <a:pt x="304" y="2335"/>
                  </a:cubicBezTo>
                  <a:cubicBezTo>
                    <a:pt x="244" y="2568"/>
                    <a:pt x="182" y="2807"/>
                    <a:pt x="143" y="3058"/>
                  </a:cubicBezTo>
                  <a:cubicBezTo>
                    <a:pt x="92" y="3307"/>
                    <a:pt x="71" y="3562"/>
                    <a:pt x="40" y="3817"/>
                  </a:cubicBezTo>
                  <a:cubicBezTo>
                    <a:pt x="25" y="4074"/>
                    <a:pt x="2" y="4329"/>
                    <a:pt x="8" y="4583"/>
                  </a:cubicBezTo>
                  <a:cubicBezTo>
                    <a:pt x="1" y="4834"/>
                    <a:pt x="17" y="5082"/>
                    <a:pt x="33" y="5323"/>
                  </a:cubicBezTo>
                  <a:cubicBezTo>
                    <a:pt x="48" y="5563"/>
                    <a:pt x="80" y="5793"/>
                    <a:pt x="114" y="6009"/>
                  </a:cubicBezTo>
                  <a:cubicBezTo>
                    <a:pt x="149" y="6225"/>
                    <a:pt x="185" y="6430"/>
                    <a:pt x="230" y="6617"/>
                  </a:cubicBezTo>
                  <a:cubicBezTo>
                    <a:pt x="310" y="6993"/>
                    <a:pt x="424" y="7293"/>
                    <a:pt x="498" y="7501"/>
                  </a:cubicBezTo>
                  <a:cubicBezTo>
                    <a:pt x="580" y="7708"/>
                    <a:pt x="633" y="7822"/>
                    <a:pt x="633" y="7822"/>
                  </a:cubicBezTo>
                  <a:cubicBezTo>
                    <a:pt x="633" y="7822"/>
                    <a:pt x="604" y="7699"/>
                    <a:pt x="547" y="7485"/>
                  </a:cubicBezTo>
                  <a:cubicBezTo>
                    <a:pt x="498" y="7270"/>
                    <a:pt x="440" y="6960"/>
                    <a:pt x="389" y="6586"/>
                  </a:cubicBezTo>
                  <a:cubicBezTo>
                    <a:pt x="327" y="6214"/>
                    <a:pt x="304" y="5775"/>
                    <a:pt x="286" y="5308"/>
                  </a:cubicBezTo>
                  <a:cubicBezTo>
                    <a:pt x="277" y="5073"/>
                    <a:pt x="279" y="4831"/>
                    <a:pt x="286" y="4585"/>
                  </a:cubicBezTo>
                  <a:cubicBezTo>
                    <a:pt x="284" y="4338"/>
                    <a:pt x="311" y="4090"/>
                    <a:pt x="327" y="3841"/>
                  </a:cubicBezTo>
                  <a:cubicBezTo>
                    <a:pt x="357" y="3593"/>
                    <a:pt x="373" y="3345"/>
                    <a:pt x="418" y="3103"/>
                  </a:cubicBezTo>
                  <a:cubicBezTo>
                    <a:pt x="453" y="2860"/>
                    <a:pt x="499" y="2623"/>
                    <a:pt x="551" y="2395"/>
                  </a:cubicBezTo>
                  <a:cubicBezTo>
                    <a:pt x="594" y="2165"/>
                    <a:pt x="666" y="1948"/>
                    <a:pt x="714" y="1738"/>
                  </a:cubicBezTo>
                  <a:cubicBezTo>
                    <a:pt x="773" y="1532"/>
                    <a:pt x="843" y="1341"/>
                    <a:pt x="901" y="1161"/>
                  </a:cubicBezTo>
                  <a:cubicBezTo>
                    <a:pt x="969" y="986"/>
                    <a:pt x="1031" y="825"/>
                    <a:pt x="1086" y="683"/>
                  </a:cubicBezTo>
                  <a:cubicBezTo>
                    <a:pt x="1137" y="538"/>
                    <a:pt x="1204" y="420"/>
                    <a:pt x="1250" y="319"/>
                  </a:cubicBezTo>
                  <a:cubicBezTo>
                    <a:pt x="1341" y="118"/>
                    <a:pt x="1393" y="1"/>
                    <a:pt x="1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7328425" y="1645175"/>
              <a:ext cx="58650" cy="101800"/>
            </a:xfrm>
            <a:custGeom>
              <a:rect b="b" l="l" r="r" t="t"/>
              <a:pathLst>
                <a:path extrusionOk="0" h="4072" w="2346">
                  <a:moveTo>
                    <a:pt x="3" y="1"/>
                  </a:moveTo>
                  <a:lnTo>
                    <a:pt x="3" y="177"/>
                  </a:lnTo>
                  <a:lnTo>
                    <a:pt x="1" y="4071"/>
                  </a:lnTo>
                  <a:lnTo>
                    <a:pt x="358" y="345"/>
                  </a:lnTo>
                  <a:lnTo>
                    <a:pt x="2345" y="18"/>
                  </a:lnTo>
                  <a:lnTo>
                    <a:pt x="175" y="2"/>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7217800" y="1644500"/>
              <a:ext cx="31600" cy="101800"/>
            </a:xfrm>
            <a:custGeom>
              <a:rect b="b" l="l" r="r" t="t"/>
              <a:pathLst>
                <a:path extrusionOk="0" h="4072" w="1264">
                  <a:moveTo>
                    <a:pt x="4" y="1"/>
                  </a:moveTo>
                  <a:lnTo>
                    <a:pt x="4" y="177"/>
                  </a:lnTo>
                  <a:lnTo>
                    <a:pt x="1" y="4071"/>
                  </a:lnTo>
                  <a:lnTo>
                    <a:pt x="361" y="321"/>
                  </a:lnTo>
                  <a:lnTo>
                    <a:pt x="1263" y="18"/>
                  </a:lnTo>
                  <a:lnTo>
                    <a:pt x="159" y="5"/>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7254300" y="1644500"/>
              <a:ext cx="31550" cy="101800"/>
            </a:xfrm>
            <a:custGeom>
              <a:rect b="b" l="l" r="r" t="t"/>
              <a:pathLst>
                <a:path extrusionOk="0" h="4072" w="1262">
                  <a:moveTo>
                    <a:pt x="5" y="1"/>
                  </a:moveTo>
                  <a:lnTo>
                    <a:pt x="5" y="177"/>
                  </a:lnTo>
                  <a:lnTo>
                    <a:pt x="1" y="4071"/>
                  </a:lnTo>
                  <a:lnTo>
                    <a:pt x="360" y="321"/>
                  </a:lnTo>
                  <a:lnTo>
                    <a:pt x="1262" y="18"/>
                  </a:lnTo>
                  <a:lnTo>
                    <a:pt x="159" y="5"/>
                  </a:lnTo>
                  <a:lnTo>
                    <a:pt x="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7288650" y="1645025"/>
              <a:ext cx="31850" cy="31775"/>
            </a:xfrm>
            <a:custGeom>
              <a:rect b="b" l="l" r="r" t="t"/>
              <a:pathLst>
                <a:path extrusionOk="0" h="1271" w="1274">
                  <a:moveTo>
                    <a:pt x="658" y="0"/>
                  </a:moveTo>
                  <a:cubicBezTo>
                    <a:pt x="592" y="0"/>
                    <a:pt x="521" y="9"/>
                    <a:pt x="457" y="32"/>
                  </a:cubicBezTo>
                  <a:cubicBezTo>
                    <a:pt x="360" y="66"/>
                    <a:pt x="270" y="120"/>
                    <a:pt x="195" y="191"/>
                  </a:cubicBezTo>
                  <a:cubicBezTo>
                    <a:pt x="123" y="267"/>
                    <a:pt x="67" y="356"/>
                    <a:pt x="35" y="453"/>
                  </a:cubicBezTo>
                  <a:cubicBezTo>
                    <a:pt x="16" y="501"/>
                    <a:pt x="8" y="549"/>
                    <a:pt x="3" y="604"/>
                  </a:cubicBezTo>
                  <a:cubicBezTo>
                    <a:pt x="0" y="635"/>
                    <a:pt x="3" y="649"/>
                    <a:pt x="2" y="670"/>
                  </a:cubicBezTo>
                  <a:cubicBezTo>
                    <a:pt x="0" y="700"/>
                    <a:pt x="4" y="720"/>
                    <a:pt x="7" y="745"/>
                  </a:cubicBezTo>
                  <a:cubicBezTo>
                    <a:pt x="30" y="935"/>
                    <a:pt x="143" y="1088"/>
                    <a:pt x="259" y="1168"/>
                  </a:cubicBezTo>
                  <a:cubicBezTo>
                    <a:pt x="378" y="1252"/>
                    <a:pt x="497" y="1270"/>
                    <a:pt x="574" y="1270"/>
                  </a:cubicBezTo>
                  <a:cubicBezTo>
                    <a:pt x="648" y="1269"/>
                    <a:pt x="685" y="1255"/>
                    <a:pt x="692" y="1254"/>
                  </a:cubicBezTo>
                  <a:lnTo>
                    <a:pt x="692" y="1254"/>
                  </a:lnTo>
                  <a:cubicBezTo>
                    <a:pt x="693" y="1254"/>
                    <a:pt x="693" y="1254"/>
                    <a:pt x="693" y="1254"/>
                  </a:cubicBezTo>
                  <a:cubicBezTo>
                    <a:pt x="693" y="1254"/>
                    <a:pt x="693" y="1254"/>
                    <a:pt x="692" y="1254"/>
                  </a:cubicBezTo>
                  <a:cubicBezTo>
                    <a:pt x="692" y="1254"/>
                    <a:pt x="692" y="1254"/>
                    <a:pt x="692" y="1254"/>
                  </a:cubicBezTo>
                  <a:lnTo>
                    <a:pt x="692" y="1254"/>
                  </a:lnTo>
                  <a:cubicBezTo>
                    <a:pt x="685" y="1252"/>
                    <a:pt x="642" y="1241"/>
                    <a:pt x="586" y="1215"/>
                  </a:cubicBezTo>
                  <a:cubicBezTo>
                    <a:pt x="521" y="1185"/>
                    <a:pt x="438" y="1134"/>
                    <a:pt x="371" y="1048"/>
                  </a:cubicBezTo>
                  <a:cubicBezTo>
                    <a:pt x="304" y="964"/>
                    <a:pt x="257" y="847"/>
                    <a:pt x="258" y="727"/>
                  </a:cubicBezTo>
                  <a:cubicBezTo>
                    <a:pt x="259" y="713"/>
                    <a:pt x="258" y="693"/>
                    <a:pt x="259" y="685"/>
                  </a:cubicBezTo>
                  <a:cubicBezTo>
                    <a:pt x="264" y="668"/>
                    <a:pt x="264" y="639"/>
                    <a:pt x="269" y="631"/>
                  </a:cubicBezTo>
                  <a:cubicBezTo>
                    <a:pt x="276" y="608"/>
                    <a:pt x="284" y="576"/>
                    <a:pt x="296" y="547"/>
                  </a:cubicBezTo>
                  <a:cubicBezTo>
                    <a:pt x="317" y="490"/>
                    <a:pt x="352" y="437"/>
                    <a:pt x="398" y="395"/>
                  </a:cubicBezTo>
                  <a:cubicBezTo>
                    <a:pt x="441" y="349"/>
                    <a:pt x="493" y="314"/>
                    <a:pt x="551" y="292"/>
                  </a:cubicBezTo>
                  <a:cubicBezTo>
                    <a:pt x="606" y="272"/>
                    <a:pt x="661" y="257"/>
                    <a:pt x="726" y="257"/>
                  </a:cubicBezTo>
                  <a:cubicBezTo>
                    <a:pt x="728" y="257"/>
                    <a:pt x="731" y="257"/>
                    <a:pt x="734" y="257"/>
                  </a:cubicBezTo>
                  <a:cubicBezTo>
                    <a:pt x="735" y="257"/>
                    <a:pt x="737" y="257"/>
                    <a:pt x="738" y="257"/>
                  </a:cubicBezTo>
                  <a:cubicBezTo>
                    <a:pt x="851" y="257"/>
                    <a:pt x="970" y="303"/>
                    <a:pt x="1050" y="369"/>
                  </a:cubicBezTo>
                  <a:cubicBezTo>
                    <a:pt x="1135" y="437"/>
                    <a:pt x="1189" y="520"/>
                    <a:pt x="1218" y="584"/>
                  </a:cubicBezTo>
                  <a:cubicBezTo>
                    <a:pt x="1246" y="650"/>
                    <a:pt x="1257" y="692"/>
                    <a:pt x="1257" y="692"/>
                  </a:cubicBezTo>
                  <a:cubicBezTo>
                    <a:pt x="1257" y="692"/>
                    <a:pt x="1271" y="651"/>
                    <a:pt x="1273" y="572"/>
                  </a:cubicBezTo>
                  <a:cubicBezTo>
                    <a:pt x="1273" y="497"/>
                    <a:pt x="1256" y="376"/>
                    <a:pt x="1171" y="258"/>
                  </a:cubicBezTo>
                  <a:cubicBezTo>
                    <a:pt x="1091" y="141"/>
                    <a:pt x="943" y="30"/>
                    <a:pt x="746" y="5"/>
                  </a:cubicBezTo>
                  <a:cubicBezTo>
                    <a:pt x="718" y="2"/>
                    <a:pt x="689" y="0"/>
                    <a:pt x="6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7288600" y="1680575"/>
              <a:ext cx="31900" cy="31775"/>
            </a:xfrm>
            <a:custGeom>
              <a:rect b="b" l="l" r="r" t="t"/>
              <a:pathLst>
                <a:path extrusionOk="0" h="1271" w="1276">
                  <a:moveTo>
                    <a:pt x="658" y="0"/>
                  </a:moveTo>
                  <a:cubicBezTo>
                    <a:pt x="591" y="0"/>
                    <a:pt x="521" y="9"/>
                    <a:pt x="456" y="32"/>
                  </a:cubicBezTo>
                  <a:cubicBezTo>
                    <a:pt x="361" y="66"/>
                    <a:pt x="271" y="120"/>
                    <a:pt x="194" y="191"/>
                  </a:cubicBezTo>
                  <a:cubicBezTo>
                    <a:pt x="123" y="267"/>
                    <a:pt x="67" y="356"/>
                    <a:pt x="36" y="453"/>
                  </a:cubicBezTo>
                  <a:cubicBezTo>
                    <a:pt x="17" y="502"/>
                    <a:pt x="8" y="549"/>
                    <a:pt x="5" y="605"/>
                  </a:cubicBezTo>
                  <a:cubicBezTo>
                    <a:pt x="2" y="634"/>
                    <a:pt x="5" y="648"/>
                    <a:pt x="4" y="670"/>
                  </a:cubicBezTo>
                  <a:cubicBezTo>
                    <a:pt x="1" y="700"/>
                    <a:pt x="6" y="720"/>
                    <a:pt x="8" y="746"/>
                  </a:cubicBezTo>
                  <a:cubicBezTo>
                    <a:pt x="32" y="935"/>
                    <a:pt x="145" y="1088"/>
                    <a:pt x="261" y="1169"/>
                  </a:cubicBezTo>
                  <a:cubicBezTo>
                    <a:pt x="380" y="1252"/>
                    <a:pt x="499" y="1271"/>
                    <a:pt x="576" y="1271"/>
                  </a:cubicBezTo>
                  <a:cubicBezTo>
                    <a:pt x="650" y="1269"/>
                    <a:pt x="687" y="1255"/>
                    <a:pt x="694" y="1254"/>
                  </a:cubicBezTo>
                  <a:lnTo>
                    <a:pt x="694" y="1254"/>
                  </a:lnTo>
                  <a:cubicBezTo>
                    <a:pt x="695" y="1254"/>
                    <a:pt x="695" y="1254"/>
                    <a:pt x="695" y="1254"/>
                  </a:cubicBezTo>
                  <a:cubicBezTo>
                    <a:pt x="695" y="1254"/>
                    <a:pt x="695" y="1254"/>
                    <a:pt x="694" y="1254"/>
                  </a:cubicBezTo>
                  <a:cubicBezTo>
                    <a:pt x="694" y="1254"/>
                    <a:pt x="694" y="1254"/>
                    <a:pt x="694" y="1254"/>
                  </a:cubicBezTo>
                  <a:lnTo>
                    <a:pt x="694" y="1254"/>
                  </a:lnTo>
                  <a:cubicBezTo>
                    <a:pt x="687" y="1252"/>
                    <a:pt x="644" y="1241"/>
                    <a:pt x="588" y="1216"/>
                  </a:cubicBezTo>
                  <a:cubicBezTo>
                    <a:pt x="523" y="1185"/>
                    <a:pt x="440" y="1134"/>
                    <a:pt x="373" y="1048"/>
                  </a:cubicBezTo>
                  <a:cubicBezTo>
                    <a:pt x="306" y="963"/>
                    <a:pt x="259" y="848"/>
                    <a:pt x="260" y="727"/>
                  </a:cubicBezTo>
                  <a:cubicBezTo>
                    <a:pt x="261" y="713"/>
                    <a:pt x="260" y="693"/>
                    <a:pt x="261" y="685"/>
                  </a:cubicBezTo>
                  <a:cubicBezTo>
                    <a:pt x="266" y="668"/>
                    <a:pt x="266" y="639"/>
                    <a:pt x="271" y="631"/>
                  </a:cubicBezTo>
                  <a:cubicBezTo>
                    <a:pt x="278" y="607"/>
                    <a:pt x="286" y="576"/>
                    <a:pt x="298" y="547"/>
                  </a:cubicBezTo>
                  <a:cubicBezTo>
                    <a:pt x="319" y="490"/>
                    <a:pt x="354" y="437"/>
                    <a:pt x="400" y="395"/>
                  </a:cubicBezTo>
                  <a:cubicBezTo>
                    <a:pt x="443" y="349"/>
                    <a:pt x="495" y="314"/>
                    <a:pt x="553" y="292"/>
                  </a:cubicBezTo>
                  <a:cubicBezTo>
                    <a:pt x="608" y="272"/>
                    <a:pt x="663" y="257"/>
                    <a:pt x="728" y="257"/>
                  </a:cubicBezTo>
                  <a:cubicBezTo>
                    <a:pt x="730" y="257"/>
                    <a:pt x="733" y="257"/>
                    <a:pt x="736" y="257"/>
                  </a:cubicBezTo>
                  <a:cubicBezTo>
                    <a:pt x="737" y="257"/>
                    <a:pt x="739" y="257"/>
                    <a:pt x="740" y="257"/>
                  </a:cubicBezTo>
                  <a:cubicBezTo>
                    <a:pt x="853" y="257"/>
                    <a:pt x="972" y="303"/>
                    <a:pt x="1052" y="370"/>
                  </a:cubicBezTo>
                  <a:cubicBezTo>
                    <a:pt x="1137" y="437"/>
                    <a:pt x="1191" y="520"/>
                    <a:pt x="1220" y="584"/>
                  </a:cubicBezTo>
                  <a:cubicBezTo>
                    <a:pt x="1248" y="649"/>
                    <a:pt x="1259" y="692"/>
                    <a:pt x="1259" y="692"/>
                  </a:cubicBezTo>
                  <a:cubicBezTo>
                    <a:pt x="1259" y="692"/>
                    <a:pt x="1273" y="652"/>
                    <a:pt x="1275" y="572"/>
                  </a:cubicBezTo>
                  <a:cubicBezTo>
                    <a:pt x="1275" y="497"/>
                    <a:pt x="1258" y="376"/>
                    <a:pt x="1173" y="258"/>
                  </a:cubicBezTo>
                  <a:cubicBezTo>
                    <a:pt x="1091" y="140"/>
                    <a:pt x="944" y="28"/>
                    <a:pt x="745" y="6"/>
                  </a:cubicBezTo>
                  <a:cubicBezTo>
                    <a:pt x="717" y="2"/>
                    <a:pt x="688" y="0"/>
                    <a:pt x="6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7288650" y="1716050"/>
              <a:ext cx="31800" cy="31750"/>
            </a:xfrm>
            <a:custGeom>
              <a:rect b="b" l="l" r="r" t="t"/>
              <a:pathLst>
                <a:path extrusionOk="0" h="1270" w="1272">
                  <a:moveTo>
                    <a:pt x="656" y="1"/>
                  </a:moveTo>
                  <a:cubicBezTo>
                    <a:pt x="589" y="1"/>
                    <a:pt x="519" y="10"/>
                    <a:pt x="454" y="33"/>
                  </a:cubicBezTo>
                  <a:cubicBezTo>
                    <a:pt x="359" y="66"/>
                    <a:pt x="269" y="120"/>
                    <a:pt x="192" y="193"/>
                  </a:cubicBezTo>
                  <a:cubicBezTo>
                    <a:pt x="121" y="268"/>
                    <a:pt x="65" y="357"/>
                    <a:pt x="34" y="455"/>
                  </a:cubicBezTo>
                  <a:cubicBezTo>
                    <a:pt x="15" y="503"/>
                    <a:pt x="7" y="550"/>
                    <a:pt x="3" y="605"/>
                  </a:cubicBezTo>
                  <a:cubicBezTo>
                    <a:pt x="0" y="636"/>
                    <a:pt x="3" y="649"/>
                    <a:pt x="2" y="671"/>
                  </a:cubicBezTo>
                  <a:cubicBezTo>
                    <a:pt x="0" y="700"/>
                    <a:pt x="4" y="720"/>
                    <a:pt x="7" y="746"/>
                  </a:cubicBezTo>
                  <a:cubicBezTo>
                    <a:pt x="30" y="935"/>
                    <a:pt x="143" y="1088"/>
                    <a:pt x="259" y="1168"/>
                  </a:cubicBezTo>
                  <a:cubicBezTo>
                    <a:pt x="378" y="1251"/>
                    <a:pt x="497" y="1270"/>
                    <a:pt x="574" y="1270"/>
                  </a:cubicBezTo>
                  <a:cubicBezTo>
                    <a:pt x="648" y="1268"/>
                    <a:pt x="685" y="1254"/>
                    <a:pt x="692" y="1253"/>
                  </a:cubicBezTo>
                  <a:lnTo>
                    <a:pt x="692" y="1253"/>
                  </a:lnTo>
                  <a:cubicBezTo>
                    <a:pt x="693" y="1253"/>
                    <a:pt x="693" y="1254"/>
                    <a:pt x="693" y="1254"/>
                  </a:cubicBezTo>
                  <a:cubicBezTo>
                    <a:pt x="693" y="1253"/>
                    <a:pt x="693" y="1253"/>
                    <a:pt x="692" y="1253"/>
                  </a:cubicBezTo>
                  <a:cubicBezTo>
                    <a:pt x="692" y="1253"/>
                    <a:pt x="692" y="1253"/>
                    <a:pt x="692" y="1253"/>
                  </a:cubicBezTo>
                  <a:lnTo>
                    <a:pt x="692" y="1253"/>
                  </a:lnTo>
                  <a:cubicBezTo>
                    <a:pt x="685" y="1251"/>
                    <a:pt x="642" y="1240"/>
                    <a:pt x="586" y="1215"/>
                  </a:cubicBezTo>
                  <a:cubicBezTo>
                    <a:pt x="521" y="1184"/>
                    <a:pt x="438" y="1133"/>
                    <a:pt x="371" y="1047"/>
                  </a:cubicBezTo>
                  <a:cubicBezTo>
                    <a:pt x="304" y="962"/>
                    <a:pt x="257" y="847"/>
                    <a:pt x="258" y="726"/>
                  </a:cubicBezTo>
                  <a:cubicBezTo>
                    <a:pt x="259" y="712"/>
                    <a:pt x="258" y="692"/>
                    <a:pt x="259" y="684"/>
                  </a:cubicBezTo>
                  <a:cubicBezTo>
                    <a:pt x="262" y="669"/>
                    <a:pt x="262" y="643"/>
                    <a:pt x="266" y="632"/>
                  </a:cubicBezTo>
                  <a:cubicBezTo>
                    <a:pt x="273" y="609"/>
                    <a:pt x="282" y="577"/>
                    <a:pt x="293" y="549"/>
                  </a:cubicBezTo>
                  <a:cubicBezTo>
                    <a:pt x="316" y="491"/>
                    <a:pt x="351" y="437"/>
                    <a:pt x="396" y="395"/>
                  </a:cubicBezTo>
                  <a:cubicBezTo>
                    <a:pt x="439" y="350"/>
                    <a:pt x="492" y="315"/>
                    <a:pt x="548" y="293"/>
                  </a:cubicBezTo>
                  <a:cubicBezTo>
                    <a:pt x="605" y="274"/>
                    <a:pt x="658" y="257"/>
                    <a:pt x="725" y="257"/>
                  </a:cubicBezTo>
                  <a:cubicBezTo>
                    <a:pt x="727" y="257"/>
                    <a:pt x="730" y="257"/>
                    <a:pt x="732" y="257"/>
                  </a:cubicBezTo>
                  <a:cubicBezTo>
                    <a:pt x="734" y="257"/>
                    <a:pt x="735" y="257"/>
                    <a:pt x="737" y="257"/>
                  </a:cubicBezTo>
                  <a:cubicBezTo>
                    <a:pt x="850" y="257"/>
                    <a:pt x="968" y="304"/>
                    <a:pt x="1049" y="370"/>
                  </a:cubicBezTo>
                  <a:cubicBezTo>
                    <a:pt x="1132" y="437"/>
                    <a:pt x="1186" y="522"/>
                    <a:pt x="1217" y="585"/>
                  </a:cubicBezTo>
                  <a:cubicBezTo>
                    <a:pt x="1245" y="651"/>
                    <a:pt x="1256" y="692"/>
                    <a:pt x="1256" y="692"/>
                  </a:cubicBezTo>
                  <a:cubicBezTo>
                    <a:pt x="1256" y="692"/>
                    <a:pt x="1269" y="652"/>
                    <a:pt x="1272" y="573"/>
                  </a:cubicBezTo>
                  <a:cubicBezTo>
                    <a:pt x="1272" y="498"/>
                    <a:pt x="1253" y="377"/>
                    <a:pt x="1170" y="260"/>
                  </a:cubicBezTo>
                  <a:cubicBezTo>
                    <a:pt x="1089" y="142"/>
                    <a:pt x="942" y="32"/>
                    <a:pt x="743" y="6"/>
                  </a:cubicBezTo>
                  <a:cubicBezTo>
                    <a:pt x="715" y="3"/>
                    <a:pt x="686" y="1"/>
                    <a:pt x="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7220650" y="1650825"/>
              <a:ext cx="177575" cy="109975"/>
            </a:xfrm>
            <a:custGeom>
              <a:rect b="b" l="l" r="r" t="t"/>
              <a:pathLst>
                <a:path extrusionOk="0" h="4399" w="7103">
                  <a:moveTo>
                    <a:pt x="7035" y="0"/>
                  </a:moveTo>
                  <a:cubicBezTo>
                    <a:pt x="7035" y="0"/>
                    <a:pt x="7019" y="701"/>
                    <a:pt x="6995" y="1754"/>
                  </a:cubicBezTo>
                  <a:cubicBezTo>
                    <a:pt x="6988" y="2281"/>
                    <a:pt x="6981" y="2894"/>
                    <a:pt x="6973" y="3552"/>
                  </a:cubicBezTo>
                  <a:cubicBezTo>
                    <a:pt x="6972" y="3715"/>
                    <a:pt x="6975" y="3889"/>
                    <a:pt x="6968" y="4047"/>
                  </a:cubicBezTo>
                  <a:cubicBezTo>
                    <a:pt x="6952" y="4167"/>
                    <a:pt x="6845" y="4262"/>
                    <a:pt x="6705" y="4262"/>
                  </a:cubicBezTo>
                  <a:cubicBezTo>
                    <a:pt x="6691" y="4262"/>
                    <a:pt x="6676" y="4261"/>
                    <a:pt x="6662" y="4259"/>
                  </a:cubicBezTo>
                  <a:cubicBezTo>
                    <a:pt x="6315" y="4257"/>
                    <a:pt x="5965" y="4255"/>
                    <a:pt x="5614" y="4253"/>
                  </a:cubicBezTo>
                  <a:cubicBezTo>
                    <a:pt x="4912" y="4257"/>
                    <a:pt x="4211" y="4260"/>
                    <a:pt x="3553" y="4264"/>
                  </a:cubicBezTo>
                  <a:cubicBezTo>
                    <a:pt x="2895" y="4272"/>
                    <a:pt x="2280" y="4279"/>
                    <a:pt x="1755" y="4286"/>
                  </a:cubicBezTo>
                  <a:cubicBezTo>
                    <a:pt x="702" y="4311"/>
                    <a:pt x="1" y="4326"/>
                    <a:pt x="1" y="4326"/>
                  </a:cubicBezTo>
                  <a:cubicBezTo>
                    <a:pt x="1" y="4326"/>
                    <a:pt x="702" y="4342"/>
                    <a:pt x="1755" y="4366"/>
                  </a:cubicBezTo>
                  <a:cubicBezTo>
                    <a:pt x="2281" y="4373"/>
                    <a:pt x="2894" y="4380"/>
                    <a:pt x="3553" y="4388"/>
                  </a:cubicBezTo>
                  <a:cubicBezTo>
                    <a:pt x="4211" y="4392"/>
                    <a:pt x="4912" y="4394"/>
                    <a:pt x="5614" y="4398"/>
                  </a:cubicBezTo>
                  <a:cubicBezTo>
                    <a:pt x="5965" y="4396"/>
                    <a:pt x="6315" y="4394"/>
                    <a:pt x="6662" y="4393"/>
                  </a:cubicBezTo>
                  <a:cubicBezTo>
                    <a:pt x="6671" y="4394"/>
                    <a:pt x="6681" y="4394"/>
                    <a:pt x="6691" y="4394"/>
                  </a:cubicBezTo>
                  <a:cubicBezTo>
                    <a:pt x="6768" y="4394"/>
                    <a:pt x="6875" y="4375"/>
                    <a:pt x="6945" y="4319"/>
                  </a:cubicBezTo>
                  <a:cubicBezTo>
                    <a:pt x="7028" y="4257"/>
                    <a:pt x="7086" y="4165"/>
                    <a:pt x="7098" y="4059"/>
                  </a:cubicBezTo>
                  <a:cubicBezTo>
                    <a:pt x="7102" y="3879"/>
                    <a:pt x="7098" y="3720"/>
                    <a:pt x="7098" y="3552"/>
                  </a:cubicBezTo>
                  <a:cubicBezTo>
                    <a:pt x="7089" y="2894"/>
                    <a:pt x="7082" y="2279"/>
                    <a:pt x="7075" y="1754"/>
                  </a:cubicBezTo>
                  <a:cubicBezTo>
                    <a:pt x="7052" y="701"/>
                    <a:pt x="7035" y="0"/>
                    <a:pt x="7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315" name="Google Shape;315;p24"/>
          <p:cNvGrpSpPr/>
          <p:nvPr/>
        </p:nvGrpSpPr>
        <p:grpSpPr>
          <a:xfrm>
            <a:off x="713225" y="3242500"/>
            <a:ext cx="2737750" cy="1267500"/>
            <a:chOff x="941850" y="3242500"/>
            <a:chExt cx="2737750" cy="1267500"/>
          </a:xfrm>
        </p:grpSpPr>
        <p:sp>
          <p:nvSpPr>
            <p:cNvPr id="316" name="Google Shape;316;p24"/>
            <p:cNvSpPr txBox="1"/>
            <p:nvPr/>
          </p:nvSpPr>
          <p:spPr>
            <a:xfrm>
              <a:off x="941850" y="3654100"/>
              <a:ext cx="2737500" cy="85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 and the smallest one in the Solar System</a:t>
              </a:r>
              <a:endParaRPr>
                <a:solidFill>
                  <a:schemeClr val="dk2"/>
                </a:solidFill>
                <a:latin typeface="Titillium Web"/>
                <a:ea typeface="Titillium Web"/>
                <a:cs typeface="Titillium Web"/>
                <a:sym typeface="Titillium Web"/>
              </a:endParaRPr>
            </a:p>
          </p:txBody>
        </p:sp>
        <p:sp>
          <p:nvSpPr>
            <p:cNvPr id="317" name="Google Shape;317;p24"/>
            <p:cNvSpPr/>
            <p:nvPr/>
          </p:nvSpPr>
          <p:spPr>
            <a:xfrm>
              <a:off x="942100" y="3242500"/>
              <a:ext cx="27375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PROBLEM</a:t>
              </a:r>
              <a:endParaRPr sz="2200">
                <a:solidFill>
                  <a:schemeClr val="dk1"/>
                </a:solidFill>
                <a:latin typeface="Audiowide"/>
                <a:ea typeface="Audiowide"/>
                <a:cs typeface="Audiowide"/>
                <a:sym typeface="Audiowide"/>
              </a:endParaRPr>
            </a:p>
          </p:txBody>
        </p:sp>
      </p:grpSp>
      <p:grpSp>
        <p:nvGrpSpPr>
          <p:cNvPr id="318" name="Google Shape;318;p24"/>
          <p:cNvGrpSpPr/>
          <p:nvPr/>
        </p:nvGrpSpPr>
        <p:grpSpPr>
          <a:xfrm>
            <a:off x="5692950" y="1364050"/>
            <a:ext cx="2737775" cy="1267500"/>
            <a:chOff x="5464575" y="3242500"/>
            <a:chExt cx="2737775" cy="1267500"/>
          </a:xfrm>
        </p:grpSpPr>
        <p:sp>
          <p:nvSpPr>
            <p:cNvPr id="319" name="Google Shape;319;p24"/>
            <p:cNvSpPr txBox="1"/>
            <p:nvPr/>
          </p:nvSpPr>
          <p:spPr>
            <a:xfrm>
              <a:off x="5464575" y="3654100"/>
              <a:ext cx="2737500" cy="85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is the second planet from the Sun. It’s terribly hot, even hotter than Mercury</a:t>
              </a:r>
              <a:endParaRPr>
                <a:solidFill>
                  <a:schemeClr val="dk2"/>
                </a:solidFill>
                <a:latin typeface="Titillium Web"/>
                <a:ea typeface="Titillium Web"/>
                <a:cs typeface="Titillium Web"/>
                <a:sym typeface="Titillium Web"/>
              </a:endParaRPr>
            </a:p>
          </p:txBody>
        </p:sp>
        <p:sp>
          <p:nvSpPr>
            <p:cNvPr id="320" name="Google Shape;320;p24"/>
            <p:cNvSpPr/>
            <p:nvPr/>
          </p:nvSpPr>
          <p:spPr>
            <a:xfrm>
              <a:off x="5464850" y="3242500"/>
              <a:ext cx="27375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SOLUTION</a:t>
              </a:r>
              <a:endParaRPr sz="2200">
                <a:solidFill>
                  <a:schemeClr val="dk1"/>
                </a:solidFill>
                <a:latin typeface="Audiowide"/>
                <a:ea typeface="Audiowide"/>
                <a:cs typeface="Audiowide"/>
                <a:sym typeface="Audiowide"/>
              </a:endParaRPr>
            </a:p>
          </p:txBody>
        </p:sp>
      </p:grpSp>
      <p:cxnSp>
        <p:nvCxnSpPr>
          <p:cNvPr id="321" name="Google Shape;321;p24"/>
          <p:cNvCxnSpPr>
            <a:stCxn id="320" idx="1"/>
            <a:endCxn id="317" idx="0"/>
          </p:cNvCxnSpPr>
          <p:nvPr/>
        </p:nvCxnSpPr>
        <p:spPr>
          <a:xfrm flipH="1">
            <a:off x="2082125" y="1569850"/>
            <a:ext cx="3611100" cy="1672800"/>
          </a:xfrm>
          <a:prstGeom prst="bentConnector2">
            <a:avLst/>
          </a:prstGeom>
          <a:noFill/>
          <a:ln cap="flat" cmpd="sng" w="19050">
            <a:solidFill>
              <a:schemeClr val="dk2"/>
            </a:solidFill>
            <a:prstDash val="solid"/>
            <a:round/>
            <a:headEnd len="med" w="med" type="triangle"/>
            <a:tailEnd len="med" w="med" type="none"/>
          </a:ln>
        </p:spPr>
      </p:cxnSp>
      <p:cxnSp>
        <p:nvCxnSpPr>
          <p:cNvPr id="322" name="Google Shape;322;p24"/>
          <p:cNvCxnSpPr>
            <a:stCxn id="319" idx="2"/>
            <a:endCxn id="316" idx="3"/>
          </p:cNvCxnSpPr>
          <p:nvPr/>
        </p:nvCxnSpPr>
        <p:spPr>
          <a:xfrm rot="5400000">
            <a:off x="4530900" y="1551250"/>
            <a:ext cx="1450500" cy="3611100"/>
          </a:xfrm>
          <a:prstGeom prst="bentConnector2">
            <a:avLst/>
          </a:prstGeom>
          <a:noFill/>
          <a:ln cap="flat" cmpd="sng" w="19050">
            <a:solidFill>
              <a:schemeClr val="dk2"/>
            </a:solidFill>
            <a:prstDash val="solid"/>
            <a:round/>
            <a:headEnd len="med" w="med" type="none"/>
            <a:tailEnd len="med" w="med" type="triangle"/>
          </a:ln>
        </p:spPr>
      </p:cxnSp>
      <p:grpSp>
        <p:nvGrpSpPr>
          <p:cNvPr id="323" name="Google Shape;323;p24"/>
          <p:cNvGrpSpPr/>
          <p:nvPr/>
        </p:nvGrpSpPr>
        <p:grpSpPr>
          <a:xfrm>
            <a:off x="3951143" y="1838874"/>
            <a:ext cx="1241638" cy="1920476"/>
            <a:chOff x="789300" y="539500"/>
            <a:chExt cx="2582443" cy="3994335"/>
          </a:xfrm>
        </p:grpSpPr>
        <p:sp>
          <p:nvSpPr>
            <p:cNvPr id="324" name="Google Shape;324;p24"/>
            <p:cNvSpPr/>
            <p:nvPr/>
          </p:nvSpPr>
          <p:spPr>
            <a:xfrm>
              <a:off x="1193139" y="4250655"/>
              <a:ext cx="31544" cy="172004"/>
            </a:xfrm>
            <a:custGeom>
              <a:rect b="b" l="l" r="r" t="t"/>
              <a:pathLst>
                <a:path extrusionOk="0" h="3468" w="636">
                  <a:moveTo>
                    <a:pt x="614" y="1"/>
                  </a:moveTo>
                  <a:cubicBezTo>
                    <a:pt x="614" y="1"/>
                    <a:pt x="520" y="206"/>
                    <a:pt x="422" y="526"/>
                  </a:cubicBezTo>
                  <a:cubicBezTo>
                    <a:pt x="372" y="685"/>
                    <a:pt x="321" y="871"/>
                    <a:pt x="273" y="1071"/>
                  </a:cubicBezTo>
                  <a:cubicBezTo>
                    <a:pt x="226" y="1272"/>
                    <a:pt x="183" y="1487"/>
                    <a:pt x="144" y="1703"/>
                  </a:cubicBezTo>
                  <a:cubicBezTo>
                    <a:pt x="67" y="2137"/>
                    <a:pt x="26" y="2576"/>
                    <a:pt x="14" y="2909"/>
                  </a:cubicBezTo>
                  <a:cubicBezTo>
                    <a:pt x="0" y="3241"/>
                    <a:pt x="23" y="3468"/>
                    <a:pt x="23" y="3468"/>
                  </a:cubicBezTo>
                  <a:cubicBezTo>
                    <a:pt x="23" y="3468"/>
                    <a:pt x="118" y="3260"/>
                    <a:pt x="216" y="2943"/>
                  </a:cubicBezTo>
                  <a:cubicBezTo>
                    <a:pt x="314" y="2626"/>
                    <a:pt x="420" y="2198"/>
                    <a:pt x="493" y="1762"/>
                  </a:cubicBezTo>
                  <a:cubicBezTo>
                    <a:pt x="529" y="1546"/>
                    <a:pt x="560" y="1327"/>
                    <a:pt x="582" y="1123"/>
                  </a:cubicBezTo>
                  <a:cubicBezTo>
                    <a:pt x="602" y="916"/>
                    <a:pt x="617" y="726"/>
                    <a:pt x="622" y="559"/>
                  </a:cubicBezTo>
                  <a:cubicBezTo>
                    <a:pt x="635" y="226"/>
                    <a:pt x="614" y="1"/>
                    <a:pt x="61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341243" y="4249663"/>
              <a:ext cx="17706" cy="173938"/>
            </a:xfrm>
            <a:custGeom>
              <a:rect b="b" l="l" r="r" t="t"/>
              <a:pathLst>
                <a:path extrusionOk="0" h="3507" w="357">
                  <a:moveTo>
                    <a:pt x="179" y="0"/>
                  </a:moveTo>
                  <a:cubicBezTo>
                    <a:pt x="179" y="0"/>
                    <a:pt x="120" y="219"/>
                    <a:pt x="79" y="547"/>
                  </a:cubicBezTo>
                  <a:cubicBezTo>
                    <a:pt x="54" y="712"/>
                    <a:pt x="38" y="903"/>
                    <a:pt x="24" y="1110"/>
                  </a:cubicBezTo>
                  <a:cubicBezTo>
                    <a:pt x="10" y="1314"/>
                    <a:pt x="3" y="1534"/>
                    <a:pt x="3" y="1754"/>
                  </a:cubicBezTo>
                  <a:cubicBezTo>
                    <a:pt x="1" y="2192"/>
                    <a:pt x="33" y="2630"/>
                    <a:pt x="79" y="2959"/>
                  </a:cubicBezTo>
                  <a:cubicBezTo>
                    <a:pt x="119" y="3288"/>
                    <a:pt x="178" y="3507"/>
                    <a:pt x="178" y="3507"/>
                  </a:cubicBezTo>
                  <a:cubicBezTo>
                    <a:pt x="178" y="3507"/>
                    <a:pt x="236" y="3286"/>
                    <a:pt x="280" y="2959"/>
                  </a:cubicBezTo>
                  <a:cubicBezTo>
                    <a:pt x="326" y="2630"/>
                    <a:pt x="357" y="2192"/>
                    <a:pt x="355" y="1754"/>
                  </a:cubicBezTo>
                  <a:cubicBezTo>
                    <a:pt x="355" y="1534"/>
                    <a:pt x="349" y="1316"/>
                    <a:pt x="335" y="1110"/>
                  </a:cubicBezTo>
                  <a:cubicBezTo>
                    <a:pt x="320" y="904"/>
                    <a:pt x="303" y="712"/>
                    <a:pt x="280" y="547"/>
                  </a:cubicBezTo>
                  <a:cubicBezTo>
                    <a:pt x="236" y="218"/>
                    <a:pt x="179" y="0"/>
                    <a:pt x="179"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1271209" y="4249663"/>
              <a:ext cx="19988" cy="173938"/>
            </a:xfrm>
            <a:custGeom>
              <a:rect b="b" l="l" r="r" t="t"/>
              <a:pathLst>
                <a:path extrusionOk="0" h="3507" w="403">
                  <a:moveTo>
                    <a:pt x="316" y="0"/>
                  </a:moveTo>
                  <a:cubicBezTo>
                    <a:pt x="316" y="0"/>
                    <a:pt x="243" y="215"/>
                    <a:pt x="180" y="542"/>
                  </a:cubicBezTo>
                  <a:cubicBezTo>
                    <a:pt x="146" y="705"/>
                    <a:pt x="117" y="896"/>
                    <a:pt x="89" y="1100"/>
                  </a:cubicBezTo>
                  <a:cubicBezTo>
                    <a:pt x="63" y="1306"/>
                    <a:pt x="42" y="1525"/>
                    <a:pt x="28" y="1743"/>
                  </a:cubicBezTo>
                  <a:cubicBezTo>
                    <a:pt x="0" y="2181"/>
                    <a:pt x="5" y="2622"/>
                    <a:pt x="28" y="2953"/>
                  </a:cubicBezTo>
                  <a:cubicBezTo>
                    <a:pt x="52" y="3284"/>
                    <a:pt x="97" y="3507"/>
                    <a:pt x="97" y="3507"/>
                  </a:cubicBezTo>
                  <a:cubicBezTo>
                    <a:pt x="97" y="3507"/>
                    <a:pt x="169" y="3292"/>
                    <a:pt x="234" y="2964"/>
                  </a:cubicBezTo>
                  <a:cubicBezTo>
                    <a:pt x="298" y="2639"/>
                    <a:pt x="357" y="2203"/>
                    <a:pt x="383" y="1764"/>
                  </a:cubicBezTo>
                  <a:cubicBezTo>
                    <a:pt x="396" y="1545"/>
                    <a:pt x="403" y="1326"/>
                    <a:pt x="403" y="1119"/>
                  </a:cubicBezTo>
                  <a:cubicBezTo>
                    <a:pt x="402" y="914"/>
                    <a:pt x="396" y="720"/>
                    <a:pt x="383" y="554"/>
                  </a:cubicBezTo>
                  <a:cubicBezTo>
                    <a:pt x="361" y="223"/>
                    <a:pt x="316" y="0"/>
                    <a:pt x="31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1404880" y="4249514"/>
              <a:ext cx="19938" cy="174087"/>
            </a:xfrm>
            <a:custGeom>
              <a:rect b="b" l="l" r="r" t="t"/>
              <a:pathLst>
                <a:path extrusionOk="0" h="3510" w="402">
                  <a:moveTo>
                    <a:pt x="87" y="1"/>
                  </a:moveTo>
                  <a:cubicBezTo>
                    <a:pt x="87" y="1"/>
                    <a:pt x="43" y="225"/>
                    <a:pt x="20" y="555"/>
                  </a:cubicBezTo>
                  <a:cubicBezTo>
                    <a:pt x="7" y="722"/>
                    <a:pt x="3" y="914"/>
                    <a:pt x="0" y="1121"/>
                  </a:cubicBezTo>
                  <a:cubicBezTo>
                    <a:pt x="0" y="1328"/>
                    <a:pt x="7" y="1548"/>
                    <a:pt x="20" y="1765"/>
                  </a:cubicBezTo>
                  <a:cubicBezTo>
                    <a:pt x="46" y="2206"/>
                    <a:pt x="105" y="2642"/>
                    <a:pt x="171" y="2967"/>
                  </a:cubicBezTo>
                  <a:cubicBezTo>
                    <a:pt x="234" y="3293"/>
                    <a:pt x="306" y="3510"/>
                    <a:pt x="306" y="3510"/>
                  </a:cubicBezTo>
                  <a:cubicBezTo>
                    <a:pt x="306" y="3510"/>
                    <a:pt x="352" y="3287"/>
                    <a:pt x="374" y="2955"/>
                  </a:cubicBezTo>
                  <a:cubicBezTo>
                    <a:pt x="396" y="2625"/>
                    <a:pt x="402" y="2183"/>
                    <a:pt x="374" y="1745"/>
                  </a:cubicBezTo>
                  <a:cubicBezTo>
                    <a:pt x="360" y="1525"/>
                    <a:pt x="339" y="1307"/>
                    <a:pt x="313" y="1102"/>
                  </a:cubicBezTo>
                  <a:cubicBezTo>
                    <a:pt x="286" y="898"/>
                    <a:pt x="255" y="708"/>
                    <a:pt x="222" y="543"/>
                  </a:cubicBezTo>
                  <a:cubicBezTo>
                    <a:pt x="159" y="218"/>
                    <a:pt x="87" y="1"/>
                    <a:pt x="8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2664063" y="4250655"/>
              <a:ext cx="31544" cy="172004"/>
            </a:xfrm>
            <a:custGeom>
              <a:rect b="b" l="l" r="r" t="t"/>
              <a:pathLst>
                <a:path extrusionOk="0" h="3468" w="636">
                  <a:moveTo>
                    <a:pt x="614" y="1"/>
                  </a:moveTo>
                  <a:cubicBezTo>
                    <a:pt x="614" y="1"/>
                    <a:pt x="520" y="206"/>
                    <a:pt x="422" y="526"/>
                  </a:cubicBezTo>
                  <a:cubicBezTo>
                    <a:pt x="372" y="685"/>
                    <a:pt x="321" y="871"/>
                    <a:pt x="273" y="1071"/>
                  </a:cubicBezTo>
                  <a:cubicBezTo>
                    <a:pt x="226" y="1272"/>
                    <a:pt x="182" y="1487"/>
                    <a:pt x="144" y="1703"/>
                  </a:cubicBezTo>
                  <a:cubicBezTo>
                    <a:pt x="67" y="2137"/>
                    <a:pt x="26" y="2576"/>
                    <a:pt x="14" y="2909"/>
                  </a:cubicBezTo>
                  <a:cubicBezTo>
                    <a:pt x="0" y="3241"/>
                    <a:pt x="23" y="3468"/>
                    <a:pt x="23" y="3468"/>
                  </a:cubicBezTo>
                  <a:cubicBezTo>
                    <a:pt x="23" y="3468"/>
                    <a:pt x="118" y="3260"/>
                    <a:pt x="215" y="2943"/>
                  </a:cubicBezTo>
                  <a:cubicBezTo>
                    <a:pt x="315" y="2626"/>
                    <a:pt x="421" y="2198"/>
                    <a:pt x="493" y="1762"/>
                  </a:cubicBezTo>
                  <a:cubicBezTo>
                    <a:pt x="529" y="1546"/>
                    <a:pt x="560" y="1327"/>
                    <a:pt x="582" y="1123"/>
                  </a:cubicBezTo>
                  <a:cubicBezTo>
                    <a:pt x="602" y="916"/>
                    <a:pt x="617" y="726"/>
                    <a:pt x="622" y="559"/>
                  </a:cubicBezTo>
                  <a:cubicBezTo>
                    <a:pt x="635" y="226"/>
                    <a:pt x="614" y="1"/>
                    <a:pt x="61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2812167" y="4249663"/>
              <a:ext cx="17706" cy="173938"/>
            </a:xfrm>
            <a:custGeom>
              <a:rect b="b" l="l" r="r" t="t"/>
              <a:pathLst>
                <a:path extrusionOk="0" h="3507" w="357">
                  <a:moveTo>
                    <a:pt x="179" y="0"/>
                  </a:moveTo>
                  <a:cubicBezTo>
                    <a:pt x="179" y="0"/>
                    <a:pt x="120" y="219"/>
                    <a:pt x="79" y="547"/>
                  </a:cubicBezTo>
                  <a:cubicBezTo>
                    <a:pt x="55" y="712"/>
                    <a:pt x="37" y="903"/>
                    <a:pt x="22" y="1110"/>
                  </a:cubicBezTo>
                  <a:cubicBezTo>
                    <a:pt x="9" y="1314"/>
                    <a:pt x="2" y="1534"/>
                    <a:pt x="2" y="1754"/>
                  </a:cubicBezTo>
                  <a:cubicBezTo>
                    <a:pt x="1" y="2192"/>
                    <a:pt x="33" y="2630"/>
                    <a:pt x="79" y="2959"/>
                  </a:cubicBezTo>
                  <a:cubicBezTo>
                    <a:pt x="116" y="3288"/>
                    <a:pt x="177" y="3507"/>
                    <a:pt x="177" y="3507"/>
                  </a:cubicBezTo>
                  <a:cubicBezTo>
                    <a:pt x="177" y="3507"/>
                    <a:pt x="236" y="3286"/>
                    <a:pt x="280" y="2959"/>
                  </a:cubicBezTo>
                  <a:cubicBezTo>
                    <a:pt x="325" y="2630"/>
                    <a:pt x="357" y="2192"/>
                    <a:pt x="355" y="1754"/>
                  </a:cubicBezTo>
                  <a:cubicBezTo>
                    <a:pt x="355" y="1534"/>
                    <a:pt x="349" y="1316"/>
                    <a:pt x="335" y="1110"/>
                  </a:cubicBezTo>
                  <a:cubicBezTo>
                    <a:pt x="320" y="904"/>
                    <a:pt x="303" y="712"/>
                    <a:pt x="280" y="547"/>
                  </a:cubicBezTo>
                  <a:cubicBezTo>
                    <a:pt x="236" y="218"/>
                    <a:pt x="179" y="0"/>
                    <a:pt x="179"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2742133" y="4249663"/>
              <a:ext cx="20037" cy="173938"/>
            </a:xfrm>
            <a:custGeom>
              <a:rect b="b" l="l" r="r" t="t"/>
              <a:pathLst>
                <a:path extrusionOk="0" h="3507" w="404">
                  <a:moveTo>
                    <a:pt x="316" y="0"/>
                  </a:moveTo>
                  <a:cubicBezTo>
                    <a:pt x="316" y="0"/>
                    <a:pt x="243" y="215"/>
                    <a:pt x="179" y="542"/>
                  </a:cubicBezTo>
                  <a:cubicBezTo>
                    <a:pt x="145" y="705"/>
                    <a:pt x="117" y="896"/>
                    <a:pt x="89" y="1100"/>
                  </a:cubicBezTo>
                  <a:cubicBezTo>
                    <a:pt x="63" y="1306"/>
                    <a:pt x="42" y="1525"/>
                    <a:pt x="28" y="1743"/>
                  </a:cubicBezTo>
                  <a:cubicBezTo>
                    <a:pt x="0" y="2181"/>
                    <a:pt x="4" y="2622"/>
                    <a:pt x="28" y="2953"/>
                  </a:cubicBezTo>
                  <a:cubicBezTo>
                    <a:pt x="51" y="3284"/>
                    <a:pt x="97" y="3507"/>
                    <a:pt x="97" y="3507"/>
                  </a:cubicBezTo>
                  <a:cubicBezTo>
                    <a:pt x="97" y="3507"/>
                    <a:pt x="169" y="3292"/>
                    <a:pt x="232" y="2964"/>
                  </a:cubicBezTo>
                  <a:cubicBezTo>
                    <a:pt x="298" y="2639"/>
                    <a:pt x="357" y="2203"/>
                    <a:pt x="383" y="1764"/>
                  </a:cubicBezTo>
                  <a:cubicBezTo>
                    <a:pt x="396" y="1545"/>
                    <a:pt x="403" y="1326"/>
                    <a:pt x="403" y="1119"/>
                  </a:cubicBezTo>
                  <a:cubicBezTo>
                    <a:pt x="400" y="914"/>
                    <a:pt x="396" y="720"/>
                    <a:pt x="383" y="554"/>
                  </a:cubicBezTo>
                  <a:cubicBezTo>
                    <a:pt x="360" y="223"/>
                    <a:pt x="316" y="0"/>
                    <a:pt x="31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2875803" y="4249514"/>
              <a:ext cx="19938" cy="174087"/>
            </a:xfrm>
            <a:custGeom>
              <a:rect b="b" l="l" r="r" t="t"/>
              <a:pathLst>
                <a:path extrusionOk="0" h="3510" w="402">
                  <a:moveTo>
                    <a:pt x="88" y="1"/>
                  </a:moveTo>
                  <a:cubicBezTo>
                    <a:pt x="88" y="1"/>
                    <a:pt x="42" y="225"/>
                    <a:pt x="20" y="555"/>
                  </a:cubicBezTo>
                  <a:cubicBezTo>
                    <a:pt x="7" y="722"/>
                    <a:pt x="2" y="914"/>
                    <a:pt x="0" y="1121"/>
                  </a:cubicBezTo>
                  <a:cubicBezTo>
                    <a:pt x="0" y="1328"/>
                    <a:pt x="7" y="1548"/>
                    <a:pt x="20" y="1765"/>
                  </a:cubicBezTo>
                  <a:cubicBezTo>
                    <a:pt x="46" y="2206"/>
                    <a:pt x="105" y="2642"/>
                    <a:pt x="170" y="2967"/>
                  </a:cubicBezTo>
                  <a:cubicBezTo>
                    <a:pt x="234" y="3293"/>
                    <a:pt x="307" y="3510"/>
                    <a:pt x="307" y="3510"/>
                  </a:cubicBezTo>
                  <a:cubicBezTo>
                    <a:pt x="307" y="3510"/>
                    <a:pt x="351" y="3287"/>
                    <a:pt x="374" y="2955"/>
                  </a:cubicBezTo>
                  <a:cubicBezTo>
                    <a:pt x="396" y="2625"/>
                    <a:pt x="402" y="2183"/>
                    <a:pt x="374" y="1745"/>
                  </a:cubicBezTo>
                  <a:cubicBezTo>
                    <a:pt x="359" y="1525"/>
                    <a:pt x="337" y="1307"/>
                    <a:pt x="313" y="1102"/>
                  </a:cubicBezTo>
                  <a:cubicBezTo>
                    <a:pt x="286" y="898"/>
                    <a:pt x="255" y="708"/>
                    <a:pt x="222" y="543"/>
                  </a:cubicBezTo>
                  <a:cubicBezTo>
                    <a:pt x="157" y="218"/>
                    <a:pt x="88" y="1"/>
                    <a:pt x="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789300" y="539500"/>
              <a:ext cx="2582443" cy="3994335"/>
            </a:xfrm>
            <a:custGeom>
              <a:rect b="b" l="l" r="r" t="t"/>
              <a:pathLst>
                <a:path extrusionOk="0" h="80535" w="52068">
                  <a:moveTo>
                    <a:pt x="29989" y="19184"/>
                  </a:moveTo>
                  <a:lnTo>
                    <a:pt x="30842" y="19242"/>
                  </a:lnTo>
                  <a:cubicBezTo>
                    <a:pt x="30848" y="19388"/>
                    <a:pt x="30849" y="19537"/>
                    <a:pt x="30849" y="19681"/>
                  </a:cubicBezTo>
                  <a:lnTo>
                    <a:pt x="30849" y="20559"/>
                  </a:lnTo>
                  <a:cubicBezTo>
                    <a:pt x="30572" y="20050"/>
                    <a:pt x="30285" y="19592"/>
                    <a:pt x="29989" y="19184"/>
                  </a:cubicBezTo>
                  <a:close/>
                  <a:moveTo>
                    <a:pt x="24321" y="1298"/>
                  </a:moveTo>
                  <a:cubicBezTo>
                    <a:pt x="24321" y="1298"/>
                    <a:pt x="24077" y="1741"/>
                    <a:pt x="23752" y="2427"/>
                  </a:cubicBezTo>
                  <a:cubicBezTo>
                    <a:pt x="23427" y="3111"/>
                    <a:pt x="23025" y="4038"/>
                    <a:pt x="22677" y="4982"/>
                  </a:cubicBezTo>
                  <a:cubicBezTo>
                    <a:pt x="22589" y="5217"/>
                    <a:pt x="22504" y="5453"/>
                    <a:pt x="22426" y="5687"/>
                  </a:cubicBezTo>
                  <a:cubicBezTo>
                    <a:pt x="22343" y="5918"/>
                    <a:pt x="22272" y="6150"/>
                    <a:pt x="22201" y="6373"/>
                  </a:cubicBezTo>
                  <a:cubicBezTo>
                    <a:pt x="22167" y="6475"/>
                    <a:pt x="22135" y="6577"/>
                    <a:pt x="22107" y="6678"/>
                  </a:cubicBezTo>
                  <a:cubicBezTo>
                    <a:pt x="23075" y="6589"/>
                    <a:pt x="24375" y="6514"/>
                    <a:pt x="26006" y="6514"/>
                  </a:cubicBezTo>
                  <a:cubicBezTo>
                    <a:pt x="26781" y="6514"/>
                    <a:pt x="27490" y="6533"/>
                    <a:pt x="28128" y="6562"/>
                  </a:cubicBezTo>
                  <a:cubicBezTo>
                    <a:pt x="29212" y="9824"/>
                    <a:pt x="30379" y="13968"/>
                    <a:pt x="30739" y="17581"/>
                  </a:cubicBezTo>
                  <a:lnTo>
                    <a:pt x="28640" y="17720"/>
                  </a:lnTo>
                  <a:cubicBezTo>
                    <a:pt x="27826" y="17062"/>
                    <a:pt x="26957" y="16729"/>
                    <a:pt x="26035" y="16729"/>
                  </a:cubicBezTo>
                  <a:cubicBezTo>
                    <a:pt x="24952" y="16729"/>
                    <a:pt x="23941" y="17188"/>
                    <a:pt x="23008" y="18095"/>
                  </a:cubicBezTo>
                  <a:lnTo>
                    <a:pt x="18310" y="18406"/>
                  </a:lnTo>
                  <a:lnTo>
                    <a:pt x="22467" y="18682"/>
                  </a:lnTo>
                  <a:cubicBezTo>
                    <a:pt x="21590" y="19735"/>
                    <a:pt x="20785" y="21212"/>
                    <a:pt x="20063" y="23108"/>
                  </a:cubicBezTo>
                  <a:cubicBezTo>
                    <a:pt x="18831" y="26335"/>
                    <a:pt x="17871" y="30774"/>
                    <a:pt x="17428" y="35286"/>
                  </a:cubicBezTo>
                  <a:cubicBezTo>
                    <a:pt x="17365" y="35935"/>
                    <a:pt x="17297" y="36590"/>
                    <a:pt x="17225" y="37251"/>
                  </a:cubicBezTo>
                  <a:cubicBezTo>
                    <a:pt x="17231" y="35401"/>
                    <a:pt x="17236" y="33526"/>
                    <a:pt x="17240" y="31651"/>
                  </a:cubicBezTo>
                  <a:cubicBezTo>
                    <a:pt x="17231" y="27580"/>
                    <a:pt x="17221" y="23507"/>
                    <a:pt x="17209" y="19686"/>
                  </a:cubicBezTo>
                  <a:cubicBezTo>
                    <a:pt x="17209" y="19451"/>
                    <a:pt x="17204" y="19203"/>
                    <a:pt x="17211" y="18981"/>
                  </a:cubicBezTo>
                  <a:cubicBezTo>
                    <a:pt x="17219" y="18754"/>
                    <a:pt x="17240" y="18525"/>
                    <a:pt x="17270" y="18298"/>
                  </a:cubicBezTo>
                  <a:cubicBezTo>
                    <a:pt x="17330" y="17842"/>
                    <a:pt x="17411" y="17390"/>
                    <a:pt x="17509" y="16944"/>
                  </a:cubicBezTo>
                  <a:cubicBezTo>
                    <a:pt x="17703" y="16055"/>
                    <a:pt x="17944" y="15192"/>
                    <a:pt x="18198" y="14358"/>
                  </a:cubicBezTo>
                  <a:cubicBezTo>
                    <a:pt x="18709" y="12691"/>
                    <a:pt x="19284" y="11140"/>
                    <a:pt x="19856" y="9729"/>
                  </a:cubicBezTo>
                  <a:cubicBezTo>
                    <a:pt x="20272" y="8711"/>
                    <a:pt x="20686" y="7765"/>
                    <a:pt x="21090" y="6902"/>
                  </a:cubicBezTo>
                  <a:cubicBezTo>
                    <a:pt x="21118" y="6839"/>
                    <a:pt x="21145" y="6777"/>
                    <a:pt x="21173" y="6714"/>
                  </a:cubicBezTo>
                  <a:cubicBezTo>
                    <a:pt x="21265" y="6513"/>
                    <a:pt x="21359" y="6299"/>
                    <a:pt x="21466" y="6083"/>
                  </a:cubicBezTo>
                  <a:cubicBezTo>
                    <a:pt x="21570" y="5865"/>
                    <a:pt x="21677" y="5641"/>
                    <a:pt x="21795" y="5418"/>
                  </a:cubicBezTo>
                  <a:cubicBezTo>
                    <a:pt x="21909" y="5192"/>
                    <a:pt x="22026" y="4966"/>
                    <a:pt x="22151" y="4741"/>
                  </a:cubicBezTo>
                  <a:cubicBezTo>
                    <a:pt x="22637" y="3842"/>
                    <a:pt x="23172" y="2974"/>
                    <a:pt x="23595" y="2339"/>
                  </a:cubicBezTo>
                  <a:cubicBezTo>
                    <a:pt x="24014" y="1702"/>
                    <a:pt x="24321" y="1298"/>
                    <a:pt x="24321" y="1298"/>
                  </a:cubicBezTo>
                  <a:close/>
                  <a:moveTo>
                    <a:pt x="32385" y="32860"/>
                  </a:moveTo>
                  <a:lnTo>
                    <a:pt x="32385" y="32860"/>
                  </a:lnTo>
                  <a:cubicBezTo>
                    <a:pt x="32499" y="32869"/>
                    <a:pt x="32605" y="32881"/>
                    <a:pt x="32699" y="32889"/>
                  </a:cubicBezTo>
                  <a:cubicBezTo>
                    <a:pt x="33036" y="32927"/>
                    <a:pt x="33235" y="32948"/>
                    <a:pt x="33251" y="32950"/>
                  </a:cubicBezTo>
                  <a:cubicBezTo>
                    <a:pt x="33357" y="33773"/>
                    <a:pt x="33446" y="34595"/>
                    <a:pt x="33519" y="35421"/>
                  </a:cubicBezTo>
                  <a:lnTo>
                    <a:pt x="33485" y="40838"/>
                  </a:lnTo>
                  <a:cubicBezTo>
                    <a:pt x="33347" y="40829"/>
                    <a:pt x="33169" y="40816"/>
                    <a:pt x="32998" y="40803"/>
                  </a:cubicBezTo>
                  <a:lnTo>
                    <a:pt x="32993" y="40647"/>
                  </a:lnTo>
                  <a:cubicBezTo>
                    <a:pt x="32957" y="39564"/>
                    <a:pt x="32929" y="38515"/>
                    <a:pt x="32877" y="37516"/>
                  </a:cubicBezTo>
                  <a:cubicBezTo>
                    <a:pt x="32820" y="36519"/>
                    <a:pt x="32737" y="35578"/>
                    <a:pt x="32639" y="34713"/>
                  </a:cubicBezTo>
                  <a:cubicBezTo>
                    <a:pt x="32560" y="34048"/>
                    <a:pt x="32476" y="33427"/>
                    <a:pt x="32385" y="32860"/>
                  </a:cubicBezTo>
                  <a:close/>
                  <a:moveTo>
                    <a:pt x="27465" y="1165"/>
                  </a:moveTo>
                  <a:lnTo>
                    <a:pt x="27465" y="1165"/>
                  </a:lnTo>
                  <a:cubicBezTo>
                    <a:pt x="27465" y="1165"/>
                    <a:pt x="27480" y="1171"/>
                    <a:pt x="27509" y="1183"/>
                  </a:cubicBezTo>
                  <a:cubicBezTo>
                    <a:pt x="27537" y="1196"/>
                    <a:pt x="27584" y="1208"/>
                    <a:pt x="27638" y="1238"/>
                  </a:cubicBezTo>
                  <a:cubicBezTo>
                    <a:pt x="27752" y="1289"/>
                    <a:pt x="27909" y="1389"/>
                    <a:pt x="28100" y="1540"/>
                  </a:cubicBezTo>
                  <a:cubicBezTo>
                    <a:pt x="28477" y="1845"/>
                    <a:pt x="28962" y="2372"/>
                    <a:pt x="29476" y="3116"/>
                  </a:cubicBezTo>
                  <a:cubicBezTo>
                    <a:pt x="29995" y="3856"/>
                    <a:pt x="30558" y="4800"/>
                    <a:pt x="31143" y="5911"/>
                  </a:cubicBezTo>
                  <a:cubicBezTo>
                    <a:pt x="31729" y="7024"/>
                    <a:pt x="32337" y="8307"/>
                    <a:pt x="32932" y="9733"/>
                  </a:cubicBezTo>
                  <a:cubicBezTo>
                    <a:pt x="33529" y="11160"/>
                    <a:pt x="34126" y="12727"/>
                    <a:pt x="34655" y="14425"/>
                  </a:cubicBezTo>
                  <a:cubicBezTo>
                    <a:pt x="34918" y="15275"/>
                    <a:pt x="35168" y="16152"/>
                    <a:pt x="35368" y="17072"/>
                  </a:cubicBezTo>
                  <a:cubicBezTo>
                    <a:pt x="35468" y="17532"/>
                    <a:pt x="35554" y="18001"/>
                    <a:pt x="35607" y="18487"/>
                  </a:cubicBezTo>
                  <a:cubicBezTo>
                    <a:pt x="35617" y="18609"/>
                    <a:pt x="35630" y="18730"/>
                    <a:pt x="35636" y="18860"/>
                  </a:cubicBezTo>
                  <a:cubicBezTo>
                    <a:pt x="35644" y="18992"/>
                    <a:pt x="35644" y="19097"/>
                    <a:pt x="35647" y="19227"/>
                  </a:cubicBezTo>
                  <a:cubicBezTo>
                    <a:pt x="35648" y="19466"/>
                    <a:pt x="35651" y="19706"/>
                    <a:pt x="35654" y="19948"/>
                  </a:cubicBezTo>
                  <a:cubicBezTo>
                    <a:pt x="35670" y="21875"/>
                    <a:pt x="35687" y="23867"/>
                    <a:pt x="35703" y="25890"/>
                  </a:cubicBezTo>
                  <a:cubicBezTo>
                    <a:pt x="35720" y="27913"/>
                    <a:pt x="35730" y="29969"/>
                    <a:pt x="35741" y="32023"/>
                  </a:cubicBezTo>
                  <a:cubicBezTo>
                    <a:pt x="35744" y="34081"/>
                    <a:pt x="35748" y="36136"/>
                    <a:pt x="35750" y="38159"/>
                  </a:cubicBezTo>
                  <a:cubicBezTo>
                    <a:pt x="35749" y="40184"/>
                    <a:pt x="35745" y="42174"/>
                    <a:pt x="35744" y="44101"/>
                  </a:cubicBezTo>
                  <a:cubicBezTo>
                    <a:pt x="35742" y="44313"/>
                    <a:pt x="35742" y="44521"/>
                    <a:pt x="35741" y="44732"/>
                  </a:cubicBezTo>
                  <a:cubicBezTo>
                    <a:pt x="35528" y="43074"/>
                    <a:pt x="35313" y="41368"/>
                    <a:pt x="35113" y="39667"/>
                  </a:cubicBezTo>
                  <a:cubicBezTo>
                    <a:pt x="35107" y="39166"/>
                    <a:pt x="35105" y="38664"/>
                    <a:pt x="35099" y="38160"/>
                  </a:cubicBezTo>
                  <a:cubicBezTo>
                    <a:pt x="35087" y="36136"/>
                    <a:pt x="35076" y="34082"/>
                    <a:pt x="35066" y="32026"/>
                  </a:cubicBezTo>
                  <a:cubicBezTo>
                    <a:pt x="35063" y="29969"/>
                    <a:pt x="35059" y="27913"/>
                    <a:pt x="35053" y="25890"/>
                  </a:cubicBezTo>
                  <a:cubicBezTo>
                    <a:pt x="35056" y="23865"/>
                    <a:pt x="35059" y="21875"/>
                    <a:pt x="35060" y="19948"/>
                  </a:cubicBezTo>
                  <a:cubicBezTo>
                    <a:pt x="35060" y="19706"/>
                    <a:pt x="35063" y="19467"/>
                    <a:pt x="35063" y="19228"/>
                  </a:cubicBezTo>
                  <a:cubicBezTo>
                    <a:pt x="35063" y="19121"/>
                    <a:pt x="35063" y="18987"/>
                    <a:pt x="35056" y="18882"/>
                  </a:cubicBezTo>
                  <a:cubicBezTo>
                    <a:pt x="35052" y="18774"/>
                    <a:pt x="35043" y="18659"/>
                    <a:pt x="35032" y="18545"/>
                  </a:cubicBezTo>
                  <a:cubicBezTo>
                    <a:pt x="34986" y="18088"/>
                    <a:pt x="34911" y="17633"/>
                    <a:pt x="34824" y="17184"/>
                  </a:cubicBezTo>
                  <a:cubicBezTo>
                    <a:pt x="34647" y="16287"/>
                    <a:pt x="34416" y="15414"/>
                    <a:pt x="34173" y="14571"/>
                  </a:cubicBezTo>
                  <a:cubicBezTo>
                    <a:pt x="33677" y="12886"/>
                    <a:pt x="33126" y="11313"/>
                    <a:pt x="32573" y="9879"/>
                  </a:cubicBezTo>
                  <a:cubicBezTo>
                    <a:pt x="32015" y="8448"/>
                    <a:pt x="31457" y="7152"/>
                    <a:pt x="30917" y="6025"/>
                  </a:cubicBezTo>
                  <a:cubicBezTo>
                    <a:pt x="30378" y="4898"/>
                    <a:pt x="29854" y="3942"/>
                    <a:pt x="29366" y="3190"/>
                  </a:cubicBezTo>
                  <a:cubicBezTo>
                    <a:pt x="28882" y="2438"/>
                    <a:pt x="28436" y="1888"/>
                    <a:pt x="28076" y="1568"/>
                  </a:cubicBezTo>
                  <a:cubicBezTo>
                    <a:pt x="27896" y="1410"/>
                    <a:pt x="27746" y="1303"/>
                    <a:pt x="27634" y="1248"/>
                  </a:cubicBezTo>
                  <a:cubicBezTo>
                    <a:pt x="27580" y="1215"/>
                    <a:pt x="27536" y="1201"/>
                    <a:pt x="27509" y="1185"/>
                  </a:cubicBezTo>
                  <a:cubicBezTo>
                    <a:pt x="27480" y="1172"/>
                    <a:pt x="27465" y="1165"/>
                    <a:pt x="27465" y="1165"/>
                  </a:cubicBezTo>
                  <a:close/>
                  <a:moveTo>
                    <a:pt x="20890" y="6817"/>
                  </a:moveTo>
                  <a:lnTo>
                    <a:pt x="20890" y="6817"/>
                  </a:lnTo>
                  <a:cubicBezTo>
                    <a:pt x="20460" y="7671"/>
                    <a:pt x="20024" y="8609"/>
                    <a:pt x="19594" y="9621"/>
                  </a:cubicBezTo>
                  <a:cubicBezTo>
                    <a:pt x="18995" y="11029"/>
                    <a:pt x="18392" y="12577"/>
                    <a:pt x="17849" y="14249"/>
                  </a:cubicBezTo>
                  <a:cubicBezTo>
                    <a:pt x="17579" y="15085"/>
                    <a:pt x="17319" y="15953"/>
                    <a:pt x="17109" y="16854"/>
                  </a:cubicBezTo>
                  <a:cubicBezTo>
                    <a:pt x="17002" y="17305"/>
                    <a:pt x="16907" y="17766"/>
                    <a:pt x="16843" y="18241"/>
                  </a:cubicBezTo>
                  <a:cubicBezTo>
                    <a:pt x="16813" y="18478"/>
                    <a:pt x="16788" y="18719"/>
                    <a:pt x="16778" y="18964"/>
                  </a:cubicBezTo>
                  <a:cubicBezTo>
                    <a:pt x="16769" y="19216"/>
                    <a:pt x="16774" y="19443"/>
                    <a:pt x="16773" y="19685"/>
                  </a:cubicBezTo>
                  <a:cubicBezTo>
                    <a:pt x="16762" y="23503"/>
                    <a:pt x="16751" y="27577"/>
                    <a:pt x="16739" y="31651"/>
                  </a:cubicBezTo>
                  <a:cubicBezTo>
                    <a:pt x="16747" y="34897"/>
                    <a:pt x="16758" y="38140"/>
                    <a:pt x="16766" y="41258"/>
                  </a:cubicBezTo>
                  <a:cubicBezTo>
                    <a:pt x="16620" y="42457"/>
                    <a:pt x="16468" y="43650"/>
                    <a:pt x="16318" y="44820"/>
                  </a:cubicBezTo>
                  <a:lnTo>
                    <a:pt x="16318" y="19137"/>
                  </a:lnTo>
                  <a:cubicBezTo>
                    <a:pt x="16318" y="16820"/>
                    <a:pt x="18191" y="11253"/>
                    <a:pt x="20290" y="6911"/>
                  </a:cubicBezTo>
                  <a:cubicBezTo>
                    <a:pt x="20435" y="6887"/>
                    <a:pt x="20635" y="6854"/>
                    <a:pt x="20890" y="6817"/>
                  </a:cubicBezTo>
                  <a:close/>
                  <a:moveTo>
                    <a:pt x="31413" y="41265"/>
                  </a:moveTo>
                  <a:lnTo>
                    <a:pt x="31413" y="41265"/>
                  </a:lnTo>
                  <a:cubicBezTo>
                    <a:pt x="31716" y="41292"/>
                    <a:pt x="31990" y="41316"/>
                    <a:pt x="32224" y="41340"/>
                  </a:cubicBezTo>
                  <a:cubicBezTo>
                    <a:pt x="32164" y="43306"/>
                    <a:pt x="32096" y="45371"/>
                    <a:pt x="32031" y="47440"/>
                  </a:cubicBezTo>
                  <a:cubicBezTo>
                    <a:pt x="32013" y="48014"/>
                    <a:pt x="31994" y="48588"/>
                    <a:pt x="31976" y="49161"/>
                  </a:cubicBezTo>
                  <a:cubicBezTo>
                    <a:pt x="31847" y="49156"/>
                    <a:pt x="31712" y="49150"/>
                    <a:pt x="31573" y="49144"/>
                  </a:cubicBezTo>
                  <a:lnTo>
                    <a:pt x="31413" y="41265"/>
                  </a:lnTo>
                  <a:close/>
                  <a:moveTo>
                    <a:pt x="33018" y="41422"/>
                  </a:moveTo>
                  <a:lnTo>
                    <a:pt x="33018" y="41422"/>
                  </a:lnTo>
                  <a:cubicBezTo>
                    <a:pt x="33191" y="41438"/>
                    <a:pt x="33360" y="41454"/>
                    <a:pt x="33481" y="41464"/>
                  </a:cubicBezTo>
                  <a:lnTo>
                    <a:pt x="33472" y="43040"/>
                  </a:lnTo>
                  <a:lnTo>
                    <a:pt x="33447" y="46855"/>
                  </a:lnTo>
                  <a:lnTo>
                    <a:pt x="33437" y="49239"/>
                  </a:lnTo>
                  <a:cubicBezTo>
                    <a:pt x="33384" y="49236"/>
                    <a:pt x="33329" y="49232"/>
                    <a:pt x="33266" y="49227"/>
                  </a:cubicBezTo>
                  <a:cubicBezTo>
                    <a:pt x="33249" y="48633"/>
                    <a:pt x="33228" y="48036"/>
                    <a:pt x="33210" y="47440"/>
                  </a:cubicBezTo>
                  <a:cubicBezTo>
                    <a:pt x="33144" y="45400"/>
                    <a:pt x="33081" y="43363"/>
                    <a:pt x="33018" y="41422"/>
                  </a:cubicBezTo>
                  <a:close/>
                  <a:moveTo>
                    <a:pt x="11887" y="14888"/>
                  </a:moveTo>
                  <a:lnTo>
                    <a:pt x="11887" y="14888"/>
                  </a:lnTo>
                  <a:cubicBezTo>
                    <a:pt x="11888" y="14888"/>
                    <a:pt x="11900" y="14899"/>
                    <a:pt x="11925" y="14919"/>
                  </a:cubicBezTo>
                  <a:cubicBezTo>
                    <a:pt x="11947" y="14940"/>
                    <a:pt x="11990" y="14965"/>
                    <a:pt x="12027" y="15014"/>
                  </a:cubicBezTo>
                  <a:cubicBezTo>
                    <a:pt x="12110" y="15107"/>
                    <a:pt x="12221" y="15256"/>
                    <a:pt x="12337" y="15466"/>
                  </a:cubicBezTo>
                  <a:cubicBezTo>
                    <a:pt x="12574" y="15886"/>
                    <a:pt x="12860" y="16533"/>
                    <a:pt x="13156" y="17379"/>
                  </a:cubicBezTo>
                  <a:cubicBezTo>
                    <a:pt x="13456" y="18225"/>
                    <a:pt x="13778" y="19269"/>
                    <a:pt x="14101" y="20474"/>
                  </a:cubicBezTo>
                  <a:cubicBezTo>
                    <a:pt x="14420" y="21683"/>
                    <a:pt x="14752" y="23057"/>
                    <a:pt x="15019" y="24574"/>
                  </a:cubicBezTo>
                  <a:cubicBezTo>
                    <a:pt x="15151" y="25334"/>
                    <a:pt x="15274" y="26127"/>
                    <a:pt x="15329" y="26967"/>
                  </a:cubicBezTo>
                  <a:cubicBezTo>
                    <a:pt x="15356" y="27388"/>
                    <a:pt x="15349" y="27811"/>
                    <a:pt x="15355" y="28236"/>
                  </a:cubicBezTo>
                  <a:cubicBezTo>
                    <a:pt x="15357" y="28665"/>
                    <a:pt x="15361" y="29098"/>
                    <a:pt x="15366" y="29538"/>
                  </a:cubicBezTo>
                  <a:cubicBezTo>
                    <a:pt x="15382" y="31297"/>
                    <a:pt x="15399" y="33151"/>
                    <a:pt x="15402" y="35072"/>
                  </a:cubicBezTo>
                  <a:cubicBezTo>
                    <a:pt x="15411" y="38911"/>
                    <a:pt x="15423" y="43005"/>
                    <a:pt x="15435" y="47101"/>
                  </a:cubicBezTo>
                  <a:cubicBezTo>
                    <a:pt x="15430" y="48640"/>
                    <a:pt x="15426" y="50179"/>
                    <a:pt x="15422" y="51703"/>
                  </a:cubicBezTo>
                  <a:cubicBezTo>
                    <a:pt x="15392" y="51930"/>
                    <a:pt x="15364" y="52153"/>
                    <a:pt x="15336" y="52375"/>
                  </a:cubicBezTo>
                  <a:cubicBezTo>
                    <a:pt x="15292" y="52726"/>
                    <a:pt x="15155" y="53102"/>
                    <a:pt x="14947" y="53496"/>
                  </a:cubicBezTo>
                  <a:cubicBezTo>
                    <a:pt x="14940" y="51390"/>
                    <a:pt x="14934" y="49246"/>
                    <a:pt x="14928" y="47101"/>
                  </a:cubicBezTo>
                  <a:cubicBezTo>
                    <a:pt x="14940" y="43007"/>
                    <a:pt x="14949" y="38911"/>
                    <a:pt x="14961" y="35072"/>
                  </a:cubicBezTo>
                  <a:cubicBezTo>
                    <a:pt x="14963" y="33154"/>
                    <a:pt x="14981" y="31297"/>
                    <a:pt x="14996" y="29538"/>
                  </a:cubicBezTo>
                  <a:cubicBezTo>
                    <a:pt x="15000" y="29098"/>
                    <a:pt x="15003" y="28665"/>
                    <a:pt x="15008" y="28236"/>
                  </a:cubicBezTo>
                  <a:cubicBezTo>
                    <a:pt x="15010" y="27809"/>
                    <a:pt x="15023" y="27389"/>
                    <a:pt x="15006" y="26981"/>
                  </a:cubicBezTo>
                  <a:cubicBezTo>
                    <a:pt x="14965" y="26168"/>
                    <a:pt x="14855" y="25375"/>
                    <a:pt x="14738" y="24621"/>
                  </a:cubicBezTo>
                  <a:cubicBezTo>
                    <a:pt x="14493" y="23111"/>
                    <a:pt x="14204" y="21734"/>
                    <a:pt x="13917" y="20521"/>
                  </a:cubicBezTo>
                  <a:cubicBezTo>
                    <a:pt x="13628" y="19310"/>
                    <a:pt x="13336" y="18263"/>
                    <a:pt x="13062" y="17411"/>
                  </a:cubicBezTo>
                  <a:cubicBezTo>
                    <a:pt x="12787" y="16560"/>
                    <a:pt x="12536" y="15905"/>
                    <a:pt x="12315" y="15479"/>
                  </a:cubicBezTo>
                  <a:cubicBezTo>
                    <a:pt x="12204" y="15267"/>
                    <a:pt x="12102" y="15114"/>
                    <a:pt x="12022" y="15020"/>
                  </a:cubicBezTo>
                  <a:cubicBezTo>
                    <a:pt x="11987" y="14967"/>
                    <a:pt x="11945" y="14944"/>
                    <a:pt x="11922" y="14920"/>
                  </a:cubicBezTo>
                  <a:cubicBezTo>
                    <a:pt x="11900" y="14899"/>
                    <a:pt x="11888" y="14888"/>
                    <a:pt x="11887" y="14888"/>
                  </a:cubicBezTo>
                  <a:close/>
                  <a:moveTo>
                    <a:pt x="38353" y="20320"/>
                  </a:moveTo>
                  <a:lnTo>
                    <a:pt x="38353" y="20320"/>
                  </a:lnTo>
                  <a:cubicBezTo>
                    <a:pt x="38339" y="20387"/>
                    <a:pt x="38325" y="20453"/>
                    <a:pt x="38311" y="20521"/>
                  </a:cubicBezTo>
                  <a:cubicBezTo>
                    <a:pt x="38059" y="21734"/>
                    <a:pt x="37808" y="23109"/>
                    <a:pt x="37609" y="24623"/>
                  </a:cubicBezTo>
                  <a:cubicBezTo>
                    <a:pt x="37510" y="25380"/>
                    <a:pt x="37420" y="26170"/>
                    <a:pt x="37377" y="27000"/>
                  </a:cubicBezTo>
                  <a:cubicBezTo>
                    <a:pt x="37355" y="27418"/>
                    <a:pt x="37362" y="27833"/>
                    <a:pt x="37355" y="28256"/>
                  </a:cubicBezTo>
                  <a:cubicBezTo>
                    <a:pt x="37352" y="28679"/>
                    <a:pt x="37347" y="29109"/>
                    <a:pt x="37343" y="29544"/>
                  </a:cubicBezTo>
                  <a:cubicBezTo>
                    <a:pt x="37328" y="31286"/>
                    <a:pt x="37314" y="33123"/>
                    <a:pt x="37299" y="35025"/>
                  </a:cubicBezTo>
                  <a:cubicBezTo>
                    <a:pt x="37288" y="36925"/>
                    <a:pt x="37280" y="38889"/>
                    <a:pt x="37271" y="40885"/>
                  </a:cubicBezTo>
                  <a:cubicBezTo>
                    <a:pt x="37267" y="42880"/>
                    <a:pt x="37261" y="44907"/>
                    <a:pt x="37258" y="46935"/>
                  </a:cubicBezTo>
                  <a:cubicBezTo>
                    <a:pt x="37261" y="48962"/>
                    <a:pt x="37265" y="50989"/>
                    <a:pt x="37268" y="52984"/>
                  </a:cubicBezTo>
                  <a:cubicBezTo>
                    <a:pt x="37271" y="53241"/>
                    <a:pt x="37271" y="53495"/>
                    <a:pt x="37272" y="53750"/>
                  </a:cubicBezTo>
                  <a:cubicBezTo>
                    <a:pt x="37127" y="53508"/>
                    <a:pt x="37010" y="53274"/>
                    <a:pt x="36919" y="53046"/>
                  </a:cubicBezTo>
                  <a:lnTo>
                    <a:pt x="36919" y="27435"/>
                  </a:lnTo>
                  <a:cubicBezTo>
                    <a:pt x="36917" y="25923"/>
                    <a:pt x="37444" y="23042"/>
                    <a:pt x="38113" y="20414"/>
                  </a:cubicBezTo>
                  <a:cubicBezTo>
                    <a:pt x="38113" y="20414"/>
                    <a:pt x="38193" y="20376"/>
                    <a:pt x="38353" y="20320"/>
                  </a:cubicBezTo>
                  <a:close/>
                  <a:moveTo>
                    <a:pt x="18635" y="31474"/>
                  </a:moveTo>
                  <a:cubicBezTo>
                    <a:pt x="18635" y="31474"/>
                    <a:pt x="18607" y="31806"/>
                    <a:pt x="18558" y="32380"/>
                  </a:cubicBezTo>
                  <a:cubicBezTo>
                    <a:pt x="18500" y="32957"/>
                    <a:pt x="18427" y="33782"/>
                    <a:pt x="18325" y="34769"/>
                  </a:cubicBezTo>
                  <a:cubicBezTo>
                    <a:pt x="18225" y="35758"/>
                    <a:pt x="18101" y="36910"/>
                    <a:pt x="17960" y="38141"/>
                  </a:cubicBezTo>
                  <a:cubicBezTo>
                    <a:pt x="17887" y="38758"/>
                    <a:pt x="17814" y="39396"/>
                    <a:pt x="17738" y="40042"/>
                  </a:cubicBezTo>
                  <a:cubicBezTo>
                    <a:pt x="17655" y="40689"/>
                    <a:pt x="17591" y="41344"/>
                    <a:pt x="17518" y="42005"/>
                  </a:cubicBezTo>
                  <a:cubicBezTo>
                    <a:pt x="17444" y="42663"/>
                    <a:pt x="17369" y="43321"/>
                    <a:pt x="17295" y="43967"/>
                  </a:cubicBezTo>
                  <a:cubicBezTo>
                    <a:pt x="17219" y="44617"/>
                    <a:pt x="17143" y="45253"/>
                    <a:pt x="17070" y="45868"/>
                  </a:cubicBezTo>
                  <a:cubicBezTo>
                    <a:pt x="16922" y="47101"/>
                    <a:pt x="16776" y="48251"/>
                    <a:pt x="16645" y="49234"/>
                  </a:cubicBezTo>
                  <a:cubicBezTo>
                    <a:pt x="16518" y="50219"/>
                    <a:pt x="16396" y="51037"/>
                    <a:pt x="16318" y="51612"/>
                  </a:cubicBezTo>
                  <a:cubicBezTo>
                    <a:pt x="16234" y="52185"/>
                    <a:pt x="16185" y="52513"/>
                    <a:pt x="16185" y="52513"/>
                  </a:cubicBezTo>
                  <a:cubicBezTo>
                    <a:pt x="16131" y="52935"/>
                    <a:pt x="15970" y="53371"/>
                    <a:pt x="15720" y="53821"/>
                  </a:cubicBezTo>
                  <a:cubicBezTo>
                    <a:pt x="15960" y="53358"/>
                    <a:pt x="16118" y="52908"/>
                    <a:pt x="16171" y="52478"/>
                  </a:cubicBezTo>
                  <a:cubicBezTo>
                    <a:pt x="16185" y="52373"/>
                    <a:pt x="16198" y="52266"/>
                    <a:pt x="16212" y="52160"/>
                  </a:cubicBezTo>
                  <a:cubicBezTo>
                    <a:pt x="16222" y="52016"/>
                    <a:pt x="16237" y="51829"/>
                    <a:pt x="16255" y="51605"/>
                  </a:cubicBezTo>
                  <a:cubicBezTo>
                    <a:pt x="16303" y="51028"/>
                    <a:pt x="16363" y="50202"/>
                    <a:pt x="16453" y="49212"/>
                  </a:cubicBezTo>
                  <a:cubicBezTo>
                    <a:pt x="16541" y="48224"/>
                    <a:pt x="16651" y="47070"/>
                    <a:pt x="16776" y="45835"/>
                  </a:cubicBezTo>
                  <a:cubicBezTo>
                    <a:pt x="16840" y="45217"/>
                    <a:pt x="16906" y="44579"/>
                    <a:pt x="16973" y="43932"/>
                  </a:cubicBezTo>
                  <a:cubicBezTo>
                    <a:pt x="17043" y="43283"/>
                    <a:pt x="17114" y="42625"/>
                    <a:pt x="17184" y="41967"/>
                  </a:cubicBezTo>
                  <a:cubicBezTo>
                    <a:pt x="17259" y="41311"/>
                    <a:pt x="17330" y="40650"/>
                    <a:pt x="17416" y="40005"/>
                  </a:cubicBezTo>
                  <a:cubicBezTo>
                    <a:pt x="17501" y="39359"/>
                    <a:pt x="17585" y="38723"/>
                    <a:pt x="17666" y="38109"/>
                  </a:cubicBezTo>
                  <a:cubicBezTo>
                    <a:pt x="17830" y="36878"/>
                    <a:pt x="17991" y="35732"/>
                    <a:pt x="18135" y="34748"/>
                  </a:cubicBezTo>
                  <a:cubicBezTo>
                    <a:pt x="18276" y="33764"/>
                    <a:pt x="18407" y="32947"/>
                    <a:pt x="18492" y="32375"/>
                  </a:cubicBezTo>
                  <a:cubicBezTo>
                    <a:pt x="18584" y="31802"/>
                    <a:pt x="18635" y="31474"/>
                    <a:pt x="18635" y="31474"/>
                  </a:cubicBezTo>
                  <a:close/>
                  <a:moveTo>
                    <a:pt x="33289" y="49889"/>
                  </a:moveTo>
                  <a:lnTo>
                    <a:pt x="33289" y="49889"/>
                  </a:lnTo>
                  <a:cubicBezTo>
                    <a:pt x="33341" y="49896"/>
                    <a:pt x="33391" y="49901"/>
                    <a:pt x="33434" y="49906"/>
                  </a:cubicBezTo>
                  <a:lnTo>
                    <a:pt x="33431" y="50672"/>
                  </a:lnTo>
                  <a:lnTo>
                    <a:pt x="33431" y="54342"/>
                  </a:lnTo>
                  <a:cubicBezTo>
                    <a:pt x="33386" y="52909"/>
                    <a:pt x="33337" y="51410"/>
                    <a:pt x="33289" y="49889"/>
                  </a:cubicBezTo>
                  <a:close/>
                  <a:moveTo>
                    <a:pt x="31586" y="49722"/>
                  </a:moveTo>
                  <a:lnTo>
                    <a:pt x="31586" y="49722"/>
                  </a:lnTo>
                  <a:cubicBezTo>
                    <a:pt x="31715" y="49733"/>
                    <a:pt x="31840" y="49745"/>
                    <a:pt x="31959" y="49755"/>
                  </a:cubicBezTo>
                  <a:cubicBezTo>
                    <a:pt x="31879" y="52252"/>
                    <a:pt x="31800" y="54691"/>
                    <a:pt x="31731" y="56887"/>
                  </a:cubicBezTo>
                  <a:lnTo>
                    <a:pt x="31586" y="49722"/>
                  </a:lnTo>
                  <a:close/>
                  <a:moveTo>
                    <a:pt x="30365" y="49628"/>
                  </a:moveTo>
                  <a:lnTo>
                    <a:pt x="30365" y="49628"/>
                  </a:lnTo>
                  <a:cubicBezTo>
                    <a:pt x="30547" y="49642"/>
                    <a:pt x="30724" y="49654"/>
                    <a:pt x="30893" y="49667"/>
                  </a:cubicBezTo>
                  <a:cubicBezTo>
                    <a:pt x="30892" y="49735"/>
                    <a:pt x="30889" y="49800"/>
                    <a:pt x="30889" y="49867"/>
                  </a:cubicBezTo>
                  <a:cubicBezTo>
                    <a:pt x="30835" y="52521"/>
                    <a:pt x="30782" y="55176"/>
                    <a:pt x="30735" y="57539"/>
                  </a:cubicBezTo>
                  <a:lnTo>
                    <a:pt x="30544" y="57535"/>
                  </a:lnTo>
                  <a:lnTo>
                    <a:pt x="30365" y="49628"/>
                  </a:lnTo>
                  <a:close/>
                  <a:moveTo>
                    <a:pt x="25778" y="20597"/>
                  </a:moveTo>
                  <a:cubicBezTo>
                    <a:pt x="27005" y="20597"/>
                    <a:pt x="28479" y="20761"/>
                    <a:pt x="30140" y="21251"/>
                  </a:cubicBezTo>
                  <a:cubicBezTo>
                    <a:pt x="30425" y="21815"/>
                    <a:pt x="30677" y="22395"/>
                    <a:pt x="30907" y="22986"/>
                  </a:cubicBezTo>
                  <a:cubicBezTo>
                    <a:pt x="31013" y="23258"/>
                    <a:pt x="31111" y="23534"/>
                    <a:pt x="31207" y="23809"/>
                  </a:cubicBezTo>
                  <a:cubicBezTo>
                    <a:pt x="31080" y="23769"/>
                    <a:pt x="30928" y="23722"/>
                    <a:pt x="30754" y="23668"/>
                  </a:cubicBezTo>
                  <a:cubicBezTo>
                    <a:pt x="30571" y="23603"/>
                    <a:pt x="30355" y="23568"/>
                    <a:pt x="30124" y="23509"/>
                  </a:cubicBezTo>
                  <a:cubicBezTo>
                    <a:pt x="29891" y="23460"/>
                    <a:pt x="29644" y="23387"/>
                    <a:pt x="29374" y="23354"/>
                  </a:cubicBezTo>
                  <a:cubicBezTo>
                    <a:pt x="29103" y="23315"/>
                    <a:pt x="28824" y="23260"/>
                    <a:pt x="28528" y="23229"/>
                  </a:cubicBezTo>
                  <a:cubicBezTo>
                    <a:pt x="28416" y="23221"/>
                    <a:pt x="28301" y="23209"/>
                    <a:pt x="28186" y="23199"/>
                  </a:cubicBezTo>
                  <a:lnTo>
                    <a:pt x="27199" y="21260"/>
                  </a:lnTo>
                  <a:lnTo>
                    <a:pt x="27199" y="21260"/>
                  </a:lnTo>
                  <a:lnTo>
                    <a:pt x="27525" y="23158"/>
                  </a:lnTo>
                  <a:cubicBezTo>
                    <a:pt x="27402" y="23155"/>
                    <a:pt x="27276" y="23152"/>
                    <a:pt x="27149" y="23151"/>
                  </a:cubicBezTo>
                  <a:cubicBezTo>
                    <a:pt x="27068" y="23149"/>
                    <a:pt x="26986" y="23147"/>
                    <a:pt x="26904" y="23147"/>
                  </a:cubicBezTo>
                  <a:cubicBezTo>
                    <a:pt x="26829" y="23147"/>
                    <a:pt x="26754" y="23148"/>
                    <a:pt x="26678" y="23153"/>
                  </a:cubicBezTo>
                  <a:cubicBezTo>
                    <a:pt x="26364" y="23170"/>
                    <a:pt x="26048" y="23174"/>
                    <a:pt x="25742" y="23213"/>
                  </a:cubicBezTo>
                  <a:cubicBezTo>
                    <a:pt x="25589" y="23230"/>
                    <a:pt x="25436" y="23245"/>
                    <a:pt x="25285" y="23261"/>
                  </a:cubicBezTo>
                  <a:cubicBezTo>
                    <a:pt x="25135" y="23285"/>
                    <a:pt x="24987" y="23308"/>
                    <a:pt x="24844" y="23332"/>
                  </a:cubicBezTo>
                  <a:cubicBezTo>
                    <a:pt x="24771" y="23344"/>
                    <a:pt x="24699" y="23355"/>
                    <a:pt x="24629" y="23366"/>
                  </a:cubicBezTo>
                  <a:cubicBezTo>
                    <a:pt x="24587" y="23374"/>
                    <a:pt x="24544" y="23384"/>
                    <a:pt x="24502" y="23393"/>
                  </a:cubicBezTo>
                  <a:lnTo>
                    <a:pt x="24911" y="21263"/>
                  </a:lnTo>
                  <a:lnTo>
                    <a:pt x="23796" y="23554"/>
                  </a:lnTo>
                  <a:cubicBezTo>
                    <a:pt x="23616" y="23599"/>
                    <a:pt x="23443" y="23644"/>
                    <a:pt x="23284" y="23696"/>
                  </a:cubicBezTo>
                  <a:cubicBezTo>
                    <a:pt x="23173" y="23731"/>
                    <a:pt x="23066" y="23765"/>
                    <a:pt x="22964" y="23797"/>
                  </a:cubicBezTo>
                  <a:cubicBezTo>
                    <a:pt x="22863" y="23832"/>
                    <a:pt x="22769" y="23868"/>
                    <a:pt x="22677" y="23899"/>
                  </a:cubicBezTo>
                  <a:cubicBezTo>
                    <a:pt x="22499" y="23963"/>
                    <a:pt x="22347" y="24029"/>
                    <a:pt x="22221" y="24080"/>
                  </a:cubicBezTo>
                  <a:cubicBezTo>
                    <a:pt x="21971" y="24188"/>
                    <a:pt x="21834" y="24261"/>
                    <a:pt x="21834" y="24261"/>
                  </a:cubicBezTo>
                  <a:cubicBezTo>
                    <a:pt x="21834" y="24261"/>
                    <a:pt x="21975" y="24198"/>
                    <a:pt x="22232" y="24107"/>
                  </a:cubicBezTo>
                  <a:cubicBezTo>
                    <a:pt x="22361" y="24064"/>
                    <a:pt x="22515" y="24010"/>
                    <a:pt x="22698" y="23958"/>
                  </a:cubicBezTo>
                  <a:cubicBezTo>
                    <a:pt x="22789" y="23932"/>
                    <a:pt x="22886" y="23904"/>
                    <a:pt x="22986" y="23876"/>
                  </a:cubicBezTo>
                  <a:cubicBezTo>
                    <a:pt x="23090" y="23850"/>
                    <a:pt x="23199" y="23825"/>
                    <a:pt x="23311" y="23798"/>
                  </a:cubicBezTo>
                  <a:cubicBezTo>
                    <a:pt x="23536" y="23740"/>
                    <a:pt x="23784" y="23703"/>
                    <a:pt x="24045" y="23649"/>
                  </a:cubicBezTo>
                  <a:cubicBezTo>
                    <a:pt x="24175" y="23630"/>
                    <a:pt x="24312" y="23610"/>
                    <a:pt x="24449" y="23593"/>
                  </a:cubicBezTo>
                  <a:cubicBezTo>
                    <a:pt x="24517" y="23582"/>
                    <a:pt x="24587" y="23572"/>
                    <a:pt x="24657" y="23562"/>
                  </a:cubicBezTo>
                  <a:cubicBezTo>
                    <a:pt x="24728" y="23555"/>
                    <a:pt x="24799" y="23548"/>
                    <a:pt x="24872" y="23542"/>
                  </a:cubicBezTo>
                  <a:cubicBezTo>
                    <a:pt x="25017" y="23528"/>
                    <a:pt x="25162" y="23515"/>
                    <a:pt x="25310" y="23501"/>
                  </a:cubicBezTo>
                  <a:cubicBezTo>
                    <a:pt x="25457" y="23496"/>
                    <a:pt x="25609" y="23489"/>
                    <a:pt x="25759" y="23485"/>
                  </a:cubicBezTo>
                  <a:cubicBezTo>
                    <a:pt x="25865" y="23479"/>
                    <a:pt x="25971" y="23476"/>
                    <a:pt x="26077" y="23476"/>
                  </a:cubicBezTo>
                  <a:cubicBezTo>
                    <a:pt x="26276" y="23476"/>
                    <a:pt x="26476" y="23484"/>
                    <a:pt x="26677" y="23488"/>
                  </a:cubicBezTo>
                  <a:cubicBezTo>
                    <a:pt x="26830" y="23488"/>
                    <a:pt x="26981" y="23503"/>
                    <a:pt x="27135" y="23516"/>
                  </a:cubicBezTo>
                  <a:cubicBezTo>
                    <a:pt x="27286" y="23530"/>
                    <a:pt x="27438" y="23543"/>
                    <a:pt x="27588" y="23556"/>
                  </a:cubicBezTo>
                  <a:cubicBezTo>
                    <a:pt x="27887" y="23589"/>
                    <a:pt x="28179" y="23644"/>
                    <a:pt x="28463" y="23684"/>
                  </a:cubicBezTo>
                  <a:cubicBezTo>
                    <a:pt x="28745" y="23731"/>
                    <a:pt x="29013" y="23805"/>
                    <a:pt x="29268" y="23859"/>
                  </a:cubicBezTo>
                  <a:cubicBezTo>
                    <a:pt x="29525" y="23908"/>
                    <a:pt x="29758" y="23995"/>
                    <a:pt x="29979" y="24059"/>
                  </a:cubicBezTo>
                  <a:cubicBezTo>
                    <a:pt x="30195" y="24130"/>
                    <a:pt x="30399" y="24177"/>
                    <a:pt x="30571" y="24251"/>
                  </a:cubicBezTo>
                  <a:cubicBezTo>
                    <a:pt x="30744" y="24318"/>
                    <a:pt x="30895" y="24376"/>
                    <a:pt x="31017" y="24423"/>
                  </a:cubicBezTo>
                  <a:cubicBezTo>
                    <a:pt x="31264" y="24519"/>
                    <a:pt x="31406" y="24574"/>
                    <a:pt x="31406" y="24574"/>
                  </a:cubicBezTo>
                  <a:lnTo>
                    <a:pt x="31438" y="24492"/>
                  </a:lnTo>
                  <a:cubicBezTo>
                    <a:pt x="31535" y="24795"/>
                    <a:pt x="31632" y="25098"/>
                    <a:pt x="31722" y="25401"/>
                  </a:cubicBezTo>
                  <a:cubicBezTo>
                    <a:pt x="32203" y="27034"/>
                    <a:pt x="32568" y="28700"/>
                    <a:pt x="32863" y="30376"/>
                  </a:cubicBezTo>
                  <a:cubicBezTo>
                    <a:pt x="32979" y="31036"/>
                    <a:pt x="33079" y="31701"/>
                    <a:pt x="33172" y="32366"/>
                  </a:cubicBezTo>
                  <a:cubicBezTo>
                    <a:pt x="33075" y="32359"/>
                    <a:pt x="32937" y="32351"/>
                    <a:pt x="32764" y="32339"/>
                  </a:cubicBezTo>
                  <a:cubicBezTo>
                    <a:pt x="32628" y="32331"/>
                    <a:pt x="32472" y="32323"/>
                    <a:pt x="32297" y="32315"/>
                  </a:cubicBezTo>
                  <a:cubicBezTo>
                    <a:pt x="32177" y="31638"/>
                    <a:pt x="32058" y="31050"/>
                    <a:pt x="31945" y="30569"/>
                  </a:cubicBezTo>
                  <a:cubicBezTo>
                    <a:pt x="31716" y="29579"/>
                    <a:pt x="31531" y="29033"/>
                    <a:pt x="31531" y="29033"/>
                  </a:cubicBezTo>
                  <a:lnTo>
                    <a:pt x="31531" y="29033"/>
                  </a:lnTo>
                  <a:cubicBezTo>
                    <a:pt x="31531" y="29033"/>
                    <a:pt x="31682" y="29591"/>
                    <a:pt x="31847" y="30589"/>
                  </a:cubicBezTo>
                  <a:cubicBezTo>
                    <a:pt x="31927" y="31066"/>
                    <a:pt x="32005" y="31643"/>
                    <a:pt x="32080" y="32304"/>
                  </a:cubicBezTo>
                  <a:cubicBezTo>
                    <a:pt x="31835" y="32292"/>
                    <a:pt x="31559" y="32282"/>
                    <a:pt x="31260" y="32272"/>
                  </a:cubicBezTo>
                  <a:cubicBezTo>
                    <a:pt x="30638" y="32250"/>
                    <a:pt x="29913" y="32234"/>
                    <a:pt x="29134" y="32227"/>
                  </a:cubicBezTo>
                  <a:cubicBezTo>
                    <a:pt x="28870" y="32224"/>
                    <a:pt x="28601" y="32223"/>
                    <a:pt x="28327" y="32223"/>
                  </a:cubicBezTo>
                  <a:cubicBezTo>
                    <a:pt x="27793" y="32223"/>
                    <a:pt x="27245" y="32228"/>
                    <a:pt x="26698" y="32238"/>
                  </a:cubicBezTo>
                  <a:cubicBezTo>
                    <a:pt x="26286" y="32245"/>
                    <a:pt x="25868" y="32257"/>
                    <a:pt x="25463" y="32269"/>
                  </a:cubicBezTo>
                  <a:cubicBezTo>
                    <a:pt x="25054" y="32282"/>
                    <a:pt x="24653" y="32299"/>
                    <a:pt x="24267" y="32317"/>
                  </a:cubicBezTo>
                  <a:cubicBezTo>
                    <a:pt x="23491" y="32355"/>
                    <a:pt x="22770" y="32403"/>
                    <a:pt x="22152" y="32453"/>
                  </a:cubicBezTo>
                  <a:cubicBezTo>
                    <a:pt x="20916" y="32552"/>
                    <a:pt x="20099" y="32665"/>
                    <a:pt x="20099" y="32665"/>
                  </a:cubicBezTo>
                  <a:cubicBezTo>
                    <a:pt x="20099" y="32665"/>
                    <a:pt x="20922" y="32587"/>
                    <a:pt x="22159" y="32543"/>
                  </a:cubicBezTo>
                  <a:cubicBezTo>
                    <a:pt x="22778" y="32519"/>
                    <a:pt x="23501" y="32504"/>
                    <a:pt x="24274" y="32500"/>
                  </a:cubicBezTo>
                  <a:cubicBezTo>
                    <a:pt x="24365" y="32500"/>
                    <a:pt x="24458" y="32499"/>
                    <a:pt x="24550" y="32499"/>
                  </a:cubicBezTo>
                  <a:cubicBezTo>
                    <a:pt x="24850" y="32499"/>
                    <a:pt x="25157" y="32501"/>
                    <a:pt x="25467" y="32505"/>
                  </a:cubicBezTo>
                  <a:cubicBezTo>
                    <a:pt x="25874" y="32511"/>
                    <a:pt x="26283" y="32517"/>
                    <a:pt x="26697" y="32530"/>
                  </a:cubicBezTo>
                  <a:cubicBezTo>
                    <a:pt x="27523" y="32551"/>
                    <a:pt x="28343" y="32583"/>
                    <a:pt x="29115" y="32624"/>
                  </a:cubicBezTo>
                  <a:cubicBezTo>
                    <a:pt x="29886" y="32664"/>
                    <a:pt x="30605" y="32712"/>
                    <a:pt x="31220" y="32760"/>
                  </a:cubicBezTo>
                  <a:cubicBezTo>
                    <a:pt x="31561" y="32787"/>
                    <a:pt x="31867" y="32814"/>
                    <a:pt x="32135" y="32838"/>
                  </a:cubicBezTo>
                  <a:cubicBezTo>
                    <a:pt x="32192" y="33423"/>
                    <a:pt x="32237" y="34060"/>
                    <a:pt x="32274" y="34747"/>
                  </a:cubicBezTo>
                  <a:cubicBezTo>
                    <a:pt x="32317" y="35609"/>
                    <a:pt x="32338" y="36545"/>
                    <a:pt x="32333" y="37533"/>
                  </a:cubicBezTo>
                  <a:cubicBezTo>
                    <a:pt x="32323" y="38520"/>
                    <a:pt x="32284" y="39566"/>
                    <a:pt x="32251" y="40650"/>
                  </a:cubicBezTo>
                  <a:cubicBezTo>
                    <a:pt x="32250" y="40685"/>
                    <a:pt x="32250" y="40722"/>
                    <a:pt x="32248" y="40759"/>
                  </a:cubicBezTo>
                  <a:cubicBezTo>
                    <a:pt x="32004" y="40745"/>
                    <a:pt x="31720" y="40732"/>
                    <a:pt x="31406" y="40721"/>
                  </a:cubicBezTo>
                  <a:lnTo>
                    <a:pt x="31267" y="33803"/>
                  </a:lnTo>
                  <a:cubicBezTo>
                    <a:pt x="31267" y="33803"/>
                    <a:pt x="31214" y="35810"/>
                    <a:pt x="31132" y="38824"/>
                  </a:cubicBezTo>
                  <a:cubicBezTo>
                    <a:pt x="31117" y="39414"/>
                    <a:pt x="31101" y="40047"/>
                    <a:pt x="31083" y="40709"/>
                  </a:cubicBezTo>
                  <a:cubicBezTo>
                    <a:pt x="30442" y="40685"/>
                    <a:pt x="29694" y="40667"/>
                    <a:pt x="28894" y="40658"/>
                  </a:cubicBezTo>
                  <a:cubicBezTo>
                    <a:pt x="28642" y="40655"/>
                    <a:pt x="28384" y="40654"/>
                    <a:pt x="28122" y="40654"/>
                  </a:cubicBezTo>
                  <a:cubicBezTo>
                    <a:pt x="27553" y="40654"/>
                    <a:pt x="26965" y="40660"/>
                    <a:pt x="26381" y="40670"/>
                  </a:cubicBezTo>
                  <a:cubicBezTo>
                    <a:pt x="25954" y="40677"/>
                    <a:pt x="25524" y="40690"/>
                    <a:pt x="25105" y="40704"/>
                  </a:cubicBezTo>
                  <a:cubicBezTo>
                    <a:pt x="24684" y="40717"/>
                    <a:pt x="24270" y="40736"/>
                    <a:pt x="23871" y="40756"/>
                  </a:cubicBezTo>
                  <a:cubicBezTo>
                    <a:pt x="23071" y="40796"/>
                    <a:pt x="22326" y="40849"/>
                    <a:pt x="21688" y="40902"/>
                  </a:cubicBezTo>
                  <a:cubicBezTo>
                    <a:pt x="21049" y="40956"/>
                    <a:pt x="20517" y="41012"/>
                    <a:pt x="20148" y="41058"/>
                  </a:cubicBezTo>
                  <a:cubicBezTo>
                    <a:pt x="19778" y="41101"/>
                    <a:pt x="19570" y="41133"/>
                    <a:pt x="19570" y="41133"/>
                  </a:cubicBezTo>
                  <a:cubicBezTo>
                    <a:pt x="19570" y="41133"/>
                    <a:pt x="19782" y="41112"/>
                    <a:pt x="20152" y="41085"/>
                  </a:cubicBezTo>
                  <a:cubicBezTo>
                    <a:pt x="20524" y="41058"/>
                    <a:pt x="21057" y="41025"/>
                    <a:pt x="21696" y="41000"/>
                  </a:cubicBezTo>
                  <a:cubicBezTo>
                    <a:pt x="22334" y="40976"/>
                    <a:pt x="23080" y="40959"/>
                    <a:pt x="23878" y="40956"/>
                  </a:cubicBezTo>
                  <a:cubicBezTo>
                    <a:pt x="23989" y="40955"/>
                    <a:pt x="24102" y="40955"/>
                    <a:pt x="24215" y="40955"/>
                  </a:cubicBezTo>
                  <a:cubicBezTo>
                    <a:pt x="24508" y="40955"/>
                    <a:pt x="24807" y="40957"/>
                    <a:pt x="25108" y="40960"/>
                  </a:cubicBezTo>
                  <a:cubicBezTo>
                    <a:pt x="25528" y="40965"/>
                    <a:pt x="25951" y="40972"/>
                    <a:pt x="26378" y="40986"/>
                  </a:cubicBezTo>
                  <a:cubicBezTo>
                    <a:pt x="27231" y="41010"/>
                    <a:pt x="28080" y="41043"/>
                    <a:pt x="28876" y="41088"/>
                  </a:cubicBezTo>
                  <a:cubicBezTo>
                    <a:pt x="29673" y="41133"/>
                    <a:pt x="30414" y="41186"/>
                    <a:pt x="31049" y="41238"/>
                  </a:cubicBezTo>
                  <a:cubicBezTo>
                    <a:pt x="31056" y="41238"/>
                    <a:pt x="31062" y="41239"/>
                    <a:pt x="31069" y="41239"/>
                  </a:cubicBezTo>
                  <a:lnTo>
                    <a:pt x="31069" y="41256"/>
                  </a:lnTo>
                  <a:cubicBezTo>
                    <a:pt x="31050" y="42119"/>
                    <a:pt x="31032" y="43031"/>
                    <a:pt x="31014" y="43972"/>
                  </a:cubicBezTo>
                  <a:cubicBezTo>
                    <a:pt x="30981" y="45623"/>
                    <a:pt x="30944" y="47368"/>
                    <a:pt x="30909" y="49125"/>
                  </a:cubicBezTo>
                  <a:cubicBezTo>
                    <a:pt x="30732" y="49121"/>
                    <a:pt x="30548" y="49115"/>
                    <a:pt x="30359" y="49110"/>
                  </a:cubicBezTo>
                  <a:lnTo>
                    <a:pt x="30289" y="45942"/>
                  </a:lnTo>
                  <a:cubicBezTo>
                    <a:pt x="30289" y="45942"/>
                    <a:pt x="30251" y="47191"/>
                    <a:pt x="30198" y="49067"/>
                  </a:cubicBezTo>
                  <a:cubicBezTo>
                    <a:pt x="30198" y="49081"/>
                    <a:pt x="30196" y="49094"/>
                    <a:pt x="30196" y="49107"/>
                  </a:cubicBezTo>
                  <a:cubicBezTo>
                    <a:pt x="29842" y="49098"/>
                    <a:pt x="29472" y="49094"/>
                    <a:pt x="29091" y="49090"/>
                  </a:cubicBezTo>
                  <a:cubicBezTo>
                    <a:pt x="28793" y="49087"/>
                    <a:pt x="28488" y="49086"/>
                    <a:pt x="28178" y="49086"/>
                  </a:cubicBezTo>
                  <a:cubicBezTo>
                    <a:pt x="27589" y="49086"/>
                    <a:pt x="26985" y="49091"/>
                    <a:pt x="26383" y="49103"/>
                  </a:cubicBezTo>
                  <a:cubicBezTo>
                    <a:pt x="25922" y="49110"/>
                    <a:pt x="25459" y="49125"/>
                    <a:pt x="25007" y="49141"/>
                  </a:cubicBezTo>
                  <a:cubicBezTo>
                    <a:pt x="24555" y="49156"/>
                    <a:pt x="24108" y="49176"/>
                    <a:pt x="23677" y="49196"/>
                  </a:cubicBezTo>
                  <a:cubicBezTo>
                    <a:pt x="22813" y="49239"/>
                    <a:pt x="22010" y="49295"/>
                    <a:pt x="21323" y="49353"/>
                  </a:cubicBezTo>
                  <a:cubicBezTo>
                    <a:pt x="20635" y="49412"/>
                    <a:pt x="20064" y="49473"/>
                    <a:pt x="19664" y="49521"/>
                  </a:cubicBezTo>
                  <a:cubicBezTo>
                    <a:pt x="19267" y="49568"/>
                    <a:pt x="19040" y="49602"/>
                    <a:pt x="19040" y="49602"/>
                  </a:cubicBezTo>
                  <a:cubicBezTo>
                    <a:pt x="19040" y="49602"/>
                    <a:pt x="19268" y="49579"/>
                    <a:pt x="19668" y="49551"/>
                  </a:cubicBezTo>
                  <a:cubicBezTo>
                    <a:pt x="20070" y="49521"/>
                    <a:pt x="20643" y="49486"/>
                    <a:pt x="21332" y="49459"/>
                  </a:cubicBezTo>
                  <a:cubicBezTo>
                    <a:pt x="22019" y="49432"/>
                    <a:pt x="22824" y="49414"/>
                    <a:pt x="23685" y="49411"/>
                  </a:cubicBezTo>
                  <a:cubicBezTo>
                    <a:pt x="23786" y="49411"/>
                    <a:pt x="23888" y="49410"/>
                    <a:pt x="23991" y="49410"/>
                  </a:cubicBezTo>
                  <a:cubicBezTo>
                    <a:pt x="24325" y="49410"/>
                    <a:pt x="24666" y="49412"/>
                    <a:pt x="25011" y="49416"/>
                  </a:cubicBezTo>
                  <a:cubicBezTo>
                    <a:pt x="25464" y="49423"/>
                    <a:pt x="25919" y="49430"/>
                    <a:pt x="26381" y="49443"/>
                  </a:cubicBezTo>
                  <a:cubicBezTo>
                    <a:pt x="27301" y="49467"/>
                    <a:pt x="28214" y="49505"/>
                    <a:pt x="29071" y="49553"/>
                  </a:cubicBezTo>
                  <a:cubicBezTo>
                    <a:pt x="29454" y="49575"/>
                    <a:pt x="29826" y="49599"/>
                    <a:pt x="30179" y="49622"/>
                  </a:cubicBezTo>
                  <a:cubicBezTo>
                    <a:pt x="30156" y="50426"/>
                    <a:pt x="30132" y="51323"/>
                    <a:pt x="30114" y="52271"/>
                  </a:cubicBezTo>
                  <a:cubicBezTo>
                    <a:pt x="30088" y="53442"/>
                    <a:pt x="30061" y="54691"/>
                    <a:pt x="30031" y="55943"/>
                  </a:cubicBezTo>
                  <a:cubicBezTo>
                    <a:pt x="30020" y="56474"/>
                    <a:pt x="30008" y="57005"/>
                    <a:pt x="29996" y="57530"/>
                  </a:cubicBezTo>
                  <a:cubicBezTo>
                    <a:pt x="29765" y="57527"/>
                    <a:pt x="29528" y="57523"/>
                    <a:pt x="29286" y="57521"/>
                  </a:cubicBezTo>
                  <a:cubicBezTo>
                    <a:pt x="28968" y="57517"/>
                    <a:pt x="28642" y="57515"/>
                    <a:pt x="28312" y="57515"/>
                  </a:cubicBezTo>
                  <a:cubicBezTo>
                    <a:pt x="27680" y="57515"/>
                    <a:pt x="27029" y="57522"/>
                    <a:pt x="26381" y="57534"/>
                  </a:cubicBezTo>
                  <a:cubicBezTo>
                    <a:pt x="25888" y="57542"/>
                    <a:pt x="25391" y="57557"/>
                    <a:pt x="24907" y="57572"/>
                  </a:cubicBezTo>
                  <a:cubicBezTo>
                    <a:pt x="24421" y="57589"/>
                    <a:pt x="23944" y="57609"/>
                    <a:pt x="23481" y="57632"/>
                  </a:cubicBezTo>
                  <a:cubicBezTo>
                    <a:pt x="22555" y="57679"/>
                    <a:pt x="21695" y="57739"/>
                    <a:pt x="20957" y="57803"/>
                  </a:cubicBezTo>
                  <a:cubicBezTo>
                    <a:pt x="20220" y="57864"/>
                    <a:pt x="19608" y="57930"/>
                    <a:pt x="19179" y="57981"/>
                  </a:cubicBezTo>
                  <a:cubicBezTo>
                    <a:pt x="19044" y="57999"/>
                    <a:pt x="18930" y="58012"/>
                    <a:pt x="18834" y="58025"/>
                  </a:cubicBezTo>
                  <a:cubicBezTo>
                    <a:pt x="18845" y="57288"/>
                    <a:pt x="18856" y="56520"/>
                    <a:pt x="18862" y="55725"/>
                  </a:cubicBezTo>
                  <a:cubicBezTo>
                    <a:pt x="18869" y="54837"/>
                    <a:pt x="18884" y="53919"/>
                    <a:pt x="18884" y="52986"/>
                  </a:cubicBezTo>
                  <a:cubicBezTo>
                    <a:pt x="18888" y="52052"/>
                    <a:pt x="18889" y="51106"/>
                    <a:pt x="18892" y="50158"/>
                  </a:cubicBezTo>
                  <a:cubicBezTo>
                    <a:pt x="18887" y="49203"/>
                    <a:pt x="18883" y="48256"/>
                    <a:pt x="18880" y="47323"/>
                  </a:cubicBezTo>
                  <a:cubicBezTo>
                    <a:pt x="18873" y="46389"/>
                    <a:pt x="18864" y="45471"/>
                    <a:pt x="18857" y="44583"/>
                  </a:cubicBezTo>
                  <a:cubicBezTo>
                    <a:pt x="18846" y="43694"/>
                    <a:pt x="18834" y="42835"/>
                    <a:pt x="18823" y="42021"/>
                  </a:cubicBezTo>
                  <a:cubicBezTo>
                    <a:pt x="18809" y="41207"/>
                    <a:pt x="18794" y="40436"/>
                    <a:pt x="18780" y="39726"/>
                  </a:cubicBezTo>
                  <a:cubicBezTo>
                    <a:pt x="18752" y="38305"/>
                    <a:pt x="18707" y="37119"/>
                    <a:pt x="18685" y="36291"/>
                  </a:cubicBezTo>
                  <a:cubicBezTo>
                    <a:pt x="18674" y="35876"/>
                    <a:pt x="18658" y="35550"/>
                    <a:pt x="18649" y="35328"/>
                  </a:cubicBezTo>
                  <a:cubicBezTo>
                    <a:pt x="18641" y="35106"/>
                    <a:pt x="18635" y="34988"/>
                    <a:pt x="18635" y="34988"/>
                  </a:cubicBezTo>
                  <a:lnTo>
                    <a:pt x="18635" y="32417"/>
                  </a:lnTo>
                  <a:cubicBezTo>
                    <a:pt x="19257" y="28256"/>
                    <a:pt x="20337" y="24061"/>
                    <a:pt x="21837" y="21200"/>
                  </a:cubicBezTo>
                  <a:lnTo>
                    <a:pt x="21837" y="21260"/>
                  </a:lnTo>
                  <a:cubicBezTo>
                    <a:pt x="21837" y="21260"/>
                    <a:pt x="23309" y="20597"/>
                    <a:pt x="25778" y="20597"/>
                  </a:cubicBezTo>
                  <a:close/>
                  <a:moveTo>
                    <a:pt x="40346" y="14888"/>
                  </a:moveTo>
                  <a:cubicBezTo>
                    <a:pt x="40346" y="14888"/>
                    <a:pt x="40238" y="15288"/>
                    <a:pt x="40107" y="15893"/>
                  </a:cubicBezTo>
                  <a:cubicBezTo>
                    <a:pt x="39974" y="16494"/>
                    <a:pt x="39819" y="17304"/>
                    <a:pt x="39696" y="18115"/>
                  </a:cubicBezTo>
                  <a:cubicBezTo>
                    <a:pt x="39634" y="18519"/>
                    <a:pt x="39578" y="18925"/>
                    <a:pt x="39535" y="19306"/>
                  </a:cubicBezTo>
                  <a:cubicBezTo>
                    <a:pt x="39509" y="19495"/>
                    <a:pt x="39493" y="19681"/>
                    <a:pt x="39474" y="19855"/>
                  </a:cubicBezTo>
                  <a:cubicBezTo>
                    <a:pt x="39466" y="19925"/>
                    <a:pt x="39459" y="19995"/>
                    <a:pt x="39454" y="20064"/>
                  </a:cubicBezTo>
                  <a:cubicBezTo>
                    <a:pt x="39845" y="20004"/>
                    <a:pt x="40319" y="19963"/>
                    <a:pt x="40879" y="19963"/>
                  </a:cubicBezTo>
                  <a:cubicBezTo>
                    <a:pt x="41404" y="19963"/>
                    <a:pt x="41863" y="20004"/>
                    <a:pt x="42249" y="20062"/>
                  </a:cubicBezTo>
                  <a:cubicBezTo>
                    <a:pt x="42489" y="22046"/>
                    <a:pt x="42720" y="24276"/>
                    <a:pt x="42814" y="26132"/>
                  </a:cubicBezTo>
                  <a:lnTo>
                    <a:pt x="38126" y="26665"/>
                  </a:lnTo>
                  <a:lnTo>
                    <a:pt x="42853" y="27202"/>
                  </a:lnTo>
                  <a:cubicBezTo>
                    <a:pt x="42857" y="27369"/>
                    <a:pt x="42858" y="27530"/>
                    <a:pt x="42858" y="27684"/>
                  </a:cubicBezTo>
                  <a:lnTo>
                    <a:pt x="42858" y="48811"/>
                  </a:lnTo>
                  <a:lnTo>
                    <a:pt x="38126" y="49079"/>
                  </a:lnTo>
                  <a:lnTo>
                    <a:pt x="42858" y="49348"/>
                  </a:lnTo>
                  <a:lnTo>
                    <a:pt x="42858" y="59281"/>
                  </a:lnTo>
                  <a:cubicBezTo>
                    <a:pt x="40950" y="57762"/>
                    <a:pt x="39077" y="56139"/>
                    <a:pt x="37911" y="54667"/>
                  </a:cubicBezTo>
                  <a:cubicBezTo>
                    <a:pt x="37915" y="54110"/>
                    <a:pt x="37916" y="53548"/>
                    <a:pt x="37919" y="52984"/>
                  </a:cubicBezTo>
                  <a:cubicBezTo>
                    <a:pt x="37923" y="50989"/>
                    <a:pt x="37926" y="48961"/>
                    <a:pt x="37930" y="46935"/>
                  </a:cubicBezTo>
                  <a:cubicBezTo>
                    <a:pt x="37925" y="44908"/>
                    <a:pt x="37919" y="42880"/>
                    <a:pt x="37916" y="40886"/>
                  </a:cubicBezTo>
                  <a:cubicBezTo>
                    <a:pt x="37906" y="38891"/>
                    <a:pt x="37896" y="36927"/>
                    <a:pt x="37888" y="35027"/>
                  </a:cubicBezTo>
                  <a:cubicBezTo>
                    <a:pt x="37872" y="33126"/>
                    <a:pt x="37857" y="31289"/>
                    <a:pt x="37843" y="29546"/>
                  </a:cubicBezTo>
                  <a:cubicBezTo>
                    <a:pt x="37839" y="29112"/>
                    <a:pt x="37835" y="28682"/>
                    <a:pt x="37831" y="28258"/>
                  </a:cubicBezTo>
                  <a:cubicBezTo>
                    <a:pt x="37829" y="27835"/>
                    <a:pt x="37817" y="27416"/>
                    <a:pt x="37825" y="27016"/>
                  </a:cubicBezTo>
                  <a:cubicBezTo>
                    <a:pt x="37845" y="26207"/>
                    <a:pt x="37915" y="25422"/>
                    <a:pt x="37992" y="24668"/>
                  </a:cubicBezTo>
                  <a:cubicBezTo>
                    <a:pt x="38153" y="23162"/>
                    <a:pt x="38352" y="21784"/>
                    <a:pt x="38556" y="20568"/>
                  </a:cubicBezTo>
                  <a:cubicBezTo>
                    <a:pt x="38603" y="20288"/>
                    <a:pt x="38651" y="20018"/>
                    <a:pt x="38701" y="19755"/>
                  </a:cubicBezTo>
                  <a:cubicBezTo>
                    <a:pt x="38703" y="19741"/>
                    <a:pt x="38707" y="19729"/>
                    <a:pt x="38710" y="19717"/>
                  </a:cubicBezTo>
                  <a:cubicBezTo>
                    <a:pt x="38756" y="19545"/>
                    <a:pt x="38803" y="19360"/>
                    <a:pt x="38857" y="19172"/>
                  </a:cubicBezTo>
                  <a:cubicBezTo>
                    <a:pt x="38960" y="18796"/>
                    <a:pt x="39078" y="18397"/>
                    <a:pt x="39204" y="17998"/>
                  </a:cubicBezTo>
                  <a:cubicBezTo>
                    <a:pt x="39454" y="17205"/>
                    <a:pt x="39731" y="16424"/>
                    <a:pt x="39956" y="15846"/>
                  </a:cubicBezTo>
                  <a:cubicBezTo>
                    <a:pt x="40179" y="15266"/>
                    <a:pt x="40346" y="14888"/>
                    <a:pt x="40346" y="14888"/>
                  </a:cubicBezTo>
                  <a:close/>
                  <a:moveTo>
                    <a:pt x="10690" y="14888"/>
                  </a:moveTo>
                  <a:cubicBezTo>
                    <a:pt x="10690" y="14888"/>
                    <a:pt x="10582" y="15288"/>
                    <a:pt x="10451" y="15893"/>
                  </a:cubicBezTo>
                  <a:cubicBezTo>
                    <a:pt x="10319" y="16494"/>
                    <a:pt x="10165" y="17304"/>
                    <a:pt x="10040" y="18115"/>
                  </a:cubicBezTo>
                  <a:cubicBezTo>
                    <a:pt x="9978" y="18519"/>
                    <a:pt x="9923" y="18925"/>
                    <a:pt x="9879" y="19306"/>
                  </a:cubicBezTo>
                  <a:cubicBezTo>
                    <a:pt x="9853" y="19495"/>
                    <a:pt x="9837" y="19681"/>
                    <a:pt x="9818" y="19855"/>
                  </a:cubicBezTo>
                  <a:cubicBezTo>
                    <a:pt x="9810" y="19925"/>
                    <a:pt x="9803" y="19995"/>
                    <a:pt x="9798" y="20064"/>
                  </a:cubicBezTo>
                  <a:cubicBezTo>
                    <a:pt x="10189" y="20004"/>
                    <a:pt x="10663" y="19963"/>
                    <a:pt x="11223" y="19963"/>
                  </a:cubicBezTo>
                  <a:cubicBezTo>
                    <a:pt x="11748" y="19963"/>
                    <a:pt x="12207" y="20004"/>
                    <a:pt x="12592" y="20062"/>
                  </a:cubicBezTo>
                  <a:cubicBezTo>
                    <a:pt x="12833" y="22046"/>
                    <a:pt x="13065" y="24276"/>
                    <a:pt x="13158" y="26132"/>
                  </a:cubicBezTo>
                  <a:lnTo>
                    <a:pt x="8470" y="26665"/>
                  </a:lnTo>
                  <a:lnTo>
                    <a:pt x="13197" y="27202"/>
                  </a:lnTo>
                  <a:cubicBezTo>
                    <a:pt x="13201" y="27369"/>
                    <a:pt x="13202" y="27530"/>
                    <a:pt x="13202" y="27684"/>
                  </a:cubicBezTo>
                  <a:lnTo>
                    <a:pt x="13202" y="48811"/>
                  </a:lnTo>
                  <a:lnTo>
                    <a:pt x="8470" y="49079"/>
                  </a:lnTo>
                  <a:lnTo>
                    <a:pt x="13202" y="49348"/>
                  </a:lnTo>
                  <a:lnTo>
                    <a:pt x="13202" y="55757"/>
                  </a:lnTo>
                  <a:cubicBezTo>
                    <a:pt x="11834" y="57182"/>
                    <a:pt x="9994" y="58685"/>
                    <a:pt x="8225" y="60057"/>
                  </a:cubicBezTo>
                  <a:cubicBezTo>
                    <a:pt x="8228" y="59657"/>
                    <a:pt x="8232" y="59252"/>
                    <a:pt x="8235" y="58845"/>
                  </a:cubicBezTo>
                  <a:cubicBezTo>
                    <a:pt x="8243" y="56944"/>
                    <a:pt x="8254" y="54980"/>
                    <a:pt x="8262" y="52984"/>
                  </a:cubicBezTo>
                  <a:cubicBezTo>
                    <a:pt x="8266" y="50989"/>
                    <a:pt x="8268" y="48961"/>
                    <a:pt x="8272" y="46935"/>
                  </a:cubicBezTo>
                  <a:cubicBezTo>
                    <a:pt x="8268" y="44908"/>
                    <a:pt x="8264" y="42880"/>
                    <a:pt x="8260" y="40886"/>
                  </a:cubicBezTo>
                  <a:cubicBezTo>
                    <a:pt x="8251" y="38891"/>
                    <a:pt x="8240" y="36927"/>
                    <a:pt x="8232" y="35027"/>
                  </a:cubicBezTo>
                  <a:cubicBezTo>
                    <a:pt x="8217" y="33126"/>
                    <a:pt x="8201" y="31289"/>
                    <a:pt x="8186" y="29546"/>
                  </a:cubicBezTo>
                  <a:cubicBezTo>
                    <a:pt x="8182" y="29112"/>
                    <a:pt x="8178" y="28682"/>
                    <a:pt x="8174" y="28258"/>
                  </a:cubicBezTo>
                  <a:cubicBezTo>
                    <a:pt x="8173" y="27835"/>
                    <a:pt x="8161" y="27416"/>
                    <a:pt x="8170" y="27016"/>
                  </a:cubicBezTo>
                  <a:cubicBezTo>
                    <a:pt x="8191" y="26207"/>
                    <a:pt x="8259" y="25422"/>
                    <a:pt x="8336" y="24668"/>
                  </a:cubicBezTo>
                  <a:cubicBezTo>
                    <a:pt x="8497" y="23162"/>
                    <a:pt x="8695" y="21784"/>
                    <a:pt x="8900" y="20568"/>
                  </a:cubicBezTo>
                  <a:cubicBezTo>
                    <a:pt x="8947" y="20288"/>
                    <a:pt x="8996" y="20018"/>
                    <a:pt x="9045" y="19755"/>
                  </a:cubicBezTo>
                  <a:cubicBezTo>
                    <a:pt x="9047" y="19741"/>
                    <a:pt x="9051" y="19729"/>
                    <a:pt x="9054" y="19717"/>
                  </a:cubicBezTo>
                  <a:cubicBezTo>
                    <a:pt x="9100" y="19545"/>
                    <a:pt x="9147" y="19360"/>
                    <a:pt x="9200" y="19172"/>
                  </a:cubicBezTo>
                  <a:cubicBezTo>
                    <a:pt x="9305" y="18796"/>
                    <a:pt x="9422" y="18397"/>
                    <a:pt x="9548" y="17998"/>
                  </a:cubicBezTo>
                  <a:cubicBezTo>
                    <a:pt x="9798" y="17205"/>
                    <a:pt x="10075" y="16424"/>
                    <a:pt x="10300" y="15846"/>
                  </a:cubicBezTo>
                  <a:cubicBezTo>
                    <a:pt x="10523" y="15265"/>
                    <a:pt x="10690" y="14888"/>
                    <a:pt x="10690" y="14888"/>
                  </a:cubicBezTo>
                  <a:close/>
                  <a:moveTo>
                    <a:pt x="8697" y="20323"/>
                  </a:moveTo>
                  <a:cubicBezTo>
                    <a:pt x="8683" y="20390"/>
                    <a:pt x="8669" y="20454"/>
                    <a:pt x="8655" y="20524"/>
                  </a:cubicBezTo>
                  <a:cubicBezTo>
                    <a:pt x="8403" y="21735"/>
                    <a:pt x="8152" y="23111"/>
                    <a:pt x="7953" y="24624"/>
                  </a:cubicBezTo>
                  <a:cubicBezTo>
                    <a:pt x="7855" y="25381"/>
                    <a:pt x="7763" y="26172"/>
                    <a:pt x="7722" y="27001"/>
                  </a:cubicBezTo>
                  <a:cubicBezTo>
                    <a:pt x="7700" y="27421"/>
                    <a:pt x="7707" y="27836"/>
                    <a:pt x="7700" y="28258"/>
                  </a:cubicBezTo>
                  <a:cubicBezTo>
                    <a:pt x="7696" y="28682"/>
                    <a:pt x="7691" y="29111"/>
                    <a:pt x="7688" y="29546"/>
                  </a:cubicBezTo>
                  <a:cubicBezTo>
                    <a:pt x="7674" y="31289"/>
                    <a:pt x="7660" y="33124"/>
                    <a:pt x="7643" y="35027"/>
                  </a:cubicBezTo>
                  <a:cubicBezTo>
                    <a:pt x="7633" y="36927"/>
                    <a:pt x="7624" y="38891"/>
                    <a:pt x="7614" y="40886"/>
                  </a:cubicBezTo>
                  <a:cubicBezTo>
                    <a:pt x="7610" y="42883"/>
                    <a:pt x="7606" y="44908"/>
                    <a:pt x="7602" y="46936"/>
                  </a:cubicBezTo>
                  <a:cubicBezTo>
                    <a:pt x="7606" y="48964"/>
                    <a:pt x="7609" y="50990"/>
                    <a:pt x="7613" y="52986"/>
                  </a:cubicBezTo>
                  <a:cubicBezTo>
                    <a:pt x="7622" y="54982"/>
                    <a:pt x="7631" y="56946"/>
                    <a:pt x="7640" y="58846"/>
                  </a:cubicBezTo>
                  <a:cubicBezTo>
                    <a:pt x="7644" y="59405"/>
                    <a:pt x="7648" y="59955"/>
                    <a:pt x="7653" y="60503"/>
                  </a:cubicBezTo>
                  <a:cubicBezTo>
                    <a:pt x="7522" y="60604"/>
                    <a:pt x="7393" y="60703"/>
                    <a:pt x="7264" y="60800"/>
                  </a:cubicBezTo>
                  <a:cubicBezTo>
                    <a:pt x="7261" y="47358"/>
                    <a:pt x="7261" y="29705"/>
                    <a:pt x="7261" y="27437"/>
                  </a:cubicBezTo>
                  <a:cubicBezTo>
                    <a:pt x="7261" y="25924"/>
                    <a:pt x="7788" y="23042"/>
                    <a:pt x="8456" y="20417"/>
                  </a:cubicBezTo>
                  <a:cubicBezTo>
                    <a:pt x="8456" y="20417"/>
                    <a:pt x="8537" y="20378"/>
                    <a:pt x="8697" y="20323"/>
                  </a:cubicBezTo>
                  <a:close/>
                  <a:moveTo>
                    <a:pt x="41545" y="14888"/>
                  </a:moveTo>
                  <a:cubicBezTo>
                    <a:pt x="41545" y="14888"/>
                    <a:pt x="41557" y="14899"/>
                    <a:pt x="41583" y="14919"/>
                  </a:cubicBezTo>
                  <a:cubicBezTo>
                    <a:pt x="41604" y="14940"/>
                    <a:pt x="41647" y="14965"/>
                    <a:pt x="41685" y="15014"/>
                  </a:cubicBezTo>
                  <a:cubicBezTo>
                    <a:pt x="41768" y="15107"/>
                    <a:pt x="41878" y="15256"/>
                    <a:pt x="41995" y="15466"/>
                  </a:cubicBezTo>
                  <a:cubicBezTo>
                    <a:pt x="42231" y="15886"/>
                    <a:pt x="42517" y="16533"/>
                    <a:pt x="42814" y="17379"/>
                  </a:cubicBezTo>
                  <a:cubicBezTo>
                    <a:pt x="43113" y="18225"/>
                    <a:pt x="43436" y="19269"/>
                    <a:pt x="43758" y="20474"/>
                  </a:cubicBezTo>
                  <a:cubicBezTo>
                    <a:pt x="44076" y="21683"/>
                    <a:pt x="44408" y="23057"/>
                    <a:pt x="44674" y="24574"/>
                  </a:cubicBezTo>
                  <a:cubicBezTo>
                    <a:pt x="44807" y="25334"/>
                    <a:pt x="44929" y="26127"/>
                    <a:pt x="44985" y="26967"/>
                  </a:cubicBezTo>
                  <a:cubicBezTo>
                    <a:pt x="45012" y="27388"/>
                    <a:pt x="45006" y="27811"/>
                    <a:pt x="45010" y="28236"/>
                  </a:cubicBezTo>
                  <a:cubicBezTo>
                    <a:pt x="45014" y="28665"/>
                    <a:pt x="45016" y="29098"/>
                    <a:pt x="45022" y="29538"/>
                  </a:cubicBezTo>
                  <a:cubicBezTo>
                    <a:pt x="45036" y="31297"/>
                    <a:pt x="45055" y="33151"/>
                    <a:pt x="45057" y="35072"/>
                  </a:cubicBezTo>
                  <a:cubicBezTo>
                    <a:pt x="45067" y="38911"/>
                    <a:pt x="45079" y="43005"/>
                    <a:pt x="45090" y="47101"/>
                  </a:cubicBezTo>
                  <a:cubicBezTo>
                    <a:pt x="45079" y="51196"/>
                    <a:pt x="45067" y="55291"/>
                    <a:pt x="45057" y="59129"/>
                  </a:cubicBezTo>
                  <a:cubicBezTo>
                    <a:pt x="45057" y="59756"/>
                    <a:pt x="45054" y="60374"/>
                    <a:pt x="45050" y="60987"/>
                  </a:cubicBezTo>
                  <a:cubicBezTo>
                    <a:pt x="44909" y="60879"/>
                    <a:pt x="44767" y="60770"/>
                    <a:pt x="44624" y="60660"/>
                  </a:cubicBezTo>
                  <a:cubicBezTo>
                    <a:pt x="44620" y="60155"/>
                    <a:pt x="44619" y="59645"/>
                    <a:pt x="44619" y="59129"/>
                  </a:cubicBezTo>
                  <a:cubicBezTo>
                    <a:pt x="44608" y="55291"/>
                    <a:pt x="44597" y="51197"/>
                    <a:pt x="44585" y="47101"/>
                  </a:cubicBezTo>
                  <a:cubicBezTo>
                    <a:pt x="44597" y="43007"/>
                    <a:pt x="44607" y="38911"/>
                    <a:pt x="44619" y="35072"/>
                  </a:cubicBezTo>
                  <a:cubicBezTo>
                    <a:pt x="44620" y="33154"/>
                    <a:pt x="44639" y="31297"/>
                    <a:pt x="44654" y="29538"/>
                  </a:cubicBezTo>
                  <a:cubicBezTo>
                    <a:pt x="44658" y="29098"/>
                    <a:pt x="44660" y="28665"/>
                    <a:pt x="44666" y="28236"/>
                  </a:cubicBezTo>
                  <a:cubicBezTo>
                    <a:pt x="44667" y="27809"/>
                    <a:pt x="44681" y="27389"/>
                    <a:pt x="44662" y="26981"/>
                  </a:cubicBezTo>
                  <a:cubicBezTo>
                    <a:pt x="44621" y="26168"/>
                    <a:pt x="44513" y="25375"/>
                    <a:pt x="44396" y="24621"/>
                  </a:cubicBezTo>
                  <a:cubicBezTo>
                    <a:pt x="44150" y="23111"/>
                    <a:pt x="43861" y="21734"/>
                    <a:pt x="43574" y="20521"/>
                  </a:cubicBezTo>
                  <a:cubicBezTo>
                    <a:pt x="43285" y="19310"/>
                    <a:pt x="42994" y="18263"/>
                    <a:pt x="42720" y="17411"/>
                  </a:cubicBezTo>
                  <a:cubicBezTo>
                    <a:pt x="42445" y="16560"/>
                    <a:pt x="42194" y="15905"/>
                    <a:pt x="41972" y="15479"/>
                  </a:cubicBezTo>
                  <a:cubicBezTo>
                    <a:pt x="41862" y="15267"/>
                    <a:pt x="41760" y="15114"/>
                    <a:pt x="41679" y="15020"/>
                  </a:cubicBezTo>
                  <a:cubicBezTo>
                    <a:pt x="41644" y="14967"/>
                    <a:pt x="41603" y="14944"/>
                    <a:pt x="41580" y="14920"/>
                  </a:cubicBezTo>
                  <a:cubicBezTo>
                    <a:pt x="41557" y="14899"/>
                    <a:pt x="41545" y="14888"/>
                    <a:pt x="41545" y="14888"/>
                  </a:cubicBezTo>
                  <a:close/>
                  <a:moveTo>
                    <a:pt x="30556" y="58093"/>
                  </a:moveTo>
                  <a:cubicBezTo>
                    <a:pt x="30611" y="58095"/>
                    <a:pt x="30666" y="58099"/>
                    <a:pt x="30724" y="58105"/>
                  </a:cubicBezTo>
                  <a:cubicBezTo>
                    <a:pt x="30693" y="59563"/>
                    <a:pt x="30666" y="60898"/>
                    <a:pt x="30645" y="62034"/>
                  </a:cubicBezTo>
                  <a:lnTo>
                    <a:pt x="30556" y="58093"/>
                  </a:lnTo>
                  <a:close/>
                  <a:moveTo>
                    <a:pt x="14767" y="55154"/>
                  </a:moveTo>
                  <a:cubicBezTo>
                    <a:pt x="14767" y="55154"/>
                    <a:pt x="14730" y="55211"/>
                    <a:pt x="14661" y="55316"/>
                  </a:cubicBezTo>
                  <a:cubicBezTo>
                    <a:pt x="14591" y="55420"/>
                    <a:pt x="14493" y="55577"/>
                    <a:pt x="14357" y="55769"/>
                  </a:cubicBezTo>
                  <a:cubicBezTo>
                    <a:pt x="14217" y="55957"/>
                    <a:pt x="14056" y="56198"/>
                    <a:pt x="13848" y="56453"/>
                  </a:cubicBezTo>
                  <a:cubicBezTo>
                    <a:pt x="13649" y="56712"/>
                    <a:pt x="13412" y="56998"/>
                    <a:pt x="13147" y="57306"/>
                  </a:cubicBezTo>
                  <a:cubicBezTo>
                    <a:pt x="13013" y="57456"/>
                    <a:pt x="12872" y="57612"/>
                    <a:pt x="12725" y="57776"/>
                  </a:cubicBezTo>
                  <a:cubicBezTo>
                    <a:pt x="12578" y="57934"/>
                    <a:pt x="12421" y="58095"/>
                    <a:pt x="12259" y="58263"/>
                  </a:cubicBezTo>
                  <a:cubicBezTo>
                    <a:pt x="12094" y="58428"/>
                    <a:pt x="11926" y="58596"/>
                    <a:pt x="11756" y="58769"/>
                  </a:cubicBezTo>
                  <a:cubicBezTo>
                    <a:pt x="11581" y="58939"/>
                    <a:pt x="11400" y="59108"/>
                    <a:pt x="11213" y="59281"/>
                  </a:cubicBezTo>
                  <a:cubicBezTo>
                    <a:pt x="10839" y="59619"/>
                    <a:pt x="10453" y="59974"/>
                    <a:pt x="10044" y="60311"/>
                  </a:cubicBezTo>
                  <a:cubicBezTo>
                    <a:pt x="9637" y="60653"/>
                    <a:pt x="9215" y="60989"/>
                    <a:pt x="8795" y="61324"/>
                  </a:cubicBezTo>
                  <a:cubicBezTo>
                    <a:pt x="8368" y="61651"/>
                    <a:pt x="7937" y="61975"/>
                    <a:pt x="7510" y="62289"/>
                  </a:cubicBezTo>
                  <a:cubicBezTo>
                    <a:pt x="7085" y="62606"/>
                    <a:pt x="6657" y="62900"/>
                    <a:pt x="6246" y="63192"/>
                  </a:cubicBezTo>
                  <a:cubicBezTo>
                    <a:pt x="5420" y="63765"/>
                    <a:pt x="4649" y="64299"/>
                    <a:pt x="3990" y="64757"/>
                  </a:cubicBezTo>
                  <a:cubicBezTo>
                    <a:pt x="3333" y="65219"/>
                    <a:pt x="2803" y="65622"/>
                    <a:pt x="2464" y="65942"/>
                  </a:cubicBezTo>
                  <a:cubicBezTo>
                    <a:pt x="2379" y="66021"/>
                    <a:pt x="2310" y="66098"/>
                    <a:pt x="2244" y="66162"/>
                  </a:cubicBezTo>
                  <a:cubicBezTo>
                    <a:pt x="2188" y="66232"/>
                    <a:pt x="2138" y="66291"/>
                    <a:pt x="2098" y="66339"/>
                  </a:cubicBezTo>
                  <a:cubicBezTo>
                    <a:pt x="2031" y="66445"/>
                    <a:pt x="1994" y="66502"/>
                    <a:pt x="1994" y="66502"/>
                  </a:cubicBezTo>
                  <a:cubicBezTo>
                    <a:pt x="1994" y="66502"/>
                    <a:pt x="2023" y="66439"/>
                    <a:pt x="2075" y="66324"/>
                  </a:cubicBezTo>
                  <a:cubicBezTo>
                    <a:pt x="2109" y="66271"/>
                    <a:pt x="2149" y="66204"/>
                    <a:pt x="2197" y="66124"/>
                  </a:cubicBezTo>
                  <a:cubicBezTo>
                    <a:pt x="2252" y="66051"/>
                    <a:pt x="2313" y="65963"/>
                    <a:pt x="2391" y="65873"/>
                  </a:cubicBezTo>
                  <a:cubicBezTo>
                    <a:pt x="2544" y="65692"/>
                    <a:pt x="2741" y="65480"/>
                    <a:pt x="2983" y="65257"/>
                  </a:cubicBezTo>
                  <a:cubicBezTo>
                    <a:pt x="3223" y="65030"/>
                    <a:pt x="3501" y="64786"/>
                    <a:pt x="3814" y="64528"/>
                  </a:cubicBezTo>
                  <a:cubicBezTo>
                    <a:pt x="4124" y="64270"/>
                    <a:pt x="4467" y="63996"/>
                    <a:pt x="4833" y="63714"/>
                  </a:cubicBezTo>
                  <a:cubicBezTo>
                    <a:pt x="5197" y="63431"/>
                    <a:pt x="5583" y="63134"/>
                    <a:pt x="5986" y="62833"/>
                  </a:cubicBezTo>
                  <a:cubicBezTo>
                    <a:pt x="6386" y="62529"/>
                    <a:pt x="6801" y="62217"/>
                    <a:pt x="7220" y="61898"/>
                  </a:cubicBezTo>
                  <a:cubicBezTo>
                    <a:pt x="7641" y="61583"/>
                    <a:pt x="8064" y="61255"/>
                    <a:pt x="8486" y="60926"/>
                  </a:cubicBezTo>
                  <a:cubicBezTo>
                    <a:pt x="8909" y="60598"/>
                    <a:pt x="9328" y="60269"/>
                    <a:pt x="9735" y="59935"/>
                  </a:cubicBezTo>
                  <a:cubicBezTo>
                    <a:pt x="10140" y="59603"/>
                    <a:pt x="10541" y="59276"/>
                    <a:pt x="10919" y="58949"/>
                  </a:cubicBezTo>
                  <a:cubicBezTo>
                    <a:pt x="11107" y="58786"/>
                    <a:pt x="11294" y="58624"/>
                    <a:pt x="11475" y="58467"/>
                  </a:cubicBezTo>
                  <a:cubicBezTo>
                    <a:pt x="11655" y="58306"/>
                    <a:pt x="11830" y="58149"/>
                    <a:pt x="12000" y="57995"/>
                  </a:cubicBezTo>
                  <a:cubicBezTo>
                    <a:pt x="12336" y="57683"/>
                    <a:pt x="12652" y="57386"/>
                    <a:pt x="12939" y="57107"/>
                  </a:cubicBezTo>
                  <a:cubicBezTo>
                    <a:pt x="13221" y="56824"/>
                    <a:pt x="13483" y="56564"/>
                    <a:pt x="13704" y="56327"/>
                  </a:cubicBezTo>
                  <a:cubicBezTo>
                    <a:pt x="13933" y="56093"/>
                    <a:pt x="14117" y="55880"/>
                    <a:pt x="14278" y="55709"/>
                  </a:cubicBezTo>
                  <a:cubicBezTo>
                    <a:pt x="14589" y="55356"/>
                    <a:pt x="14767" y="55154"/>
                    <a:pt x="14767" y="55154"/>
                  </a:cubicBezTo>
                  <a:close/>
                  <a:moveTo>
                    <a:pt x="41062" y="61751"/>
                  </a:moveTo>
                  <a:lnTo>
                    <a:pt x="41062" y="61751"/>
                  </a:lnTo>
                  <a:cubicBezTo>
                    <a:pt x="41925" y="62296"/>
                    <a:pt x="42884" y="62905"/>
                    <a:pt x="43884" y="63545"/>
                  </a:cubicBezTo>
                  <a:cubicBezTo>
                    <a:pt x="47846" y="66079"/>
                    <a:pt x="49876" y="67337"/>
                    <a:pt x="50585" y="67771"/>
                  </a:cubicBezTo>
                  <a:cubicBezTo>
                    <a:pt x="51224" y="69782"/>
                    <a:pt x="51226" y="71383"/>
                    <a:pt x="51226" y="71383"/>
                  </a:cubicBezTo>
                  <a:cubicBezTo>
                    <a:pt x="51226" y="71383"/>
                    <a:pt x="47921" y="71790"/>
                    <a:pt x="43630" y="72263"/>
                  </a:cubicBezTo>
                  <a:lnTo>
                    <a:pt x="50482" y="71073"/>
                  </a:lnTo>
                  <a:lnTo>
                    <a:pt x="40875" y="71578"/>
                  </a:lnTo>
                  <a:cubicBezTo>
                    <a:pt x="40861" y="68288"/>
                    <a:pt x="40780" y="65264"/>
                    <a:pt x="40519" y="62695"/>
                  </a:cubicBezTo>
                  <a:lnTo>
                    <a:pt x="40519" y="62695"/>
                  </a:lnTo>
                  <a:cubicBezTo>
                    <a:pt x="40573" y="62967"/>
                    <a:pt x="40622" y="63256"/>
                    <a:pt x="40673" y="63554"/>
                  </a:cubicBezTo>
                  <a:cubicBezTo>
                    <a:pt x="40727" y="63856"/>
                    <a:pt x="40774" y="64170"/>
                    <a:pt x="40824" y="64490"/>
                  </a:cubicBezTo>
                  <a:cubicBezTo>
                    <a:pt x="40875" y="64808"/>
                    <a:pt x="40918" y="65135"/>
                    <a:pt x="40963" y="65458"/>
                  </a:cubicBezTo>
                  <a:cubicBezTo>
                    <a:pt x="41052" y="66108"/>
                    <a:pt x="41129" y="66761"/>
                    <a:pt x="41194" y="67373"/>
                  </a:cubicBezTo>
                  <a:cubicBezTo>
                    <a:pt x="41259" y="67986"/>
                    <a:pt x="41314" y="68559"/>
                    <a:pt x="41354" y="69051"/>
                  </a:cubicBezTo>
                  <a:cubicBezTo>
                    <a:pt x="41436" y="70034"/>
                    <a:pt x="41468" y="70692"/>
                    <a:pt x="41468" y="70692"/>
                  </a:cubicBezTo>
                  <a:cubicBezTo>
                    <a:pt x="41468" y="70692"/>
                    <a:pt x="41490" y="70034"/>
                    <a:pt x="41485" y="69045"/>
                  </a:cubicBezTo>
                  <a:cubicBezTo>
                    <a:pt x="41485" y="68552"/>
                    <a:pt x="41476" y="67975"/>
                    <a:pt x="41462" y="67357"/>
                  </a:cubicBezTo>
                  <a:cubicBezTo>
                    <a:pt x="41444" y="66739"/>
                    <a:pt x="41420" y="66079"/>
                    <a:pt x="41384" y="65419"/>
                  </a:cubicBezTo>
                  <a:cubicBezTo>
                    <a:pt x="41364" y="65090"/>
                    <a:pt x="41349" y="64760"/>
                    <a:pt x="41322" y="64436"/>
                  </a:cubicBezTo>
                  <a:cubicBezTo>
                    <a:pt x="41299" y="64111"/>
                    <a:pt x="41276" y="63792"/>
                    <a:pt x="41247" y="63483"/>
                  </a:cubicBezTo>
                  <a:cubicBezTo>
                    <a:pt x="41219" y="63174"/>
                    <a:pt x="41193" y="62875"/>
                    <a:pt x="41160" y="62591"/>
                  </a:cubicBezTo>
                  <a:cubicBezTo>
                    <a:pt x="41127" y="62308"/>
                    <a:pt x="41102" y="62039"/>
                    <a:pt x="41067" y="61792"/>
                  </a:cubicBezTo>
                  <a:cubicBezTo>
                    <a:pt x="41066" y="61779"/>
                    <a:pt x="41064" y="61765"/>
                    <a:pt x="41062" y="61751"/>
                  </a:cubicBezTo>
                  <a:close/>
                  <a:moveTo>
                    <a:pt x="35444" y="45545"/>
                  </a:moveTo>
                  <a:cubicBezTo>
                    <a:pt x="35444" y="45545"/>
                    <a:pt x="35478" y="45963"/>
                    <a:pt x="35534" y="46694"/>
                  </a:cubicBezTo>
                  <a:cubicBezTo>
                    <a:pt x="35560" y="47061"/>
                    <a:pt x="35599" y="47505"/>
                    <a:pt x="35627" y="48016"/>
                  </a:cubicBezTo>
                  <a:cubicBezTo>
                    <a:pt x="35656" y="48526"/>
                    <a:pt x="35693" y="49102"/>
                    <a:pt x="35722" y="49732"/>
                  </a:cubicBezTo>
                  <a:cubicBezTo>
                    <a:pt x="35746" y="50360"/>
                    <a:pt x="35773" y="51042"/>
                    <a:pt x="35799" y="51762"/>
                  </a:cubicBezTo>
                  <a:cubicBezTo>
                    <a:pt x="35816" y="52482"/>
                    <a:pt x="35843" y="53245"/>
                    <a:pt x="35844" y="54030"/>
                  </a:cubicBezTo>
                  <a:cubicBezTo>
                    <a:pt x="35848" y="54817"/>
                    <a:pt x="35852" y="55630"/>
                    <a:pt x="35843" y="56456"/>
                  </a:cubicBezTo>
                  <a:cubicBezTo>
                    <a:pt x="35840" y="57281"/>
                    <a:pt x="35819" y="58121"/>
                    <a:pt x="35801" y="58960"/>
                  </a:cubicBezTo>
                  <a:cubicBezTo>
                    <a:pt x="35784" y="59380"/>
                    <a:pt x="35769" y="59799"/>
                    <a:pt x="35752" y="60217"/>
                  </a:cubicBezTo>
                  <a:cubicBezTo>
                    <a:pt x="35732" y="60636"/>
                    <a:pt x="35711" y="61052"/>
                    <a:pt x="35691" y="61465"/>
                  </a:cubicBezTo>
                  <a:cubicBezTo>
                    <a:pt x="35647" y="62290"/>
                    <a:pt x="35597" y="63102"/>
                    <a:pt x="35538" y="63887"/>
                  </a:cubicBezTo>
                  <a:cubicBezTo>
                    <a:pt x="35486" y="64671"/>
                    <a:pt x="35405" y="65433"/>
                    <a:pt x="35329" y="66145"/>
                  </a:cubicBezTo>
                  <a:cubicBezTo>
                    <a:pt x="35291" y="66506"/>
                    <a:pt x="35286" y="66843"/>
                    <a:pt x="35286" y="67180"/>
                  </a:cubicBezTo>
                  <a:cubicBezTo>
                    <a:pt x="35294" y="67516"/>
                    <a:pt x="35311" y="67841"/>
                    <a:pt x="35340" y="68152"/>
                  </a:cubicBezTo>
                  <a:cubicBezTo>
                    <a:pt x="35396" y="68775"/>
                    <a:pt x="35454" y="69354"/>
                    <a:pt x="35462" y="69868"/>
                  </a:cubicBezTo>
                  <a:cubicBezTo>
                    <a:pt x="35472" y="70381"/>
                    <a:pt x="35448" y="70830"/>
                    <a:pt x="35407" y="71195"/>
                  </a:cubicBezTo>
                  <a:cubicBezTo>
                    <a:pt x="35368" y="71562"/>
                    <a:pt x="35319" y="71846"/>
                    <a:pt x="35280" y="72040"/>
                  </a:cubicBezTo>
                  <a:cubicBezTo>
                    <a:pt x="35244" y="72233"/>
                    <a:pt x="35224" y="72335"/>
                    <a:pt x="35224" y="72335"/>
                  </a:cubicBezTo>
                  <a:cubicBezTo>
                    <a:pt x="35224" y="72335"/>
                    <a:pt x="35237" y="72232"/>
                    <a:pt x="35262" y="72037"/>
                  </a:cubicBezTo>
                  <a:cubicBezTo>
                    <a:pt x="35291" y="71842"/>
                    <a:pt x="35315" y="71555"/>
                    <a:pt x="35341" y="71191"/>
                  </a:cubicBezTo>
                  <a:cubicBezTo>
                    <a:pt x="35366" y="70826"/>
                    <a:pt x="35368" y="70381"/>
                    <a:pt x="35335" y="69875"/>
                  </a:cubicBezTo>
                  <a:cubicBezTo>
                    <a:pt x="35305" y="69367"/>
                    <a:pt x="35221" y="68801"/>
                    <a:pt x="35150" y="68172"/>
                  </a:cubicBezTo>
                  <a:cubicBezTo>
                    <a:pt x="35113" y="67858"/>
                    <a:pt x="35086" y="67529"/>
                    <a:pt x="35070" y="67187"/>
                  </a:cubicBezTo>
                  <a:cubicBezTo>
                    <a:pt x="35060" y="66848"/>
                    <a:pt x="35056" y="66484"/>
                    <a:pt x="35084" y="66126"/>
                  </a:cubicBezTo>
                  <a:cubicBezTo>
                    <a:pt x="35139" y="65403"/>
                    <a:pt x="35193" y="64651"/>
                    <a:pt x="35246" y="63867"/>
                  </a:cubicBezTo>
                  <a:cubicBezTo>
                    <a:pt x="35298" y="63083"/>
                    <a:pt x="35338" y="62274"/>
                    <a:pt x="35376" y="61450"/>
                  </a:cubicBezTo>
                  <a:cubicBezTo>
                    <a:pt x="35393" y="61039"/>
                    <a:pt x="35408" y="60623"/>
                    <a:pt x="35425" y="60206"/>
                  </a:cubicBezTo>
                  <a:cubicBezTo>
                    <a:pt x="35436" y="59790"/>
                    <a:pt x="35450" y="59370"/>
                    <a:pt x="35462" y="58952"/>
                  </a:cubicBezTo>
                  <a:cubicBezTo>
                    <a:pt x="35487" y="58114"/>
                    <a:pt x="35515" y="57279"/>
                    <a:pt x="35526" y="56453"/>
                  </a:cubicBezTo>
                  <a:cubicBezTo>
                    <a:pt x="35544" y="55628"/>
                    <a:pt x="35546" y="54816"/>
                    <a:pt x="35550" y="54032"/>
                  </a:cubicBezTo>
                  <a:cubicBezTo>
                    <a:pt x="35550" y="53246"/>
                    <a:pt x="35553" y="52487"/>
                    <a:pt x="35553" y="51768"/>
                  </a:cubicBezTo>
                  <a:cubicBezTo>
                    <a:pt x="35546" y="51048"/>
                    <a:pt x="35537" y="50366"/>
                    <a:pt x="35533" y="49739"/>
                  </a:cubicBezTo>
                  <a:cubicBezTo>
                    <a:pt x="35515" y="49110"/>
                    <a:pt x="35509" y="48534"/>
                    <a:pt x="35501" y="48022"/>
                  </a:cubicBezTo>
                  <a:cubicBezTo>
                    <a:pt x="35494" y="47512"/>
                    <a:pt x="35475" y="47066"/>
                    <a:pt x="35467" y="46700"/>
                  </a:cubicBezTo>
                  <a:cubicBezTo>
                    <a:pt x="35452" y="45965"/>
                    <a:pt x="35444" y="45545"/>
                    <a:pt x="35444" y="45545"/>
                  </a:cubicBezTo>
                  <a:close/>
                  <a:moveTo>
                    <a:pt x="29382" y="74059"/>
                  </a:moveTo>
                  <a:cubicBezTo>
                    <a:pt x="29938" y="74135"/>
                    <a:pt x="30578" y="74209"/>
                    <a:pt x="31224" y="74257"/>
                  </a:cubicBezTo>
                  <a:cubicBezTo>
                    <a:pt x="31449" y="74276"/>
                    <a:pt x="31673" y="74293"/>
                    <a:pt x="31895" y="74303"/>
                  </a:cubicBezTo>
                  <a:cubicBezTo>
                    <a:pt x="31910" y="74304"/>
                    <a:pt x="31926" y="74304"/>
                    <a:pt x="31941" y="74307"/>
                  </a:cubicBezTo>
                  <a:cubicBezTo>
                    <a:pt x="32011" y="74630"/>
                    <a:pt x="32058" y="74919"/>
                    <a:pt x="32070" y="75169"/>
                  </a:cubicBezTo>
                  <a:cubicBezTo>
                    <a:pt x="31994" y="75183"/>
                    <a:pt x="31918" y="75197"/>
                    <a:pt x="31837" y="75209"/>
                  </a:cubicBezTo>
                  <a:cubicBezTo>
                    <a:pt x="31715" y="75229"/>
                    <a:pt x="31586" y="75251"/>
                    <a:pt x="31455" y="75264"/>
                  </a:cubicBezTo>
                  <a:cubicBezTo>
                    <a:pt x="31324" y="75283"/>
                    <a:pt x="31190" y="75296"/>
                    <a:pt x="31057" y="75308"/>
                  </a:cubicBezTo>
                  <a:cubicBezTo>
                    <a:pt x="30681" y="75343"/>
                    <a:pt x="30301" y="75357"/>
                    <a:pt x="29966" y="75357"/>
                  </a:cubicBezTo>
                  <a:cubicBezTo>
                    <a:pt x="29823" y="75357"/>
                    <a:pt x="29689" y="75354"/>
                    <a:pt x="29566" y="75350"/>
                  </a:cubicBezTo>
                  <a:cubicBezTo>
                    <a:pt x="29157" y="75337"/>
                    <a:pt x="28886" y="75304"/>
                    <a:pt x="28886" y="75304"/>
                  </a:cubicBezTo>
                  <a:lnTo>
                    <a:pt x="28886" y="75304"/>
                  </a:lnTo>
                  <a:cubicBezTo>
                    <a:pt x="28886" y="75304"/>
                    <a:pt x="29148" y="75389"/>
                    <a:pt x="29550" y="75482"/>
                  </a:cubicBezTo>
                  <a:cubicBezTo>
                    <a:pt x="29953" y="75576"/>
                    <a:pt x="30498" y="75674"/>
                    <a:pt x="31054" y="75730"/>
                  </a:cubicBezTo>
                  <a:cubicBezTo>
                    <a:pt x="31193" y="75745"/>
                    <a:pt x="31332" y="75757"/>
                    <a:pt x="31471" y="75765"/>
                  </a:cubicBezTo>
                  <a:cubicBezTo>
                    <a:pt x="31608" y="75777"/>
                    <a:pt x="31745" y="75780"/>
                    <a:pt x="31876" y="75784"/>
                  </a:cubicBezTo>
                  <a:cubicBezTo>
                    <a:pt x="31906" y="75785"/>
                    <a:pt x="31935" y="75785"/>
                    <a:pt x="31963" y="75785"/>
                  </a:cubicBezTo>
                  <a:cubicBezTo>
                    <a:pt x="31992" y="75785"/>
                    <a:pt x="32020" y="75785"/>
                    <a:pt x="32049" y="75785"/>
                  </a:cubicBezTo>
                  <a:cubicBezTo>
                    <a:pt x="31961" y="76734"/>
                    <a:pt x="31622" y="77438"/>
                    <a:pt x="31366" y="77848"/>
                  </a:cubicBezTo>
                  <a:lnTo>
                    <a:pt x="31225" y="76593"/>
                  </a:lnTo>
                  <a:lnTo>
                    <a:pt x="30878" y="78224"/>
                  </a:lnTo>
                  <a:cubicBezTo>
                    <a:pt x="30787" y="78217"/>
                    <a:pt x="30665" y="78205"/>
                    <a:pt x="30520" y="78183"/>
                  </a:cubicBezTo>
                  <a:cubicBezTo>
                    <a:pt x="30476" y="77989"/>
                    <a:pt x="30423" y="77732"/>
                    <a:pt x="30375" y="77472"/>
                  </a:cubicBezTo>
                  <a:cubicBezTo>
                    <a:pt x="30271" y="76929"/>
                    <a:pt x="30187" y="76381"/>
                    <a:pt x="30187" y="76381"/>
                  </a:cubicBezTo>
                  <a:cubicBezTo>
                    <a:pt x="30187" y="76381"/>
                    <a:pt x="30102" y="76929"/>
                    <a:pt x="30036" y="77484"/>
                  </a:cubicBezTo>
                  <a:cubicBezTo>
                    <a:pt x="30014" y="77681"/>
                    <a:pt x="29992" y="77881"/>
                    <a:pt x="29976" y="78056"/>
                  </a:cubicBezTo>
                  <a:cubicBezTo>
                    <a:pt x="29886" y="78028"/>
                    <a:pt x="29792" y="77994"/>
                    <a:pt x="29699" y="77954"/>
                  </a:cubicBezTo>
                  <a:cubicBezTo>
                    <a:pt x="29694" y="77942"/>
                    <a:pt x="29691" y="77930"/>
                    <a:pt x="29686" y="77916"/>
                  </a:cubicBezTo>
                  <a:cubicBezTo>
                    <a:pt x="29613" y="77727"/>
                    <a:pt x="29525" y="77464"/>
                    <a:pt x="29443" y="77198"/>
                  </a:cubicBezTo>
                  <a:cubicBezTo>
                    <a:pt x="29275" y="76666"/>
                    <a:pt x="29129" y="76126"/>
                    <a:pt x="29129" y="76126"/>
                  </a:cubicBezTo>
                  <a:cubicBezTo>
                    <a:pt x="29129" y="76126"/>
                    <a:pt x="29109" y="76686"/>
                    <a:pt x="29110" y="77250"/>
                  </a:cubicBezTo>
                  <a:cubicBezTo>
                    <a:pt x="29110" y="77368"/>
                    <a:pt x="29113" y="77485"/>
                    <a:pt x="29114" y="77598"/>
                  </a:cubicBezTo>
                  <a:cubicBezTo>
                    <a:pt x="28831" y="77282"/>
                    <a:pt x="28622" y="76401"/>
                    <a:pt x="28469" y="75347"/>
                  </a:cubicBezTo>
                  <a:lnTo>
                    <a:pt x="29382" y="74059"/>
                  </a:lnTo>
                  <a:close/>
                  <a:moveTo>
                    <a:pt x="18413" y="54696"/>
                  </a:moveTo>
                  <a:cubicBezTo>
                    <a:pt x="18415" y="55044"/>
                    <a:pt x="18419" y="55388"/>
                    <a:pt x="18422" y="55726"/>
                  </a:cubicBezTo>
                  <a:cubicBezTo>
                    <a:pt x="18441" y="57504"/>
                    <a:pt x="18468" y="59163"/>
                    <a:pt x="18500" y="60585"/>
                  </a:cubicBezTo>
                  <a:cubicBezTo>
                    <a:pt x="18528" y="62007"/>
                    <a:pt x="18574" y="63192"/>
                    <a:pt x="18595" y="64021"/>
                  </a:cubicBezTo>
                  <a:cubicBezTo>
                    <a:pt x="18606" y="64436"/>
                    <a:pt x="18622" y="64761"/>
                    <a:pt x="18630" y="64983"/>
                  </a:cubicBezTo>
                  <a:cubicBezTo>
                    <a:pt x="18639" y="65205"/>
                    <a:pt x="18643" y="65324"/>
                    <a:pt x="18643" y="65324"/>
                  </a:cubicBezTo>
                  <a:cubicBezTo>
                    <a:pt x="18643" y="65324"/>
                    <a:pt x="18649" y="65205"/>
                    <a:pt x="18657" y="64983"/>
                  </a:cubicBezTo>
                  <a:cubicBezTo>
                    <a:pt x="18666" y="64761"/>
                    <a:pt x="18682" y="64435"/>
                    <a:pt x="18693" y="64021"/>
                  </a:cubicBezTo>
                  <a:cubicBezTo>
                    <a:pt x="18715" y="63192"/>
                    <a:pt x="18760" y="62007"/>
                    <a:pt x="18789" y="60585"/>
                  </a:cubicBezTo>
                  <a:cubicBezTo>
                    <a:pt x="18807" y="59802"/>
                    <a:pt x="18822" y="58948"/>
                    <a:pt x="18837" y="58043"/>
                  </a:cubicBezTo>
                  <a:cubicBezTo>
                    <a:pt x="18935" y="58035"/>
                    <a:pt x="19050" y="58027"/>
                    <a:pt x="19187" y="58016"/>
                  </a:cubicBezTo>
                  <a:cubicBezTo>
                    <a:pt x="19617" y="57985"/>
                    <a:pt x="20232" y="57948"/>
                    <a:pt x="20971" y="57919"/>
                  </a:cubicBezTo>
                  <a:cubicBezTo>
                    <a:pt x="21709" y="57891"/>
                    <a:pt x="22570" y="57871"/>
                    <a:pt x="23494" y="57866"/>
                  </a:cubicBezTo>
                  <a:cubicBezTo>
                    <a:pt x="23603" y="57865"/>
                    <a:pt x="23712" y="57865"/>
                    <a:pt x="23823" y="57865"/>
                  </a:cubicBezTo>
                  <a:cubicBezTo>
                    <a:pt x="24180" y="57865"/>
                    <a:pt x="24546" y="57867"/>
                    <a:pt x="24917" y="57871"/>
                  </a:cubicBezTo>
                  <a:cubicBezTo>
                    <a:pt x="25402" y="57878"/>
                    <a:pt x="25891" y="57884"/>
                    <a:pt x="26384" y="57899"/>
                  </a:cubicBezTo>
                  <a:cubicBezTo>
                    <a:pt x="27370" y="57926"/>
                    <a:pt x="28350" y="57966"/>
                    <a:pt x="29270" y="58019"/>
                  </a:cubicBezTo>
                  <a:cubicBezTo>
                    <a:pt x="29514" y="58032"/>
                    <a:pt x="29754" y="58047"/>
                    <a:pt x="29988" y="58062"/>
                  </a:cubicBezTo>
                  <a:cubicBezTo>
                    <a:pt x="29909" y="61583"/>
                    <a:pt x="29839" y="64734"/>
                    <a:pt x="29819" y="65662"/>
                  </a:cubicBezTo>
                  <a:lnTo>
                    <a:pt x="26251" y="65720"/>
                  </a:lnTo>
                  <a:lnTo>
                    <a:pt x="22424" y="65795"/>
                  </a:lnTo>
                  <a:lnTo>
                    <a:pt x="20510" y="65832"/>
                  </a:lnTo>
                  <a:cubicBezTo>
                    <a:pt x="20192" y="65841"/>
                    <a:pt x="19872" y="65849"/>
                    <a:pt x="19554" y="65869"/>
                  </a:cubicBezTo>
                  <a:cubicBezTo>
                    <a:pt x="19234" y="65888"/>
                    <a:pt x="18916" y="65908"/>
                    <a:pt x="18596" y="65943"/>
                  </a:cubicBezTo>
                  <a:cubicBezTo>
                    <a:pt x="18916" y="65978"/>
                    <a:pt x="19234" y="65998"/>
                    <a:pt x="19554" y="66017"/>
                  </a:cubicBezTo>
                  <a:cubicBezTo>
                    <a:pt x="19872" y="66037"/>
                    <a:pt x="20192" y="66045"/>
                    <a:pt x="20510" y="66055"/>
                  </a:cubicBezTo>
                  <a:lnTo>
                    <a:pt x="22122" y="66085"/>
                  </a:lnTo>
                  <a:cubicBezTo>
                    <a:pt x="22369" y="66077"/>
                    <a:pt x="22621" y="66069"/>
                    <a:pt x="22880" y="66065"/>
                  </a:cubicBezTo>
                  <a:cubicBezTo>
                    <a:pt x="23287" y="66059"/>
                    <a:pt x="23709" y="66045"/>
                    <a:pt x="24136" y="66044"/>
                  </a:cubicBezTo>
                  <a:cubicBezTo>
                    <a:pt x="24564" y="66040"/>
                    <a:pt x="24998" y="66038"/>
                    <a:pt x="25432" y="66036"/>
                  </a:cubicBezTo>
                  <a:cubicBezTo>
                    <a:pt x="25867" y="66038"/>
                    <a:pt x="26301" y="66040"/>
                    <a:pt x="26728" y="66044"/>
                  </a:cubicBezTo>
                  <a:cubicBezTo>
                    <a:pt x="27156" y="66044"/>
                    <a:pt x="27576" y="66059"/>
                    <a:pt x="27983" y="66065"/>
                  </a:cubicBezTo>
                  <a:cubicBezTo>
                    <a:pt x="28798" y="66084"/>
                    <a:pt x="29558" y="66111"/>
                    <a:pt x="30208" y="66143"/>
                  </a:cubicBezTo>
                  <a:cubicBezTo>
                    <a:pt x="31511" y="66204"/>
                    <a:pt x="32378" y="66287"/>
                    <a:pt x="32378" y="66287"/>
                  </a:cubicBezTo>
                  <a:cubicBezTo>
                    <a:pt x="32378" y="66287"/>
                    <a:pt x="31511" y="66373"/>
                    <a:pt x="30208" y="66432"/>
                  </a:cubicBezTo>
                  <a:cubicBezTo>
                    <a:pt x="30144" y="66435"/>
                    <a:pt x="30078" y="66439"/>
                    <a:pt x="30014" y="66441"/>
                  </a:cubicBezTo>
                  <a:cubicBezTo>
                    <a:pt x="30132" y="68543"/>
                    <a:pt x="30994" y="70986"/>
                    <a:pt x="31567" y="72898"/>
                  </a:cubicBezTo>
                  <a:cubicBezTo>
                    <a:pt x="31477" y="72692"/>
                    <a:pt x="31383" y="72463"/>
                    <a:pt x="31287" y="72214"/>
                  </a:cubicBezTo>
                  <a:cubicBezTo>
                    <a:pt x="31170" y="71914"/>
                    <a:pt x="31054" y="71589"/>
                    <a:pt x="30942" y="71261"/>
                  </a:cubicBezTo>
                  <a:cubicBezTo>
                    <a:pt x="30490" y="69953"/>
                    <a:pt x="30131" y="68610"/>
                    <a:pt x="30130" y="68610"/>
                  </a:cubicBezTo>
                  <a:lnTo>
                    <a:pt x="30130" y="68610"/>
                  </a:lnTo>
                  <a:cubicBezTo>
                    <a:pt x="30131" y="68610"/>
                    <a:pt x="30367" y="69979"/>
                    <a:pt x="30699" y="71332"/>
                  </a:cubicBezTo>
                  <a:cubicBezTo>
                    <a:pt x="30780" y="71670"/>
                    <a:pt x="30868" y="72008"/>
                    <a:pt x="30958" y="72323"/>
                  </a:cubicBezTo>
                  <a:cubicBezTo>
                    <a:pt x="31048" y="72639"/>
                    <a:pt x="31139" y="72933"/>
                    <a:pt x="31226" y="73183"/>
                  </a:cubicBezTo>
                  <a:cubicBezTo>
                    <a:pt x="31267" y="73309"/>
                    <a:pt x="31314" y="73423"/>
                    <a:pt x="31352" y="73524"/>
                  </a:cubicBezTo>
                  <a:cubicBezTo>
                    <a:pt x="31379" y="73595"/>
                    <a:pt x="31405" y="73655"/>
                    <a:pt x="31428" y="73712"/>
                  </a:cubicBezTo>
                  <a:cubicBezTo>
                    <a:pt x="31363" y="73717"/>
                    <a:pt x="31299" y="73724"/>
                    <a:pt x="31233" y="73729"/>
                  </a:cubicBezTo>
                  <a:cubicBezTo>
                    <a:pt x="30605" y="73776"/>
                    <a:pt x="29971" y="73799"/>
                    <a:pt x="29417" y="73807"/>
                  </a:cubicBezTo>
                  <a:lnTo>
                    <a:pt x="27806" y="66514"/>
                  </a:lnTo>
                  <a:cubicBezTo>
                    <a:pt x="27453" y="66521"/>
                    <a:pt x="27093" y="66533"/>
                    <a:pt x="26725" y="66533"/>
                  </a:cubicBezTo>
                  <a:cubicBezTo>
                    <a:pt x="26503" y="66534"/>
                    <a:pt x="26280" y="66535"/>
                    <a:pt x="26056" y="66538"/>
                  </a:cubicBezTo>
                  <a:lnTo>
                    <a:pt x="26056" y="70705"/>
                  </a:lnTo>
                  <a:lnTo>
                    <a:pt x="26056" y="77238"/>
                  </a:lnTo>
                  <a:lnTo>
                    <a:pt x="25613" y="77238"/>
                  </a:lnTo>
                  <a:cubicBezTo>
                    <a:pt x="25394" y="77227"/>
                    <a:pt x="25221" y="77055"/>
                    <a:pt x="25221" y="76842"/>
                  </a:cubicBezTo>
                  <a:lnTo>
                    <a:pt x="25221" y="75444"/>
                  </a:lnTo>
                  <a:lnTo>
                    <a:pt x="25234" y="75496"/>
                  </a:lnTo>
                  <a:lnTo>
                    <a:pt x="25234" y="71094"/>
                  </a:lnTo>
                  <a:lnTo>
                    <a:pt x="25234" y="70696"/>
                  </a:lnTo>
                  <a:lnTo>
                    <a:pt x="25234" y="70074"/>
                  </a:lnTo>
                  <a:lnTo>
                    <a:pt x="25234" y="66531"/>
                  </a:lnTo>
                  <a:cubicBezTo>
                    <a:pt x="24864" y="66529"/>
                    <a:pt x="24493" y="66526"/>
                    <a:pt x="24126" y="66525"/>
                  </a:cubicBezTo>
                  <a:cubicBezTo>
                    <a:pt x="23873" y="66525"/>
                    <a:pt x="23623" y="66519"/>
                    <a:pt x="23376" y="66512"/>
                  </a:cubicBezTo>
                  <a:lnTo>
                    <a:pt x="23376" y="66512"/>
                  </a:lnTo>
                  <a:cubicBezTo>
                    <a:pt x="23612" y="67373"/>
                    <a:pt x="24018" y="69006"/>
                    <a:pt x="24018" y="70074"/>
                  </a:cubicBezTo>
                  <a:cubicBezTo>
                    <a:pt x="24018" y="71285"/>
                    <a:pt x="23818" y="72065"/>
                    <a:pt x="23566" y="72659"/>
                  </a:cubicBezTo>
                  <a:cubicBezTo>
                    <a:pt x="23624" y="72467"/>
                    <a:pt x="23677" y="72259"/>
                    <a:pt x="23717" y="72040"/>
                  </a:cubicBezTo>
                  <a:cubicBezTo>
                    <a:pt x="23754" y="71844"/>
                    <a:pt x="23779" y="71641"/>
                    <a:pt x="23799" y="71434"/>
                  </a:cubicBezTo>
                  <a:cubicBezTo>
                    <a:pt x="23816" y="71227"/>
                    <a:pt x="23828" y="71018"/>
                    <a:pt x="23828" y="70808"/>
                  </a:cubicBezTo>
                  <a:cubicBezTo>
                    <a:pt x="23836" y="69969"/>
                    <a:pt x="23714" y="69143"/>
                    <a:pt x="23587" y="68535"/>
                  </a:cubicBezTo>
                  <a:cubicBezTo>
                    <a:pt x="23456" y="67928"/>
                    <a:pt x="23326" y="67535"/>
                    <a:pt x="23326" y="67534"/>
                  </a:cubicBezTo>
                  <a:lnTo>
                    <a:pt x="23326" y="67534"/>
                  </a:lnTo>
                  <a:cubicBezTo>
                    <a:pt x="23326" y="67535"/>
                    <a:pt x="23427" y="67936"/>
                    <a:pt x="23509" y="68548"/>
                  </a:cubicBezTo>
                  <a:cubicBezTo>
                    <a:pt x="23589" y="69159"/>
                    <a:pt x="23648" y="69984"/>
                    <a:pt x="23576" y="70796"/>
                  </a:cubicBezTo>
                  <a:cubicBezTo>
                    <a:pt x="23560" y="70999"/>
                    <a:pt x="23533" y="71200"/>
                    <a:pt x="23502" y="71397"/>
                  </a:cubicBezTo>
                  <a:cubicBezTo>
                    <a:pt x="23467" y="71594"/>
                    <a:pt x="23428" y="71785"/>
                    <a:pt x="23380" y="71966"/>
                  </a:cubicBezTo>
                  <a:cubicBezTo>
                    <a:pt x="23284" y="72330"/>
                    <a:pt x="23158" y="72655"/>
                    <a:pt x="23025" y="72918"/>
                  </a:cubicBezTo>
                  <a:cubicBezTo>
                    <a:pt x="22992" y="72984"/>
                    <a:pt x="22958" y="73046"/>
                    <a:pt x="22926" y="73105"/>
                  </a:cubicBezTo>
                  <a:cubicBezTo>
                    <a:pt x="22891" y="73161"/>
                    <a:pt x="22857" y="73215"/>
                    <a:pt x="22828" y="73266"/>
                  </a:cubicBezTo>
                  <a:cubicBezTo>
                    <a:pt x="22765" y="73367"/>
                    <a:pt x="22700" y="73447"/>
                    <a:pt x="22652" y="73517"/>
                  </a:cubicBezTo>
                  <a:cubicBezTo>
                    <a:pt x="22632" y="73541"/>
                    <a:pt x="22616" y="73561"/>
                    <a:pt x="22598" y="73581"/>
                  </a:cubicBezTo>
                  <a:cubicBezTo>
                    <a:pt x="22561" y="73585"/>
                    <a:pt x="22522" y="73591"/>
                    <a:pt x="22483" y="73595"/>
                  </a:cubicBezTo>
                  <a:cubicBezTo>
                    <a:pt x="22276" y="73623"/>
                    <a:pt x="22064" y="73632"/>
                    <a:pt x="21846" y="73653"/>
                  </a:cubicBezTo>
                  <a:cubicBezTo>
                    <a:pt x="21629" y="73675"/>
                    <a:pt x="21408" y="73679"/>
                    <a:pt x="21187" y="73690"/>
                  </a:cubicBezTo>
                  <a:cubicBezTo>
                    <a:pt x="20965" y="73704"/>
                    <a:pt x="20744" y="73698"/>
                    <a:pt x="20526" y="73702"/>
                  </a:cubicBezTo>
                  <a:cubicBezTo>
                    <a:pt x="20515" y="73702"/>
                    <a:pt x="20503" y="73702"/>
                    <a:pt x="20492" y="73702"/>
                  </a:cubicBezTo>
                  <a:cubicBezTo>
                    <a:pt x="20285" y="73702"/>
                    <a:pt x="20082" y="73691"/>
                    <a:pt x="19883" y="73686"/>
                  </a:cubicBezTo>
                  <a:cubicBezTo>
                    <a:pt x="19676" y="73670"/>
                    <a:pt x="19473" y="73665"/>
                    <a:pt x="19284" y="73642"/>
                  </a:cubicBezTo>
                  <a:cubicBezTo>
                    <a:pt x="19092" y="73623"/>
                    <a:pt x="18912" y="73602"/>
                    <a:pt x="18748" y="73576"/>
                  </a:cubicBezTo>
                  <a:cubicBezTo>
                    <a:pt x="18582" y="73552"/>
                    <a:pt x="18431" y="73522"/>
                    <a:pt x="18298" y="73497"/>
                  </a:cubicBezTo>
                  <a:cubicBezTo>
                    <a:pt x="18164" y="73469"/>
                    <a:pt x="18049" y="73442"/>
                    <a:pt x="17955" y="73416"/>
                  </a:cubicBezTo>
                  <a:cubicBezTo>
                    <a:pt x="17764" y="73367"/>
                    <a:pt x="17659" y="73328"/>
                    <a:pt x="17659" y="73328"/>
                  </a:cubicBezTo>
                  <a:lnTo>
                    <a:pt x="17659" y="73328"/>
                  </a:lnTo>
                  <a:cubicBezTo>
                    <a:pt x="17659" y="73328"/>
                    <a:pt x="17757" y="73383"/>
                    <a:pt x="17938" y="73461"/>
                  </a:cubicBezTo>
                  <a:cubicBezTo>
                    <a:pt x="18030" y="73501"/>
                    <a:pt x="18143" y="73544"/>
                    <a:pt x="18272" y="73592"/>
                  </a:cubicBezTo>
                  <a:cubicBezTo>
                    <a:pt x="18400" y="73639"/>
                    <a:pt x="18548" y="73692"/>
                    <a:pt x="18711" y="73740"/>
                  </a:cubicBezTo>
                  <a:cubicBezTo>
                    <a:pt x="18874" y="73791"/>
                    <a:pt x="19052" y="73841"/>
                    <a:pt x="19241" y="73888"/>
                  </a:cubicBezTo>
                  <a:cubicBezTo>
                    <a:pt x="19432" y="73940"/>
                    <a:pt x="19633" y="73978"/>
                    <a:pt x="19843" y="74026"/>
                  </a:cubicBezTo>
                  <a:cubicBezTo>
                    <a:pt x="20052" y="74062"/>
                    <a:pt x="20271" y="74108"/>
                    <a:pt x="20493" y="74140"/>
                  </a:cubicBezTo>
                  <a:cubicBezTo>
                    <a:pt x="20714" y="74170"/>
                    <a:pt x="20940" y="74209"/>
                    <a:pt x="21168" y="74229"/>
                  </a:cubicBezTo>
                  <a:cubicBezTo>
                    <a:pt x="21395" y="74253"/>
                    <a:pt x="21623" y="74281"/>
                    <a:pt x="21849" y="74292"/>
                  </a:cubicBezTo>
                  <a:cubicBezTo>
                    <a:pt x="22073" y="74305"/>
                    <a:pt x="22295" y="74328"/>
                    <a:pt x="22510" y="74331"/>
                  </a:cubicBezTo>
                  <a:cubicBezTo>
                    <a:pt x="22585" y="74332"/>
                    <a:pt x="22657" y="74336"/>
                    <a:pt x="22731" y="74337"/>
                  </a:cubicBezTo>
                  <a:cubicBezTo>
                    <a:pt x="22656" y="74551"/>
                    <a:pt x="22602" y="74782"/>
                    <a:pt x="22583" y="75051"/>
                  </a:cubicBezTo>
                  <a:cubicBezTo>
                    <a:pt x="22554" y="75060"/>
                    <a:pt x="22524" y="75067"/>
                    <a:pt x="22494" y="75075"/>
                  </a:cubicBezTo>
                  <a:cubicBezTo>
                    <a:pt x="22397" y="75100"/>
                    <a:pt x="22293" y="75122"/>
                    <a:pt x="22181" y="75145"/>
                  </a:cubicBezTo>
                  <a:cubicBezTo>
                    <a:pt x="22071" y="75169"/>
                    <a:pt x="21951" y="75192"/>
                    <a:pt x="21829" y="75210"/>
                  </a:cubicBezTo>
                  <a:cubicBezTo>
                    <a:pt x="21705" y="75230"/>
                    <a:pt x="21576" y="75252"/>
                    <a:pt x="21446" y="75265"/>
                  </a:cubicBezTo>
                  <a:cubicBezTo>
                    <a:pt x="21314" y="75284"/>
                    <a:pt x="21180" y="75298"/>
                    <a:pt x="21047" y="75310"/>
                  </a:cubicBezTo>
                  <a:cubicBezTo>
                    <a:pt x="20671" y="75345"/>
                    <a:pt x="20291" y="75358"/>
                    <a:pt x="19956" y="75358"/>
                  </a:cubicBezTo>
                  <a:cubicBezTo>
                    <a:pt x="19814" y="75358"/>
                    <a:pt x="19679" y="75356"/>
                    <a:pt x="19557" y="75351"/>
                  </a:cubicBezTo>
                  <a:cubicBezTo>
                    <a:pt x="19147" y="75338"/>
                    <a:pt x="18876" y="75306"/>
                    <a:pt x="18876" y="75306"/>
                  </a:cubicBezTo>
                  <a:lnTo>
                    <a:pt x="18876" y="75306"/>
                  </a:lnTo>
                  <a:cubicBezTo>
                    <a:pt x="18876" y="75306"/>
                    <a:pt x="19138" y="75390"/>
                    <a:pt x="19541" y="75483"/>
                  </a:cubicBezTo>
                  <a:cubicBezTo>
                    <a:pt x="19943" y="75577"/>
                    <a:pt x="20489" y="75675"/>
                    <a:pt x="21045" y="75731"/>
                  </a:cubicBezTo>
                  <a:cubicBezTo>
                    <a:pt x="21184" y="75746"/>
                    <a:pt x="21323" y="75758"/>
                    <a:pt x="21461" y="75766"/>
                  </a:cubicBezTo>
                  <a:cubicBezTo>
                    <a:pt x="21598" y="75778"/>
                    <a:pt x="21735" y="75781"/>
                    <a:pt x="21866" y="75785"/>
                  </a:cubicBezTo>
                  <a:cubicBezTo>
                    <a:pt x="21951" y="75788"/>
                    <a:pt x="22033" y="75789"/>
                    <a:pt x="22113" y="75789"/>
                  </a:cubicBezTo>
                  <a:cubicBezTo>
                    <a:pt x="22159" y="75789"/>
                    <a:pt x="22204" y="75788"/>
                    <a:pt x="22249" y="75788"/>
                  </a:cubicBezTo>
                  <a:cubicBezTo>
                    <a:pt x="22350" y="75788"/>
                    <a:pt x="22447" y="75786"/>
                    <a:pt x="22536" y="75781"/>
                  </a:cubicBezTo>
                  <a:lnTo>
                    <a:pt x="22536" y="75781"/>
                  </a:lnTo>
                  <a:cubicBezTo>
                    <a:pt x="22386" y="76794"/>
                    <a:pt x="21817" y="77531"/>
                    <a:pt x="21426" y="77928"/>
                  </a:cubicBezTo>
                  <a:lnTo>
                    <a:pt x="21266" y="76514"/>
                  </a:lnTo>
                  <a:lnTo>
                    <a:pt x="20902" y="78229"/>
                  </a:lnTo>
                  <a:cubicBezTo>
                    <a:pt x="20823" y="78224"/>
                    <a:pt x="20714" y="78216"/>
                    <a:pt x="20584" y="78197"/>
                  </a:cubicBezTo>
                  <a:cubicBezTo>
                    <a:pt x="20580" y="78177"/>
                    <a:pt x="20575" y="78155"/>
                    <a:pt x="20569" y="78131"/>
                  </a:cubicBezTo>
                  <a:cubicBezTo>
                    <a:pt x="20522" y="77934"/>
                    <a:pt x="20467" y="77665"/>
                    <a:pt x="20416" y="77392"/>
                  </a:cubicBezTo>
                  <a:cubicBezTo>
                    <a:pt x="20314" y="76850"/>
                    <a:pt x="20228" y="76302"/>
                    <a:pt x="20228" y="76302"/>
                  </a:cubicBezTo>
                  <a:cubicBezTo>
                    <a:pt x="20228" y="76302"/>
                    <a:pt x="20145" y="76850"/>
                    <a:pt x="20079" y="77405"/>
                  </a:cubicBezTo>
                  <a:cubicBezTo>
                    <a:pt x="20051" y="77641"/>
                    <a:pt x="20027" y="77876"/>
                    <a:pt x="20011" y="78072"/>
                  </a:cubicBezTo>
                  <a:cubicBezTo>
                    <a:pt x="19938" y="78051"/>
                    <a:pt x="19864" y="78028"/>
                    <a:pt x="19790" y="77998"/>
                  </a:cubicBezTo>
                  <a:cubicBezTo>
                    <a:pt x="19772" y="77954"/>
                    <a:pt x="19751" y="77901"/>
                    <a:pt x="19729" y="77840"/>
                  </a:cubicBezTo>
                  <a:cubicBezTo>
                    <a:pt x="19656" y="77649"/>
                    <a:pt x="19567" y="77386"/>
                    <a:pt x="19485" y="77121"/>
                  </a:cubicBezTo>
                  <a:cubicBezTo>
                    <a:pt x="19318" y="76588"/>
                    <a:pt x="19171" y="76048"/>
                    <a:pt x="19171" y="76048"/>
                  </a:cubicBezTo>
                  <a:cubicBezTo>
                    <a:pt x="19171" y="76048"/>
                    <a:pt x="19151" y="76608"/>
                    <a:pt x="19152" y="77174"/>
                  </a:cubicBezTo>
                  <a:cubicBezTo>
                    <a:pt x="19152" y="77339"/>
                    <a:pt x="19156" y="77504"/>
                    <a:pt x="19159" y="77656"/>
                  </a:cubicBezTo>
                  <a:cubicBezTo>
                    <a:pt x="18836" y="77391"/>
                    <a:pt x="18603" y="76405"/>
                    <a:pt x="18439" y="75228"/>
                  </a:cubicBezTo>
                  <a:lnTo>
                    <a:pt x="18418" y="75228"/>
                  </a:lnTo>
                  <a:cubicBezTo>
                    <a:pt x="17901" y="75228"/>
                    <a:pt x="17515" y="74308"/>
                    <a:pt x="17243" y="73243"/>
                  </a:cubicBezTo>
                  <a:cubicBezTo>
                    <a:pt x="17239" y="73060"/>
                    <a:pt x="17233" y="72839"/>
                    <a:pt x="17227" y="72586"/>
                  </a:cubicBezTo>
                  <a:cubicBezTo>
                    <a:pt x="17223" y="72229"/>
                    <a:pt x="17217" y="71811"/>
                    <a:pt x="17212" y="71364"/>
                  </a:cubicBezTo>
                  <a:cubicBezTo>
                    <a:pt x="17209" y="71141"/>
                    <a:pt x="17213" y="70910"/>
                    <a:pt x="17213" y="70675"/>
                  </a:cubicBezTo>
                  <a:cubicBezTo>
                    <a:pt x="17216" y="70440"/>
                    <a:pt x="17216" y="70201"/>
                    <a:pt x="17223" y="69964"/>
                  </a:cubicBezTo>
                  <a:cubicBezTo>
                    <a:pt x="17229" y="69725"/>
                    <a:pt x="17229" y="69487"/>
                    <a:pt x="17239" y="69253"/>
                  </a:cubicBezTo>
                  <a:cubicBezTo>
                    <a:pt x="17251" y="69020"/>
                    <a:pt x="17258" y="68789"/>
                    <a:pt x="17272" y="68567"/>
                  </a:cubicBezTo>
                  <a:cubicBezTo>
                    <a:pt x="17291" y="68346"/>
                    <a:pt x="17301" y="68128"/>
                    <a:pt x="17325" y="67927"/>
                  </a:cubicBezTo>
                  <a:cubicBezTo>
                    <a:pt x="17348" y="67725"/>
                    <a:pt x="17365" y="67533"/>
                    <a:pt x="17397" y="67358"/>
                  </a:cubicBezTo>
                  <a:cubicBezTo>
                    <a:pt x="17421" y="67181"/>
                    <a:pt x="17458" y="67024"/>
                    <a:pt x="17485" y="66883"/>
                  </a:cubicBezTo>
                  <a:cubicBezTo>
                    <a:pt x="17520" y="66745"/>
                    <a:pt x="17545" y="66623"/>
                    <a:pt x="17581" y="66527"/>
                  </a:cubicBezTo>
                  <a:cubicBezTo>
                    <a:pt x="17615" y="66432"/>
                    <a:pt x="17652" y="66361"/>
                    <a:pt x="17687" y="66319"/>
                  </a:cubicBezTo>
                  <a:cubicBezTo>
                    <a:pt x="17716" y="66288"/>
                    <a:pt x="17742" y="66278"/>
                    <a:pt x="17752" y="66277"/>
                  </a:cubicBezTo>
                  <a:lnTo>
                    <a:pt x="17752" y="66277"/>
                  </a:lnTo>
                  <a:cubicBezTo>
                    <a:pt x="17754" y="66277"/>
                    <a:pt x="17756" y="66277"/>
                    <a:pt x="17756" y="66277"/>
                  </a:cubicBezTo>
                  <a:cubicBezTo>
                    <a:pt x="17756" y="66277"/>
                    <a:pt x="17755" y="66276"/>
                    <a:pt x="17753" y="66276"/>
                  </a:cubicBezTo>
                  <a:cubicBezTo>
                    <a:pt x="17753" y="66276"/>
                    <a:pt x="17752" y="66276"/>
                    <a:pt x="17752" y="66277"/>
                  </a:cubicBezTo>
                  <a:lnTo>
                    <a:pt x="17752" y="66277"/>
                  </a:lnTo>
                  <a:cubicBezTo>
                    <a:pt x="17749" y="66276"/>
                    <a:pt x="17745" y="66276"/>
                    <a:pt x="17740" y="66276"/>
                  </a:cubicBezTo>
                  <a:cubicBezTo>
                    <a:pt x="17726" y="66276"/>
                    <a:pt x="17701" y="66279"/>
                    <a:pt x="17669" y="66298"/>
                  </a:cubicBezTo>
                  <a:cubicBezTo>
                    <a:pt x="17622" y="66331"/>
                    <a:pt x="17554" y="66392"/>
                    <a:pt x="17501" y="66487"/>
                  </a:cubicBezTo>
                  <a:cubicBezTo>
                    <a:pt x="17442" y="66580"/>
                    <a:pt x="17387" y="66699"/>
                    <a:pt x="17333" y="66837"/>
                  </a:cubicBezTo>
                  <a:cubicBezTo>
                    <a:pt x="17286" y="66978"/>
                    <a:pt x="17233" y="67138"/>
                    <a:pt x="17196" y="67316"/>
                  </a:cubicBezTo>
                  <a:cubicBezTo>
                    <a:pt x="17149" y="67493"/>
                    <a:pt x="17115" y="67685"/>
                    <a:pt x="17075" y="67890"/>
                  </a:cubicBezTo>
                  <a:cubicBezTo>
                    <a:pt x="17035" y="68096"/>
                    <a:pt x="17005" y="68311"/>
                    <a:pt x="16969" y="68535"/>
                  </a:cubicBezTo>
                  <a:cubicBezTo>
                    <a:pt x="16935" y="68758"/>
                    <a:pt x="16908" y="68990"/>
                    <a:pt x="16878" y="69226"/>
                  </a:cubicBezTo>
                  <a:cubicBezTo>
                    <a:pt x="16848" y="69461"/>
                    <a:pt x="16828" y="69702"/>
                    <a:pt x="16801" y="69942"/>
                  </a:cubicBezTo>
                  <a:cubicBezTo>
                    <a:pt x="16776" y="70181"/>
                    <a:pt x="16759" y="70422"/>
                    <a:pt x="16741" y="70657"/>
                  </a:cubicBezTo>
                  <a:cubicBezTo>
                    <a:pt x="16723" y="70893"/>
                    <a:pt x="16703" y="71125"/>
                    <a:pt x="16690" y="71350"/>
                  </a:cubicBezTo>
                  <a:cubicBezTo>
                    <a:pt x="16673" y="71637"/>
                    <a:pt x="16656" y="71911"/>
                    <a:pt x="16643" y="72166"/>
                  </a:cubicBezTo>
                  <a:lnTo>
                    <a:pt x="5628" y="71587"/>
                  </a:lnTo>
                  <a:lnTo>
                    <a:pt x="5628" y="71587"/>
                  </a:lnTo>
                  <a:lnTo>
                    <a:pt x="11416" y="72592"/>
                  </a:lnTo>
                  <a:cubicBezTo>
                    <a:pt x="5783" y="71997"/>
                    <a:pt x="856" y="71394"/>
                    <a:pt x="856" y="71394"/>
                  </a:cubicBezTo>
                  <a:cubicBezTo>
                    <a:pt x="856" y="71394"/>
                    <a:pt x="856" y="69804"/>
                    <a:pt x="1491" y="67803"/>
                  </a:cubicBezTo>
                  <a:cubicBezTo>
                    <a:pt x="2165" y="67391"/>
                    <a:pt x="4198" y="66135"/>
                    <a:pt x="8227" y="63554"/>
                  </a:cubicBezTo>
                  <a:cubicBezTo>
                    <a:pt x="11838" y="61243"/>
                    <a:pt x="14896" y="59341"/>
                    <a:pt x="14896" y="59341"/>
                  </a:cubicBezTo>
                  <a:cubicBezTo>
                    <a:pt x="15913" y="58599"/>
                    <a:pt x="16970" y="57793"/>
                    <a:pt x="17702" y="56527"/>
                  </a:cubicBezTo>
                  <a:lnTo>
                    <a:pt x="17971" y="64761"/>
                  </a:lnTo>
                  <a:lnTo>
                    <a:pt x="18285" y="55173"/>
                  </a:lnTo>
                  <a:cubicBezTo>
                    <a:pt x="18332" y="55020"/>
                    <a:pt x="18374" y="54860"/>
                    <a:pt x="18413" y="54696"/>
                  </a:cubicBezTo>
                  <a:close/>
                  <a:moveTo>
                    <a:pt x="15129" y="73810"/>
                  </a:moveTo>
                  <a:cubicBezTo>
                    <a:pt x="15191" y="73816"/>
                    <a:pt x="15255" y="73820"/>
                    <a:pt x="15317" y="73827"/>
                  </a:cubicBezTo>
                  <a:cubicBezTo>
                    <a:pt x="15371" y="75060"/>
                    <a:pt x="15528" y="76129"/>
                    <a:pt x="15705" y="76996"/>
                  </a:cubicBezTo>
                  <a:cubicBezTo>
                    <a:pt x="15885" y="77873"/>
                    <a:pt x="16076" y="78550"/>
                    <a:pt x="16230" y="79004"/>
                  </a:cubicBezTo>
                  <a:cubicBezTo>
                    <a:pt x="16381" y="79459"/>
                    <a:pt x="16487" y="79693"/>
                    <a:pt x="16487" y="79693"/>
                  </a:cubicBezTo>
                  <a:cubicBezTo>
                    <a:pt x="16487" y="79693"/>
                    <a:pt x="16373" y="79463"/>
                    <a:pt x="16205" y="79013"/>
                  </a:cubicBezTo>
                  <a:cubicBezTo>
                    <a:pt x="16037" y="78563"/>
                    <a:pt x="15810" y="77893"/>
                    <a:pt x="15609" y="77016"/>
                  </a:cubicBezTo>
                  <a:cubicBezTo>
                    <a:pt x="15406" y="76142"/>
                    <a:pt x="15216" y="75065"/>
                    <a:pt x="15129" y="73814"/>
                  </a:cubicBezTo>
                  <a:lnTo>
                    <a:pt x="15129" y="73810"/>
                  </a:lnTo>
                  <a:close/>
                  <a:moveTo>
                    <a:pt x="44952" y="72961"/>
                  </a:moveTo>
                  <a:cubicBezTo>
                    <a:pt x="44953" y="73087"/>
                    <a:pt x="44953" y="73209"/>
                    <a:pt x="44955" y="73330"/>
                  </a:cubicBezTo>
                  <a:cubicBezTo>
                    <a:pt x="44961" y="73490"/>
                    <a:pt x="44968" y="73649"/>
                    <a:pt x="44973" y="73804"/>
                  </a:cubicBezTo>
                  <a:cubicBezTo>
                    <a:pt x="45026" y="75046"/>
                    <a:pt x="45184" y="76122"/>
                    <a:pt x="45361" y="76996"/>
                  </a:cubicBezTo>
                  <a:cubicBezTo>
                    <a:pt x="45540" y="77873"/>
                    <a:pt x="45732" y="78550"/>
                    <a:pt x="45886" y="79004"/>
                  </a:cubicBezTo>
                  <a:cubicBezTo>
                    <a:pt x="46040" y="79459"/>
                    <a:pt x="46143" y="79693"/>
                    <a:pt x="46143" y="79693"/>
                  </a:cubicBezTo>
                  <a:cubicBezTo>
                    <a:pt x="46143" y="79693"/>
                    <a:pt x="46029" y="79463"/>
                    <a:pt x="45861" y="79013"/>
                  </a:cubicBezTo>
                  <a:cubicBezTo>
                    <a:pt x="45693" y="78563"/>
                    <a:pt x="45466" y="77893"/>
                    <a:pt x="45265" y="77016"/>
                  </a:cubicBezTo>
                  <a:cubicBezTo>
                    <a:pt x="45062" y="76142"/>
                    <a:pt x="44873" y="75065"/>
                    <a:pt x="44785" y="73814"/>
                  </a:cubicBezTo>
                  <a:cubicBezTo>
                    <a:pt x="44775" y="73658"/>
                    <a:pt x="44764" y="73498"/>
                    <a:pt x="44753" y="73337"/>
                  </a:cubicBezTo>
                  <a:cubicBezTo>
                    <a:pt x="44750" y="73222"/>
                    <a:pt x="44745" y="73105"/>
                    <a:pt x="44741" y="72985"/>
                  </a:cubicBezTo>
                  <a:cubicBezTo>
                    <a:pt x="44812" y="72977"/>
                    <a:pt x="44882" y="72970"/>
                    <a:pt x="44952" y="72961"/>
                  </a:cubicBezTo>
                  <a:close/>
                  <a:moveTo>
                    <a:pt x="7255" y="72978"/>
                  </a:moveTo>
                  <a:cubicBezTo>
                    <a:pt x="7429" y="72999"/>
                    <a:pt x="7605" y="73016"/>
                    <a:pt x="7785" y="73038"/>
                  </a:cubicBezTo>
                  <a:cubicBezTo>
                    <a:pt x="7785" y="73153"/>
                    <a:pt x="7785" y="73269"/>
                    <a:pt x="7784" y="73380"/>
                  </a:cubicBezTo>
                  <a:cubicBezTo>
                    <a:pt x="7755" y="74603"/>
                    <a:pt x="7624" y="75674"/>
                    <a:pt x="7456" y="76538"/>
                  </a:cubicBezTo>
                  <a:cubicBezTo>
                    <a:pt x="7280" y="77405"/>
                    <a:pt x="7079" y="78071"/>
                    <a:pt x="6916" y="78516"/>
                  </a:cubicBezTo>
                  <a:cubicBezTo>
                    <a:pt x="6750" y="78961"/>
                    <a:pt x="6630" y="79185"/>
                    <a:pt x="6630" y="79185"/>
                  </a:cubicBezTo>
                  <a:cubicBezTo>
                    <a:pt x="6630" y="79185"/>
                    <a:pt x="6763" y="78969"/>
                    <a:pt x="6952" y="78531"/>
                  </a:cubicBezTo>
                  <a:cubicBezTo>
                    <a:pt x="7139" y="78092"/>
                    <a:pt x="7382" y="77435"/>
                    <a:pt x="7590" y="76569"/>
                  </a:cubicBezTo>
                  <a:cubicBezTo>
                    <a:pt x="7796" y="75700"/>
                    <a:pt x="7970" y="74632"/>
                    <a:pt x="8048" y="73385"/>
                  </a:cubicBezTo>
                  <a:cubicBezTo>
                    <a:pt x="8055" y="73281"/>
                    <a:pt x="8059" y="73173"/>
                    <a:pt x="8064" y="73067"/>
                  </a:cubicBezTo>
                  <a:cubicBezTo>
                    <a:pt x="9602" y="73239"/>
                    <a:pt x="11275" y="73418"/>
                    <a:pt x="12973" y="73592"/>
                  </a:cubicBezTo>
                  <a:lnTo>
                    <a:pt x="8470" y="74104"/>
                  </a:lnTo>
                  <a:lnTo>
                    <a:pt x="13373" y="74661"/>
                  </a:lnTo>
                  <a:cubicBezTo>
                    <a:pt x="13531" y="76145"/>
                    <a:pt x="13765" y="77593"/>
                    <a:pt x="13942" y="78586"/>
                  </a:cubicBezTo>
                  <a:lnTo>
                    <a:pt x="7347" y="78929"/>
                  </a:lnTo>
                  <a:lnTo>
                    <a:pt x="14070" y="79278"/>
                  </a:lnTo>
                  <a:cubicBezTo>
                    <a:pt x="14103" y="79452"/>
                    <a:pt x="14130" y="79592"/>
                    <a:pt x="14150" y="79694"/>
                  </a:cubicBezTo>
                  <a:lnTo>
                    <a:pt x="11221" y="79694"/>
                  </a:lnTo>
                  <a:lnTo>
                    <a:pt x="11221" y="79693"/>
                  </a:lnTo>
                  <a:lnTo>
                    <a:pt x="5956" y="79693"/>
                  </a:lnTo>
                  <a:cubicBezTo>
                    <a:pt x="5956" y="79693"/>
                    <a:pt x="7165" y="77133"/>
                    <a:pt x="7255" y="72978"/>
                  </a:cubicBezTo>
                  <a:close/>
                  <a:moveTo>
                    <a:pt x="42900" y="73193"/>
                  </a:moveTo>
                  <a:cubicBezTo>
                    <a:pt x="42908" y="73316"/>
                    <a:pt x="42916" y="73438"/>
                    <a:pt x="42925" y="73563"/>
                  </a:cubicBezTo>
                  <a:lnTo>
                    <a:pt x="38122" y="74108"/>
                  </a:lnTo>
                  <a:lnTo>
                    <a:pt x="43026" y="74665"/>
                  </a:lnTo>
                  <a:cubicBezTo>
                    <a:pt x="43183" y="76149"/>
                    <a:pt x="43417" y="77595"/>
                    <a:pt x="43594" y="78589"/>
                  </a:cubicBezTo>
                  <a:lnTo>
                    <a:pt x="36999" y="78931"/>
                  </a:lnTo>
                  <a:lnTo>
                    <a:pt x="43722" y="79281"/>
                  </a:lnTo>
                  <a:cubicBezTo>
                    <a:pt x="43755" y="79455"/>
                    <a:pt x="43782" y="79595"/>
                    <a:pt x="43802" y="79697"/>
                  </a:cubicBezTo>
                  <a:lnTo>
                    <a:pt x="40878" y="79697"/>
                  </a:lnTo>
                  <a:lnTo>
                    <a:pt x="40878" y="79693"/>
                  </a:lnTo>
                  <a:lnTo>
                    <a:pt x="35612" y="79693"/>
                  </a:lnTo>
                  <a:cubicBezTo>
                    <a:pt x="35612" y="79693"/>
                    <a:pt x="36660" y="77476"/>
                    <a:pt x="36877" y="73818"/>
                  </a:cubicBezTo>
                  <a:cubicBezTo>
                    <a:pt x="37060" y="73799"/>
                    <a:pt x="37244" y="73783"/>
                    <a:pt x="37426" y="73764"/>
                  </a:cubicBezTo>
                  <a:lnTo>
                    <a:pt x="37426" y="73764"/>
                  </a:lnTo>
                  <a:cubicBezTo>
                    <a:pt x="37382" y="74828"/>
                    <a:pt x="37261" y="75768"/>
                    <a:pt x="37111" y="76541"/>
                  </a:cubicBezTo>
                  <a:cubicBezTo>
                    <a:pt x="36934" y="77409"/>
                    <a:pt x="36732" y="78075"/>
                    <a:pt x="36570" y="78519"/>
                  </a:cubicBezTo>
                  <a:cubicBezTo>
                    <a:pt x="36406" y="78964"/>
                    <a:pt x="36285" y="79189"/>
                    <a:pt x="36285" y="79189"/>
                  </a:cubicBezTo>
                  <a:cubicBezTo>
                    <a:pt x="36285" y="79189"/>
                    <a:pt x="36418" y="78972"/>
                    <a:pt x="36607" y="78534"/>
                  </a:cubicBezTo>
                  <a:cubicBezTo>
                    <a:pt x="36792" y="78096"/>
                    <a:pt x="37037" y="77438"/>
                    <a:pt x="37245" y="76572"/>
                  </a:cubicBezTo>
                  <a:cubicBezTo>
                    <a:pt x="37429" y="75786"/>
                    <a:pt x="37590" y="74836"/>
                    <a:pt x="37676" y="73740"/>
                  </a:cubicBezTo>
                  <a:cubicBezTo>
                    <a:pt x="39451" y="73563"/>
                    <a:pt x="41235" y="73375"/>
                    <a:pt x="42900" y="73193"/>
                  </a:cubicBezTo>
                  <a:close/>
                  <a:moveTo>
                    <a:pt x="25977" y="1"/>
                  </a:moveTo>
                  <a:cubicBezTo>
                    <a:pt x="25780" y="1"/>
                    <a:pt x="25061" y="28"/>
                    <a:pt x="24093" y="372"/>
                  </a:cubicBezTo>
                  <a:cubicBezTo>
                    <a:pt x="23246" y="672"/>
                    <a:pt x="22311" y="1661"/>
                    <a:pt x="21234" y="3394"/>
                  </a:cubicBezTo>
                  <a:cubicBezTo>
                    <a:pt x="20366" y="4795"/>
                    <a:pt x="19433" y="6637"/>
                    <a:pt x="18535" y="8724"/>
                  </a:cubicBezTo>
                  <a:cubicBezTo>
                    <a:pt x="17009" y="12271"/>
                    <a:pt x="15472" y="16867"/>
                    <a:pt x="15472" y="19140"/>
                  </a:cubicBezTo>
                  <a:lnTo>
                    <a:pt x="15472" y="23184"/>
                  </a:lnTo>
                  <a:cubicBezTo>
                    <a:pt x="15257" y="22094"/>
                    <a:pt x="15006" y="21006"/>
                    <a:pt x="14771" y="20092"/>
                  </a:cubicBezTo>
                  <a:cubicBezTo>
                    <a:pt x="13445" y="14939"/>
                    <a:pt x="12629" y="14379"/>
                    <a:pt x="12360" y="14195"/>
                  </a:cubicBezTo>
                  <a:cubicBezTo>
                    <a:pt x="11850" y="13846"/>
                    <a:pt x="11434" y="13794"/>
                    <a:pt x="11229" y="13794"/>
                  </a:cubicBezTo>
                  <a:lnTo>
                    <a:pt x="11207" y="13794"/>
                  </a:lnTo>
                  <a:cubicBezTo>
                    <a:pt x="11004" y="13794"/>
                    <a:pt x="10585" y="13846"/>
                    <a:pt x="10077" y="14195"/>
                  </a:cubicBezTo>
                  <a:cubicBezTo>
                    <a:pt x="9809" y="14379"/>
                    <a:pt x="8991" y="14939"/>
                    <a:pt x="7667" y="20092"/>
                  </a:cubicBezTo>
                  <a:cubicBezTo>
                    <a:pt x="7089" y="22338"/>
                    <a:pt x="6415" y="25610"/>
                    <a:pt x="6415" y="27439"/>
                  </a:cubicBezTo>
                  <a:lnTo>
                    <a:pt x="6415" y="61442"/>
                  </a:lnTo>
                  <a:lnTo>
                    <a:pt x="6331" y="61506"/>
                  </a:lnTo>
                  <a:cubicBezTo>
                    <a:pt x="3364" y="63761"/>
                    <a:pt x="1661" y="65089"/>
                    <a:pt x="1205" y="66126"/>
                  </a:cubicBezTo>
                  <a:cubicBezTo>
                    <a:pt x="14" y="68836"/>
                    <a:pt x="0" y="71282"/>
                    <a:pt x="0" y="71386"/>
                  </a:cubicBezTo>
                  <a:cubicBezTo>
                    <a:pt x="0" y="71811"/>
                    <a:pt x="317" y="72169"/>
                    <a:pt x="740" y="72221"/>
                  </a:cubicBezTo>
                  <a:cubicBezTo>
                    <a:pt x="786" y="72226"/>
                    <a:pt x="3131" y="72512"/>
                    <a:pt x="6413" y="72882"/>
                  </a:cubicBezTo>
                  <a:cubicBezTo>
                    <a:pt x="6339" y="76855"/>
                    <a:pt x="5203" y="79306"/>
                    <a:pt x="5191" y="79332"/>
                  </a:cubicBezTo>
                  <a:cubicBezTo>
                    <a:pt x="5068" y="79592"/>
                    <a:pt x="5086" y="79898"/>
                    <a:pt x="5240" y="80143"/>
                  </a:cubicBezTo>
                  <a:cubicBezTo>
                    <a:pt x="5395" y="80386"/>
                    <a:pt x="5663" y="80533"/>
                    <a:pt x="5952" y="80533"/>
                  </a:cubicBezTo>
                  <a:lnTo>
                    <a:pt x="16487" y="80533"/>
                  </a:lnTo>
                  <a:cubicBezTo>
                    <a:pt x="16776" y="80533"/>
                    <a:pt x="17044" y="80386"/>
                    <a:pt x="17199" y="80143"/>
                  </a:cubicBezTo>
                  <a:cubicBezTo>
                    <a:pt x="17353" y="79898"/>
                    <a:pt x="17372" y="79592"/>
                    <a:pt x="17250" y="79332"/>
                  </a:cubicBezTo>
                  <a:cubicBezTo>
                    <a:pt x="17239" y="79310"/>
                    <a:pt x="16296" y="77250"/>
                    <a:pt x="16073" y="73901"/>
                  </a:cubicBezTo>
                  <a:lnTo>
                    <a:pt x="16073" y="73901"/>
                  </a:lnTo>
                  <a:cubicBezTo>
                    <a:pt x="16234" y="73917"/>
                    <a:pt x="16397" y="73932"/>
                    <a:pt x="16558" y="73948"/>
                  </a:cubicBezTo>
                  <a:cubicBezTo>
                    <a:pt x="16793" y="74726"/>
                    <a:pt x="17130" y="75480"/>
                    <a:pt x="17674" y="75841"/>
                  </a:cubicBezTo>
                  <a:cubicBezTo>
                    <a:pt x="17964" y="77594"/>
                    <a:pt x="18320" y="78084"/>
                    <a:pt x="18665" y="78341"/>
                  </a:cubicBezTo>
                  <a:cubicBezTo>
                    <a:pt x="19601" y="79038"/>
                    <a:pt x="20795" y="79072"/>
                    <a:pt x="21024" y="79072"/>
                  </a:cubicBezTo>
                  <a:lnTo>
                    <a:pt x="21030" y="79072"/>
                  </a:lnTo>
                  <a:cubicBezTo>
                    <a:pt x="21259" y="79072"/>
                    <a:pt x="22453" y="79038"/>
                    <a:pt x="23389" y="78341"/>
                  </a:cubicBezTo>
                  <a:cubicBezTo>
                    <a:pt x="23734" y="78085"/>
                    <a:pt x="24090" y="77595"/>
                    <a:pt x="24379" y="75852"/>
                  </a:cubicBezTo>
                  <a:lnTo>
                    <a:pt x="24379" y="76842"/>
                  </a:lnTo>
                  <a:cubicBezTo>
                    <a:pt x="24379" y="77519"/>
                    <a:pt x="24930" y="78069"/>
                    <a:pt x="25605" y="78069"/>
                  </a:cubicBezTo>
                  <a:lnTo>
                    <a:pt x="26464" y="78069"/>
                  </a:lnTo>
                  <a:cubicBezTo>
                    <a:pt x="27141" y="78069"/>
                    <a:pt x="27692" y="77519"/>
                    <a:pt x="27692" y="76842"/>
                  </a:cubicBezTo>
                  <a:lnTo>
                    <a:pt x="27692" y="76436"/>
                  </a:lnTo>
                  <a:lnTo>
                    <a:pt x="27778" y="76317"/>
                  </a:lnTo>
                  <a:cubicBezTo>
                    <a:pt x="28049" y="77685"/>
                    <a:pt x="28370" y="78110"/>
                    <a:pt x="28683" y="78341"/>
                  </a:cubicBezTo>
                  <a:cubicBezTo>
                    <a:pt x="29619" y="79038"/>
                    <a:pt x="30813" y="79072"/>
                    <a:pt x="31042" y="79072"/>
                  </a:cubicBezTo>
                  <a:lnTo>
                    <a:pt x="31049" y="79072"/>
                  </a:lnTo>
                  <a:cubicBezTo>
                    <a:pt x="31279" y="79072"/>
                    <a:pt x="32471" y="79038"/>
                    <a:pt x="33408" y="78341"/>
                  </a:cubicBezTo>
                  <a:cubicBezTo>
                    <a:pt x="33755" y="78084"/>
                    <a:pt x="34111" y="77594"/>
                    <a:pt x="34399" y="75841"/>
                  </a:cubicBezTo>
                  <a:cubicBezTo>
                    <a:pt x="34943" y="75479"/>
                    <a:pt x="35280" y="74726"/>
                    <a:pt x="35515" y="73948"/>
                  </a:cubicBezTo>
                  <a:cubicBezTo>
                    <a:pt x="35687" y="73932"/>
                    <a:pt x="35858" y="73917"/>
                    <a:pt x="36030" y="73900"/>
                  </a:cubicBezTo>
                  <a:lnTo>
                    <a:pt x="36030" y="73900"/>
                  </a:lnTo>
                  <a:cubicBezTo>
                    <a:pt x="35808" y="77270"/>
                    <a:pt x="34863" y="79310"/>
                    <a:pt x="34851" y="79333"/>
                  </a:cubicBezTo>
                  <a:cubicBezTo>
                    <a:pt x="34728" y="79593"/>
                    <a:pt x="34747" y="79901"/>
                    <a:pt x="34902" y="80144"/>
                  </a:cubicBezTo>
                  <a:cubicBezTo>
                    <a:pt x="35056" y="80387"/>
                    <a:pt x="35325" y="80535"/>
                    <a:pt x="35613" y="80535"/>
                  </a:cubicBezTo>
                  <a:lnTo>
                    <a:pt x="46144" y="80535"/>
                  </a:lnTo>
                  <a:cubicBezTo>
                    <a:pt x="46433" y="80535"/>
                    <a:pt x="46702" y="80387"/>
                    <a:pt x="46856" y="80144"/>
                  </a:cubicBezTo>
                  <a:cubicBezTo>
                    <a:pt x="47010" y="79901"/>
                    <a:pt x="47029" y="79593"/>
                    <a:pt x="46907" y="79333"/>
                  </a:cubicBezTo>
                  <a:cubicBezTo>
                    <a:pt x="46895" y="79310"/>
                    <a:pt x="45759" y="76828"/>
                    <a:pt x="45685" y="72880"/>
                  </a:cubicBezTo>
                  <a:cubicBezTo>
                    <a:pt x="48950" y="72511"/>
                    <a:pt x="51282" y="72228"/>
                    <a:pt x="51328" y="72221"/>
                  </a:cubicBezTo>
                  <a:cubicBezTo>
                    <a:pt x="51751" y="72169"/>
                    <a:pt x="52068" y="71810"/>
                    <a:pt x="52068" y="71386"/>
                  </a:cubicBezTo>
                  <a:cubicBezTo>
                    <a:pt x="52068" y="71282"/>
                    <a:pt x="52054" y="68834"/>
                    <a:pt x="50863" y="66126"/>
                  </a:cubicBezTo>
                  <a:cubicBezTo>
                    <a:pt x="50405" y="65089"/>
                    <a:pt x="48705" y="63762"/>
                    <a:pt x="45737" y="61506"/>
                  </a:cubicBezTo>
                  <a:cubicBezTo>
                    <a:pt x="45719" y="61491"/>
                    <a:pt x="45698" y="61477"/>
                    <a:pt x="45678" y="61463"/>
                  </a:cubicBezTo>
                  <a:lnTo>
                    <a:pt x="45678" y="27437"/>
                  </a:lnTo>
                  <a:cubicBezTo>
                    <a:pt x="45678" y="25608"/>
                    <a:pt x="45006" y="22337"/>
                    <a:pt x="44428" y="20090"/>
                  </a:cubicBezTo>
                  <a:cubicBezTo>
                    <a:pt x="43103" y="14936"/>
                    <a:pt x="42286" y="14378"/>
                    <a:pt x="42018" y="14194"/>
                  </a:cubicBezTo>
                  <a:cubicBezTo>
                    <a:pt x="41507" y="13845"/>
                    <a:pt x="41091" y="13792"/>
                    <a:pt x="40887" y="13792"/>
                  </a:cubicBezTo>
                  <a:lnTo>
                    <a:pt x="40864" y="13792"/>
                  </a:lnTo>
                  <a:cubicBezTo>
                    <a:pt x="40661" y="13792"/>
                    <a:pt x="40242" y="13845"/>
                    <a:pt x="39735" y="14194"/>
                  </a:cubicBezTo>
                  <a:cubicBezTo>
                    <a:pt x="39466" y="14378"/>
                    <a:pt x="38648" y="14936"/>
                    <a:pt x="37324" y="20090"/>
                  </a:cubicBezTo>
                  <a:cubicBezTo>
                    <a:pt x="37056" y="21134"/>
                    <a:pt x="36768" y="22399"/>
                    <a:pt x="36535" y="23637"/>
                  </a:cubicBezTo>
                  <a:lnTo>
                    <a:pt x="36535" y="19140"/>
                  </a:lnTo>
                  <a:cubicBezTo>
                    <a:pt x="36535" y="16867"/>
                    <a:pt x="34996" y="12271"/>
                    <a:pt x="33472" y="8724"/>
                  </a:cubicBezTo>
                  <a:cubicBezTo>
                    <a:pt x="32573" y="6636"/>
                    <a:pt x="31640" y="4794"/>
                    <a:pt x="30772" y="3394"/>
                  </a:cubicBezTo>
                  <a:cubicBezTo>
                    <a:pt x="29697" y="1661"/>
                    <a:pt x="28761" y="672"/>
                    <a:pt x="27913" y="372"/>
                  </a:cubicBezTo>
                  <a:cubicBezTo>
                    <a:pt x="26945" y="28"/>
                    <a:pt x="26228" y="1"/>
                    <a:pt x="26029"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2266027" y="1844304"/>
              <a:ext cx="83820" cy="80546"/>
            </a:xfrm>
            <a:custGeom>
              <a:rect b="b" l="l" r="r" t="t"/>
              <a:pathLst>
                <a:path extrusionOk="0" h="1624" w="1690">
                  <a:moveTo>
                    <a:pt x="273" y="1"/>
                  </a:moveTo>
                  <a:cubicBezTo>
                    <a:pt x="196" y="228"/>
                    <a:pt x="96" y="531"/>
                    <a:pt x="2" y="835"/>
                  </a:cubicBezTo>
                  <a:cubicBezTo>
                    <a:pt x="2" y="838"/>
                    <a:pt x="0" y="839"/>
                    <a:pt x="0" y="840"/>
                  </a:cubicBezTo>
                  <a:cubicBezTo>
                    <a:pt x="1114" y="1198"/>
                    <a:pt x="1472" y="1624"/>
                    <a:pt x="1519" y="1624"/>
                  </a:cubicBezTo>
                  <a:cubicBezTo>
                    <a:pt x="1523" y="1624"/>
                    <a:pt x="1524" y="1621"/>
                    <a:pt x="1524" y="1616"/>
                  </a:cubicBezTo>
                  <a:lnTo>
                    <a:pt x="1524" y="1616"/>
                  </a:lnTo>
                  <a:cubicBezTo>
                    <a:pt x="1524" y="1616"/>
                    <a:pt x="1524" y="1616"/>
                    <a:pt x="1524" y="1616"/>
                  </a:cubicBezTo>
                  <a:cubicBezTo>
                    <a:pt x="1518" y="1616"/>
                    <a:pt x="1690" y="766"/>
                    <a:pt x="273"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1901569" y="1829722"/>
              <a:ext cx="40124" cy="46572"/>
            </a:xfrm>
            <a:custGeom>
              <a:rect b="b" l="l" r="r" t="t"/>
              <a:pathLst>
                <a:path extrusionOk="0" h="939" w="809">
                  <a:moveTo>
                    <a:pt x="183" y="1"/>
                  </a:moveTo>
                  <a:cubicBezTo>
                    <a:pt x="121" y="25"/>
                    <a:pt x="60" y="51"/>
                    <a:pt x="0" y="75"/>
                  </a:cubicBezTo>
                  <a:cubicBezTo>
                    <a:pt x="23" y="102"/>
                    <a:pt x="46" y="127"/>
                    <a:pt x="70" y="154"/>
                  </a:cubicBezTo>
                  <a:cubicBezTo>
                    <a:pt x="164" y="260"/>
                    <a:pt x="252" y="373"/>
                    <a:pt x="333" y="483"/>
                  </a:cubicBezTo>
                  <a:cubicBezTo>
                    <a:pt x="414" y="594"/>
                    <a:pt x="483" y="706"/>
                    <a:pt x="541" y="807"/>
                  </a:cubicBezTo>
                  <a:cubicBezTo>
                    <a:pt x="567" y="854"/>
                    <a:pt x="588" y="898"/>
                    <a:pt x="607" y="938"/>
                  </a:cubicBezTo>
                  <a:cubicBezTo>
                    <a:pt x="673" y="923"/>
                    <a:pt x="740" y="909"/>
                    <a:pt x="808" y="895"/>
                  </a:cubicBezTo>
                  <a:cubicBezTo>
                    <a:pt x="794" y="859"/>
                    <a:pt x="774" y="820"/>
                    <a:pt x="752" y="777"/>
                  </a:cubicBezTo>
                  <a:cubicBezTo>
                    <a:pt x="705" y="692"/>
                    <a:pt x="647" y="597"/>
                    <a:pt x="579" y="496"/>
                  </a:cubicBezTo>
                  <a:cubicBezTo>
                    <a:pt x="508" y="396"/>
                    <a:pt x="430" y="291"/>
                    <a:pt x="345" y="189"/>
                  </a:cubicBezTo>
                  <a:cubicBezTo>
                    <a:pt x="291" y="126"/>
                    <a:pt x="238" y="64"/>
                    <a:pt x="183"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1808173" y="1841279"/>
              <a:ext cx="87292" cy="83572"/>
            </a:xfrm>
            <a:custGeom>
              <a:rect b="b" l="l" r="r" t="t"/>
              <a:pathLst>
                <a:path extrusionOk="0" h="1685" w="1760">
                  <a:moveTo>
                    <a:pt x="1542" y="0"/>
                  </a:moveTo>
                  <a:cubicBezTo>
                    <a:pt x="1523" y="10"/>
                    <a:pt x="1503" y="19"/>
                    <a:pt x="1484" y="28"/>
                  </a:cubicBezTo>
                  <a:cubicBezTo>
                    <a:pt x="0" y="803"/>
                    <a:pt x="178" y="1677"/>
                    <a:pt x="172" y="1677"/>
                  </a:cubicBezTo>
                  <a:cubicBezTo>
                    <a:pt x="172" y="1677"/>
                    <a:pt x="172" y="1677"/>
                    <a:pt x="172" y="1677"/>
                  </a:cubicBezTo>
                  <a:lnTo>
                    <a:pt x="172" y="1677"/>
                  </a:lnTo>
                  <a:cubicBezTo>
                    <a:pt x="172" y="1682"/>
                    <a:pt x="174" y="1684"/>
                    <a:pt x="178" y="1684"/>
                  </a:cubicBezTo>
                  <a:cubicBezTo>
                    <a:pt x="230" y="1684"/>
                    <a:pt x="631" y="1256"/>
                    <a:pt x="1759" y="899"/>
                  </a:cubicBezTo>
                  <a:cubicBezTo>
                    <a:pt x="1758" y="869"/>
                    <a:pt x="1757" y="841"/>
                    <a:pt x="1753" y="809"/>
                  </a:cubicBezTo>
                  <a:cubicBezTo>
                    <a:pt x="1741" y="720"/>
                    <a:pt x="1725" y="614"/>
                    <a:pt x="1698" y="498"/>
                  </a:cubicBezTo>
                  <a:cubicBezTo>
                    <a:pt x="1670" y="383"/>
                    <a:pt x="1635" y="258"/>
                    <a:pt x="1590" y="134"/>
                  </a:cubicBezTo>
                  <a:cubicBezTo>
                    <a:pt x="1576" y="89"/>
                    <a:pt x="1558" y="46"/>
                    <a:pt x="154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1917590" y="1799169"/>
              <a:ext cx="356110" cy="80695"/>
            </a:xfrm>
            <a:custGeom>
              <a:rect b="b" l="l" r="r" t="t"/>
              <a:pathLst>
                <a:path extrusionOk="0" h="1627" w="7180">
                  <a:moveTo>
                    <a:pt x="3199" y="1"/>
                  </a:moveTo>
                  <a:cubicBezTo>
                    <a:pt x="2886" y="1"/>
                    <a:pt x="1363" y="71"/>
                    <a:pt x="1" y="563"/>
                  </a:cubicBezTo>
                  <a:cubicBezTo>
                    <a:pt x="49" y="603"/>
                    <a:pt x="96" y="646"/>
                    <a:pt x="143" y="688"/>
                  </a:cubicBezTo>
                  <a:cubicBezTo>
                    <a:pt x="245" y="778"/>
                    <a:pt x="343" y="875"/>
                    <a:pt x="433" y="966"/>
                  </a:cubicBezTo>
                  <a:cubicBezTo>
                    <a:pt x="523" y="1060"/>
                    <a:pt x="601" y="1154"/>
                    <a:pt x="667" y="1239"/>
                  </a:cubicBezTo>
                  <a:cubicBezTo>
                    <a:pt x="727" y="1325"/>
                    <a:pt x="780" y="1396"/>
                    <a:pt x="809" y="1452"/>
                  </a:cubicBezTo>
                  <a:cubicBezTo>
                    <a:pt x="1474" y="1341"/>
                    <a:pt x="2280" y="1267"/>
                    <a:pt x="3257" y="1267"/>
                  </a:cubicBezTo>
                  <a:cubicBezTo>
                    <a:pt x="4733" y="1267"/>
                    <a:pt x="5811" y="1423"/>
                    <a:pt x="6597" y="1627"/>
                  </a:cubicBezTo>
                  <a:cubicBezTo>
                    <a:pt x="6614" y="1603"/>
                    <a:pt x="6633" y="1580"/>
                    <a:pt x="6649" y="1554"/>
                  </a:cubicBezTo>
                  <a:cubicBezTo>
                    <a:pt x="6839" y="1294"/>
                    <a:pt x="7033" y="1039"/>
                    <a:pt x="7180" y="849"/>
                  </a:cubicBezTo>
                  <a:cubicBezTo>
                    <a:pt x="5694" y="95"/>
                    <a:pt x="3670" y="1"/>
                    <a:pt x="3312" y="1"/>
                  </a:cubicBezTo>
                  <a:cubicBezTo>
                    <a:pt x="3277" y="1"/>
                    <a:pt x="3258" y="2"/>
                    <a:pt x="3257" y="3"/>
                  </a:cubicBezTo>
                  <a:lnTo>
                    <a:pt x="3257" y="3"/>
                  </a:lnTo>
                  <a:cubicBezTo>
                    <a:pt x="3256" y="2"/>
                    <a:pt x="3236" y="1"/>
                    <a:pt x="3199"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2052898" y="3848803"/>
              <a:ext cx="16863" cy="477822"/>
            </a:xfrm>
            <a:custGeom>
              <a:rect b="b" l="l" r="r" t="t"/>
              <a:pathLst>
                <a:path extrusionOk="0" h="9634" w="340">
                  <a:moveTo>
                    <a:pt x="168" y="1"/>
                  </a:moveTo>
                  <a:cubicBezTo>
                    <a:pt x="168" y="1"/>
                    <a:pt x="112" y="604"/>
                    <a:pt x="73" y="1506"/>
                  </a:cubicBezTo>
                  <a:cubicBezTo>
                    <a:pt x="51" y="1959"/>
                    <a:pt x="32" y="2485"/>
                    <a:pt x="20" y="3049"/>
                  </a:cubicBezTo>
                  <a:cubicBezTo>
                    <a:pt x="15" y="3331"/>
                    <a:pt x="7" y="3624"/>
                    <a:pt x="5" y="3919"/>
                  </a:cubicBezTo>
                  <a:cubicBezTo>
                    <a:pt x="4" y="4216"/>
                    <a:pt x="1" y="4517"/>
                    <a:pt x="0" y="4817"/>
                  </a:cubicBezTo>
                  <a:cubicBezTo>
                    <a:pt x="1" y="5117"/>
                    <a:pt x="4" y="5419"/>
                    <a:pt x="5" y="5715"/>
                  </a:cubicBezTo>
                  <a:cubicBezTo>
                    <a:pt x="5" y="6010"/>
                    <a:pt x="15" y="6303"/>
                    <a:pt x="20" y="6585"/>
                  </a:cubicBezTo>
                  <a:cubicBezTo>
                    <a:pt x="32" y="7149"/>
                    <a:pt x="51" y="7676"/>
                    <a:pt x="73" y="8127"/>
                  </a:cubicBezTo>
                  <a:cubicBezTo>
                    <a:pt x="113" y="9030"/>
                    <a:pt x="169" y="9633"/>
                    <a:pt x="169" y="9633"/>
                  </a:cubicBezTo>
                  <a:cubicBezTo>
                    <a:pt x="169" y="9633"/>
                    <a:pt x="227" y="9030"/>
                    <a:pt x="267" y="8127"/>
                  </a:cubicBezTo>
                  <a:cubicBezTo>
                    <a:pt x="289" y="7676"/>
                    <a:pt x="308" y="7149"/>
                    <a:pt x="318" y="6585"/>
                  </a:cubicBezTo>
                  <a:cubicBezTo>
                    <a:pt x="324" y="6303"/>
                    <a:pt x="332" y="6010"/>
                    <a:pt x="334" y="5715"/>
                  </a:cubicBezTo>
                  <a:cubicBezTo>
                    <a:pt x="336" y="5418"/>
                    <a:pt x="337" y="5117"/>
                    <a:pt x="340" y="4817"/>
                  </a:cubicBezTo>
                  <a:cubicBezTo>
                    <a:pt x="334" y="4517"/>
                    <a:pt x="333" y="4216"/>
                    <a:pt x="330" y="3919"/>
                  </a:cubicBezTo>
                  <a:cubicBezTo>
                    <a:pt x="330" y="3621"/>
                    <a:pt x="321" y="3331"/>
                    <a:pt x="316" y="3049"/>
                  </a:cubicBezTo>
                  <a:cubicBezTo>
                    <a:pt x="304" y="2485"/>
                    <a:pt x="286" y="1959"/>
                    <a:pt x="263" y="1506"/>
                  </a:cubicBezTo>
                  <a:cubicBezTo>
                    <a:pt x="223" y="604"/>
                    <a:pt x="168" y="1"/>
                    <a:pt x="16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1170323" y="3614646"/>
              <a:ext cx="314895" cy="397921"/>
            </a:xfrm>
            <a:custGeom>
              <a:rect b="b" l="l" r="r" t="t"/>
              <a:pathLst>
                <a:path extrusionOk="0" h="8023" w="6349">
                  <a:moveTo>
                    <a:pt x="6349" y="0"/>
                  </a:moveTo>
                  <a:cubicBezTo>
                    <a:pt x="6349" y="0"/>
                    <a:pt x="5884" y="452"/>
                    <a:pt x="5244" y="1165"/>
                  </a:cubicBezTo>
                  <a:cubicBezTo>
                    <a:pt x="5082" y="1343"/>
                    <a:pt x="4908" y="1537"/>
                    <a:pt x="4729" y="1745"/>
                  </a:cubicBezTo>
                  <a:cubicBezTo>
                    <a:pt x="4551" y="1953"/>
                    <a:pt x="4357" y="2169"/>
                    <a:pt x="4168" y="2400"/>
                  </a:cubicBezTo>
                  <a:cubicBezTo>
                    <a:pt x="3976" y="2632"/>
                    <a:pt x="3773" y="2866"/>
                    <a:pt x="3577" y="3112"/>
                  </a:cubicBezTo>
                  <a:cubicBezTo>
                    <a:pt x="3378" y="3358"/>
                    <a:pt x="3178" y="3606"/>
                    <a:pt x="2977" y="3854"/>
                  </a:cubicBezTo>
                  <a:cubicBezTo>
                    <a:pt x="2781" y="4106"/>
                    <a:pt x="2585" y="4359"/>
                    <a:pt x="2391" y="4608"/>
                  </a:cubicBezTo>
                  <a:cubicBezTo>
                    <a:pt x="2197" y="4855"/>
                    <a:pt x="2015" y="5106"/>
                    <a:pt x="1834" y="5346"/>
                  </a:cubicBezTo>
                  <a:cubicBezTo>
                    <a:pt x="1477" y="5827"/>
                    <a:pt x="1150" y="6284"/>
                    <a:pt x="879" y="6680"/>
                  </a:cubicBezTo>
                  <a:cubicBezTo>
                    <a:pt x="331" y="7468"/>
                    <a:pt x="1" y="8023"/>
                    <a:pt x="1" y="8023"/>
                  </a:cubicBezTo>
                  <a:cubicBezTo>
                    <a:pt x="1" y="8023"/>
                    <a:pt x="464" y="7574"/>
                    <a:pt x="1107" y="6858"/>
                  </a:cubicBezTo>
                  <a:cubicBezTo>
                    <a:pt x="1430" y="6503"/>
                    <a:pt x="1799" y="6082"/>
                    <a:pt x="2184" y="5622"/>
                  </a:cubicBezTo>
                  <a:cubicBezTo>
                    <a:pt x="2376" y="5391"/>
                    <a:pt x="2579" y="5157"/>
                    <a:pt x="2775" y="4910"/>
                  </a:cubicBezTo>
                  <a:cubicBezTo>
                    <a:pt x="2974" y="4666"/>
                    <a:pt x="3174" y="4417"/>
                    <a:pt x="3376" y="4169"/>
                  </a:cubicBezTo>
                  <a:cubicBezTo>
                    <a:pt x="3572" y="3916"/>
                    <a:pt x="3768" y="3662"/>
                    <a:pt x="3961" y="3414"/>
                  </a:cubicBezTo>
                  <a:cubicBezTo>
                    <a:pt x="4156" y="3168"/>
                    <a:pt x="4337" y="2916"/>
                    <a:pt x="4517" y="2675"/>
                  </a:cubicBezTo>
                  <a:cubicBezTo>
                    <a:pt x="4698" y="2438"/>
                    <a:pt x="4866" y="2201"/>
                    <a:pt x="5025" y="1977"/>
                  </a:cubicBezTo>
                  <a:cubicBezTo>
                    <a:pt x="5188" y="1756"/>
                    <a:pt x="5336" y="1541"/>
                    <a:pt x="5472" y="1343"/>
                  </a:cubicBezTo>
                  <a:cubicBezTo>
                    <a:pt x="6018" y="554"/>
                    <a:pt x="6349" y="0"/>
                    <a:pt x="6349"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1175928" y="3685225"/>
              <a:ext cx="203350" cy="256965"/>
            </a:xfrm>
            <a:custGeom>
              <a:rect b="b" l="l" r="r" t="t"/>
              <a:pathLst>
                <a:path extrusionOk="0" h="5181" w="4100">
                  <a:moveTo>
                    <a:pt x="4099" y="1"/>
                  </a:moveTo>
                  <a:cubicBezTo>
                    <a:pt x="4099" y="1"/>
                    <a:pt x="3800" y="290"/>
                    <a:pt x="3383" y="752"/>
                  </a:cubicBezTo>
                  <a:cubicBezTo>
                    <a:pt x="3173" y="981"/>
                    <a:pt x="2935" y="1252"/>
                    <a:pt x="2686" y="1548"/>
                  </a:cubicBezTo>
                  <a:cubicBezTo>
                    <a:pt x="2562" y="1698"/>
                    <a:pt x="2431" y="1849"/>
                    <a:pt x="2305" y="2007"/>
                  </a:cubicBezTo>
                  <a:cubicBezTo>
                    <a:pt x="2178" y="2164"/>
                    <a:pt x="2049" y="2325"/>
                    <a:pt x="1917" y="2487"/>
                  </a:cubicBezTo>
                  <a:cubicBezTo>
                    <a:pt x="1792" y="2649"/>
                    <a:pt x="1665" y="2813"/>
                    <a:pt x="1540" y="2974"/>
                  </a:cubicBezTo>
                  <a:cubicBezTo>
                    <a:pt x="1413" y="3132"/>
                    <a:pt x="1298" y="3296"/>
                    <a:pt x="1181" y="3451"/>
                  </a:cubicBezTo>
                  <a:cubicBezTo>
                    <a:pt x="949" y="3761"/>
                    <a:pt x="739" y="4056"/>
                    <a:pt x="565" y="4311"/>
                  </a:cubicBezTo>
                  <a:cubicBezTo>
                    <a:pt x="212" y="4822"/>
                    <a:pt x="1" y="5180"/>
                    <a:pt x="1" y="5180"/>
                  </a:cubicBezTo>
                  <a:cubicBezTo>
                    <a:pt x="1" y="5180"/>
                    <a:pt x="302" y="4890"/>
                    <a:pt x="718" y="4431"/>
                  </a:cubicBezTo>
                  <a:cubicBezTo>
                    <a:pt x="927" y="4200"/>
                    <a:pt x="1165" y="3929"/>
                    <a:pt x="1413" y="3633"/>
                  </a:cubicBezTo>
                  <a:cubicBezTo>
                    <a:pt x="1538" y="3484"/>
                    <a:pt x="1669" y="3333"/>
                    <a:pt x="1795" y="3175"/>
                  </a:cubicBezTo>
                  <a:cubicBezTo>
                    <a:pt x="1922" y="3017"/>
                    <a:pt x="2051" y="2856"/>
                    <a:pt x="2182" y="2695"/>
                  </a:cubicBezTo>
                  <a:cubicBezTo>
                    <a:pt x="2306" y="2532"/>
                    <a:pt x="2434" y="2370"/>
                    <a:pt x="2559" y="2209"/>
                  </a:cubicBezTo>
                  <a:cubicBezTo>
                    <a:pt x="2685" y="2049"/>
                    <a:pt x="2801" y="1886"/>
                    <a:pt x="2917" y="1732"/>
                  </a:cubicBezTo>
                  <a:cubicBezTo>
                    <a:pt x="3150" y="1420"/>
                    <a:pt x="3359" y="1125"/>
                    <a:pt x="3534" y="870"/>
                  </a:cubicBezTo>
                  <a:cubicBezTo>
                    <a:pt x="3887" y="359"/>
                    <a:pt x="4099" y="1"/>
                    <a:pt x="4099"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1724598" y="2108618"/>
              <a:ext cx="448709" cy="46919"/>
            </a:xfrm>
            <a:custGeom>
              <a:rect b="b" l="l" r="r" t="t"/>
              <a:pathLst>
                <a:path extrusionOk="0" h="946" w="9047">
                  <a:moveTo>
                    <a:pt x="5322" y="0"/>
                  </a:moveTo>
                  <a:cubicBezTo>
                    <a:pt x="5040" y="5"/>
                    <a:pt x="4752" y="9"/>
                    <a:pt x="4466" y="14"/>
                  </a:cubicBezTo>
                  <a:cubicBezTo>
                    <a:pt x="4180" y="17"/>
                    <a:pt x="3894" y="30"/>
                    <a:pt x="3611" y="45"/>
                  </a:cubicBezTo>
                  <a:cubicBezTo>
                    <a:pt x="3329" y="61"/>
                    <a:pt x="3050" y="74"/>
                    <a:pt x="2781" y="101"/>
                  </a:cubicBezTo>
                  <a:cubicBezTo>
                    <a:pt x="2513" y="125"/>
                    <a:pt x="2251" y="156"/>
                    <a:pt x="2001" y="199"/>
                  </a:cubicBezTo>
                  <a:cubicBezTo>
                    <a:pt x="1758" y="252"/>
                    <a:pt x="1530" y="305"/>
                    <a:pt x="1320" y="366"/>
                  </a:cubicBezTo>
                  <a:cubicBezTo>
                    <a:pt x="901" y="487"/>
                    <a:pt x="565" y="624"/>
                    <a:pt x="340" y="740"/>
                  </a:cubicBezTo>
                  <a:cubicBezTo>
                    <a:pt x="113" y="855"/>
                    <a:pt x="0" y="946"/>
                    <a:pt x="0" y="946"/>
                  </a:cubicBezTo>
                  <a:cubicBezTo>
                    <a:pt x="0" y="946"/>
                    <a:pt x="32" y="930"/>
                    <a:pt x="94" y="906"/>
                  </a:cubicBezTo>
                  <a:cubicBezTo>
                    <a:pt x="160" y="887"/>
                    <a:pt x="254" y="855"/>
                    <a:pt x="372" y="817"/>
                  </a:cubicBezTo>
                  <a:cubicBezTo>
                    <a:pt x="610" y="747"/>
                    <a:pt x="953" y="660"/>
                    <a:pt x="1372" y="586"/>
                  </a:cubicBezTo>
                  <a:cubicBezTo>
                    <a:pt x="1581" y="547"/>
                    <a:pt x="1806" y="512"/>
                    <a:pt x="2048" y="480"/>
                  </a:cubicBezTo>
                  <a:cubicBezTo>
                    <a:pt x="2284" y="450"/>
                    <a:pt x="2539" y="430"/>
                    <a:pt x="2805" y="414"/>
                  </a:cubicBezTo>
                  <a:cubicBezTo>
                    <a:pt x="3070" y="403"/>
                    <a:pt x="3345" y="386"/>
                    <a:pt x="3626" y="376"/>
                  </a:cubicBezTo>
                  <a:cubicBezTo>
                    <a:pt x="3906" y="366"/>
                    <a:pt x="4192" y="358"/>
                    <a:pt x="4476" y="347"/>
                  </a:cubicBezTo>
                  <a:cubicBezTo>
                    <a:pt x="5047" y="329"/>
                    <a:pt x="5617" y="311"/>
                    <a:pt x="6153" y="293"/>
                  </a:cubicBezTo>
                  <a:cubicBezTo>
                    <a:pt x="6688" y="273"/>
                    <a:pt x="7188" y="256"/>
                    <a:pt x="7617" y="233"/>
                  </a:cubicBezTo>
                  <a:cubicBezTo>
                    <a:pt x="8474" y="193"/>
                    <a:pt x="9047" y="146"/>
                    <a:pt x="9047" y="146"/>
                  </a:cubicBezTo>
                  <a:cubicBezTo>
                    <a:pt x="9047" y="146"/>
                    <a:pt x="8476" y="88"/>
                    <a:pt x="7617" y="49"/>
                  </a:cubicBezTo>
                  <a:cubicBezTo>
                    <a:pt x="7187" y="29"/>
                    <a:pt x="6686" y="14"/>
                    <a:pt x="6149" y="5"/>
                  </a:cubicBezTo>
                  <a:cubicBezTo>
                    <a:pt x="5880" y="3"/>
                    <a:pt x="5604" y="2"/>
                    <a:pt x="532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cxnSp>
        <p:nvCxnSpPr>
          <p:cNvPr id="346" name="Google Shape;346;p25"/>
          <p:cNvCxnSpPr>
            <a:stCxn id="347" idx="2"/>
            <a:endCxn id="348" idx="0"/>
          </p:cNvCxnSpPr>
          <p:nvPr/>
        </p:nvCxnSpPr>
        <p:spPr>
          <a:xfrm flipH="1" rot="-5400000">
            <a:off x="2016375" y="2143075"/>
            <a:ext cx="981600" cy="13764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349" name="Google Shape;349;p25"/>
          <p:cNvCxnSpPr>
            <a:stCxn id="348" idx="0"/>
            <a:endCxn id="350" idx="2"/>
          </p:cNvCxnSpPr>
          <p:nvPr/>
        </p:nvCxnSpPr>
        <p:spPr>
          <a:xfrm rot="-5400000">
            <a:off x="3392875" y="2143050"/>
            <a:ext cx="981600" cy="13764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351" name="Google Shape;351;p25"/>
          <p:cNvCxnSpPr>
            <a:stCxn id="350" idx="2"/>
            <a:endCxn id="352" idx="0"/>
          </p:cNvCxnSpPr>
          <p:nvPr/>
        </p:nvCxnSpPr>
        <p:spPr>
          <a:xfrm flipH="1" rot="-5400000">
            <a:off x="4769400" y="2143075"/>
            <a:ext cx="981600" cy="1376400"/>
          </a:xfrm>
          <a:prstGeom prst="bentConnector3">
            <a:avLst>
              <a:gd fmla="val 49998" name="adj1"/>
            </a:avLst>
          </a:prstGeom>
          <a:noFill/>
          <a:ln cap="flat" cmpd="sng" w="19050">
            <a:solidFill>
              <a:schemeClr val="dk2"/>
            </a:solidFill>
            <a:prstDash val="solid"/>
            <a:round/>
            <a:headEnd len="med" w="med" type="none"/>
            <a:tailEnd len="med" w="med" type="none"/>
          </a:ln>
        </p:spPr>
      </p:cxnSp>
      <p:cxnSp>
        <p:nvCxnSpPr>
          <p:cNvPr id="353" name="Google Shape;353;p25"/>
          <p:cNvCxnSpPr>
            <a:stCxn id="352" idx="0"/>
            <a:endCxn id="354" idx="2"/>
          </p:cNvCxnSpPr>
          <p:nvPr/>
        </p:nvCxnSpPr>
        <p:spPr>
          <a:xfrm rot="-5400000">
            <a:off x="6145900" y="2143050"/>
            <a:ext cx="981600" cy="1376400"/>
          </a:xfrm>
          <a:prstGeom prst="bentConnector3">
            <a:avLst>
              <a:gd fmla="val 49999" name="adj1"/>
            </a:avLst>
          </a:prstGeom>
          <a:noFill/>
          <a:ln cap="flat" cmpd="sng" w="19050">
            <a:solidFill>
              <a:schemeClr val="dk2"/>
            </a:solidFill>
            <a:prstDash val="solid"/>
            <a:round/>
            <a:headEnd len="med" w="med" type="none"/>
            <a:tailEnd len="med" w="med" type="none"/>
          </a:ln>
        </p:spPr>
      </p:cxnSp>
      <p:grpSp>
        <p:nvGrpSpPr>
          <p:cNvPr id="355" name="Google Shape;355;p25"/>
          <p:cNvGrpSpPr/>
          <p:nvPr/>
        </p:nvGrpSpPr>
        <p:grpSpPr>
          <a:xfrm>
            <a:off x="719925" y="1346875"/>
            <a:ext cx="2198100" cy="993600"/>
            <a:chOff x="719925" y="1346875"/>
            <a:chExt cx="2198100" cy="993600"/>
          </a:xfrm>
        </p:grpSpPr>
        <p:sp>
          <p:nvSpPr>
            <p:cNvPr id="356" name="Google Shape;356;p25"/>
            <p:cNvSpPr/>
            <p:nvPr/>
          </p:nvSpPr>
          <p:spPr>
            <a:xfrm>
              <a:off x="835275" y="1346875"/>
              <a:ext cx="1967400" cy="4116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txBox="1"/>
            <p:nvPr/>
          </p:nvSpPr>
          <p:spPr>
            <a:xfrm>
              <a:off x="719925" y="1758475"/>
              <a:ext cx="21981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357" name="Google Shape;357;p25"/>
            <p:cNvSpPr/>
            <p:nvPr/>
          </p:nvSpPr>
          <p:spPr>
            <a:xfrm>
              <a:off x="1095725" y="1346875"/>
              <a:ext cx="14466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STEP 1</a:t>
              </a:r>
              <a:endParaRPr sz="2200">
                <a:solidFill>
                  <a:schemeClr val="dk1"/>
                </a:solidFill>
                <a:latin typeface="Audiowide"/>
                <a:ea typeface="Audiowide"/>
                <a:cs typeface="Audiowide"/>
                <a:sym typeface="Audiowide"/>
              </a:endParaRPr>
            </a:p>
          </p:txBody>
        </p:sp>
      </p:grpSp>
      <p:grpSp>
        <p:nvGrpSpPr>
          <p:cNvPr id="358" name="Google Shape;358;p25"/>
          <p:cNvGrpSpPr/>
          <p:nvPr/>
        </p:nvGrpSpPr>
        <p:grpSpPr>
          <a:xfrm>
            <a:off x="3472950" y="1346875"/>
            <a:ext cx="2198100" cy="993600"/>
            <a:chOff x="3472950" y="1346875"/>
            <a:chExt cx="2198100" cy="993600"/>
          </a:xfrm>
        </p:grpSpPr>
        <p:sp>
          <p:nvSpPr>
            <p:cNvPr id="359" name="Google Shape;359;p25"/>
            <p:cNvSpPr/>
            <p:nvPr/>
          </p:nvSpPr>
          <p:spPr>
            <a:xfrm>
              <a:off x="3588300" y="1346875"/>
              <a:ext cx="1967400" cy="4116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txBox="1"/>
            <p:nvPr/>
          </p:nvSpPr>
          <p:spPr>
            <a:xfrm>
              <a:off x="3472950" y="1758475"/>
              <a:ext cx="21981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has a </a:t>
              </a:r>
              <a:endParaRPr>
                <a:solidFill>
                  <a:schemeClr val="dk2"/>
                </a:solidFill>
                <a:latin typeface="Titillium Web"/>
                <a:ea typeface="Titillium Web"/>
                <a:cs typeface="Titillium Web"/>
                <a:sym typeface="Titillium Web"/>
              </a:endParaRPr>
            </a:p>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beautiful name</a:t>
              </a:r>
              <a:endParaRPr>
                <a:solidFill>
                  <a:schemeClr val="dk2"/>
                </a:solidFill>
                <a:latin typeface="Titillium Web"/>
                <a:ea typeface="Titillium Web"/>
                <a:cs typeface="Titillium Web"/>
                <a:sym typeface="Titillium Web"/>
              </a:endParaRPr>
            </a:p>
          </p:txBody>
        </p:sp>
        <p:sp>
          <p:nvSpPr>
            <p:cNvPr id="360" name="Google Shape;360;p25"/>
            <p:cNvSpPr/>
            <p:nvPr/>
          </p:nvSpPr>
          <p:spPr>
            <a:xfrm>
              <a:off x="3848700" y="1346875"/>
              <a:ext cx="14466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STEP</a:t>
              </a:r>
              <a:r>
                <a:rPr lang="en" sz="2200">
                  <a:solidFill>
                    <a:schemeClr val="dk1"/>
                  </a:solidFill>
                  <a:latin typeface="Audiowide"/>
                  <a:ea typeface="Audiowide"/>
                  <a:cs typeface="Audiowide"/>
                  <a:sym typeface="Audiowide"/>
                </a:rPr>
                <a:t> 3</a:t>
              </a:r>
              <a:endParaRPr sz="2200">
                <a:solidFill>
                  <a:schemeClr val="dk1"/>
                </a:solidFill>
                <a:latin typeface="Audiowide"/>
                <a:ea typeface="Audiowide"/>
                <a:cs typeface="Audiowide"/>
                <a:sym typeface="Audiowide"/>
              </a:endParaRPr>
            </a:p>
          </p:txBody>
        </p:sp>
      </p:grpSp>
      <p:grpSp>
        <p:nvGrpSpPr>
          <p:cNvPr id="361" name="Google Shape;361;p25"/>
          <p:cNvGrpSpPr/>
          <p:nvPr/>
        </p:nvGrpSpPr>
        <p:grpSpPr>
          <a:xfrm>
            <a:off x="6225975" y="1346875"/>
            <a:ext cx="2198100" cy="993600"/>
            <a:chOff x="6225975" y="1346875"/>
            <a:chExt cx="2198100" cy="993600"/>
          </a:xfrm>
        </p:grpSpPr>
        <p:sp>
          <p:nvSpPr>
            <p:cNvPr id="362" name="Google Shape;362;p25"/>
            <p:cNvSpPr/>
            <p:nvPr/>
          </p:nvSpPr>
          <p:spPr>
            <a:xfrm>
              <a:off x="6341325" y="1346875"/>
              <a:ext cx="1967400" cy="4116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txBox="1"/>
            <p:nvPr/>
          </p:nvSpPr>
          <p:spPr>
            <a:xfrm>
              <a:off x="6225975" y="1758475"/>
              <a:ext cx="21981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Neptune is the farthest planet from the Sun</a:t>
              </a:r>
              <a:endParaRPr>
                <a:solidFill>
                  <a:schemeClr val="dk2"/>
                </a:solidFill>
                <a:latin typeface="Titillium Web"/>
                <a:ea typeface="Titillium Web"/>
                <a:cs typeface="Titillium Web"/>
                <a:sym typeface="Titillium Web"/>
              </a:endParaRPr>
            </a:p>
          </p:txBody>
        </p:sp>
        <p:sp>
          <p:nvSpPr>
            <p:cNvPr id="363" name="Google Shape;363;p25"/>
            <p:cNvSpPr/>
            <p:nvPr/>
          </p:nvSpPr>
          <p:spPr>
            <a:xfrm>
              <a:off x="6601725" y="1346875"/>
              <a:ext cx="14466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STEP </a:t>
              </a:r>
              <a:r>
                <a:rPr lang="en" sz="2200">
                  <a:solidFill>
                    <a:schemeClr val="dk1"/>
                  </a:solidFill>
                  <a:latin typeface="Audiowide"/>
                  <a:ea typeface="Audiowide"/>
                  <a:cs typeface="Audiowide"/>
                  <a:sym typeface="Audiowide"/>
                </a:rPr>
                <a:t>5</a:t>
              </a:r>
              <a:endParaRPr sz="2200">
                <a:solidFill>
                  <a:schemeClr val="dk1"/>
                </a:solidFill>
                <a:latin typeface="Audiowide"/>
                <a:ea typeface="Audiowide"/>
                <a:cs typeface="Audiowide"/>
                <a:sym typeface="Audiowide"/>
              </a:endParaRPr>
            </a:p>
          </p:txBody>
        </p:sp>
      </p:grpSp>
      <p:grpSp>
        <p:nvGrpSpPr>
          <p:cNvPr id="364" name="Google Shape;364;p25"/>
          <p:cNvGrpSpPr/>
          <p:nvPr/>
        </p:nvGrpSpPr>
        <p:grpSpPr>
          <a:xfrm>
            <a:off x="2096437" y="3322050"/>
            <a:ext cx="2198100" cy="1036950"/>
            <a:chOff x="2096437" y="3322050"/>
            <a:chExt cx="2198100" cy="1036950"/>
          </a:xfrm>
        </p:grpSpPr>
        <p:sp>
          <p:nvSpPr>
            <p:cNvPr id="365" name="Google Shape;365;p25"/>
            <p:cNvSpPr/>
            <p:nvPr/>
          </p:nvSpPr>
          <p:spPr>
            <a:xfrm>
              <a:off x="2211775" y="3322050"/>
              <a:ext cx="1967400" cy="4116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txBox="1"/>
            <p:nvPr/>
          </p:nvSpPr>
          <p:spPr>
            <a:xfrm>
              <a:off x="2096437" y="3777000"/>
              <a:ext cx="21981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the biggest planet of them all</a:t>
              </a:r>
              <a:endParaRPr>
                <a:solidFill>
                  <a:schemeClr val="dk2"/>
                </a:solidFill>
                <a:latin typeface="Titillium Web"/>
                <a:ea typeface="Titillium Web"/>
                <a:cs typeface="Titillium Web"/>
                <a:sym typeface="Titillium Web"/>
              </a:endParaRPr>
            </a:p>
            <a:p>
              <a:pPr indent="0" lvl="0" marL="0" marR="0" rtl="0" algn="ctr">
                <a:lnSpc>
                  <a:spcPct val="100000"/>
                </a:lnSpc>
                <a:spcBef>
                  <a:spcPts val="0"/>
                </a:spcBef>
                <a:spcAft>
                  <a:spcPts val="0"/>
                </a:spcAft>
                <a:buNone/>
              </a:pPr>
              <a:r>
                <a:t/>
              </a:r>
              <a:endParaRPr>
                <a:solidFill>
                  <a:schemeClr val="dk2"/>
                </a:solidFill>
                <a:latin typeface="Titillium Web"/>
                <a:ea typeface="Titillium Web"/>
                <a:cs typeface="Titillium Web"/>
                <a:sym typeface="Titillium Web"/>
              </a:endParaRPr>
            </a:p>
            <a:p>
              <a:pPr indent="0" lvl="0" marL="0" marR="0" rtl="0" algn="ctr">
                <a:lnSpc>
                  <a:spcPct val="100000"/>
                </a:lnSpc>
                <a:spcBef>
                  <a:spcPts val="0"/>
                </a:spcBef>
                <a:spcAft>
                  <a:spcPts val="0"/>
                </a:spcAft>
                <a:buNone/>
              </a:pPr>
              <a:r>
                <a:t/>
              </a:r>
              <a:endParaRPr>
                <a:solidFill>
                  <a:schemeClr val="dk2"/>
                </a:solidFill>
                <a:latin typeface="Titillium Web"/>
                <a:ea typeface="Titillium Web"/>
                <a:cs typeface="Titillium Web"/>
                <a:sym typeface="Titillium Web"/>
              </a:endParaRPr>
            </a:p>
          </p:txBody>
        </p:sp>
      </p:grpSp>
      <p:sp>
        <p:nvSpPr>
          <p:cNvPr id="348" name="Google Shape;348;p25"/>
          <p:cNvSpPr/>
          <p:nvPr/>
        </p:nvSpPr>
        <p:spPr>
          <a:xfrm>
            <a:off x="2472175" y="3322050"/>
            <a:ext cx="1446600" cy="411600"/>
          </a:xfrm>
          <a:prstGeom prst="roundRect">
            <a:avLst>
              <a:gd fmla="val 7374"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STEP</a:t>
            </a:r>
            <a:r>
              <a:rPr lang="en" sz="2200">
                <a:solidFill>
                  <a:schemeClr val="dk1"/>
                </a:solidFill>
                <a:latin typeface="Audiowide"/>
                <a:ea typeface="Audiowide"/>
                <a:cs typeface="Audiowide"/>
                <a:sym typeface="Audiowide"/>
              </a:rPr>
              <a:t> 2</a:t>
            </a:r>
            <a:endParaRPr sz="2200">
              <a:solidFill>
                <a:schemeClr val="dk1"/>
              </a:solidFill>
              <a:latin typeface="Audiowide"/>
              <a:ea typeface="Audiowide"/>
              <a:cs typeface="Audiowide"/>
              <a:sym typeface="Audiowide"/>
            </a:endParaRPr>
          </a:p>
        </p:txBody>
      </p:sp>
      <p:grpSp>
        <p:nvGrpSpPr>
          <p:cNvPr id="367" name="Google Shape;367;p25"/>
          <p:cNvGrpSpPr/>
          <p:nvPr/>
        </p:nvGrpSpPr>
        <p:grpSpPr>
          <a:xfrm>
            <a:off x="4849462" y="3322050"/>
            <a:ext cx="2198100" cy="1036950"/>
            <a:chOff x="4849462" y="3322050"/>
            <a:chExt cx="2198100" cy="1036950"/>
          </a:xfrm>
        </p:grpSpPr>
        <p:sp>
          <p:nvSpPr>
            <p:cNvPr id="368" name="Google Shape;368;p25"/>
            <p:cNvSpPr/>
            <p:nvPr/>
          </p:nvSpPr>
          <p:spPr>
            <a:xfrm>
              <a:off x="4964800" y="3322050"/>
              <a:ext cx="1967400" cy="4116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txBox="1"/>
            <p:nvPr/>
          </p:nvSpPr>
          <p:spPr>
            <a:xfrm>
              <a:off x="4849462" y="3777000"/>
              <a:ext cx="21981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Saturn is the ringed planet and a gas giant</a:t>
              </a:r>
              <a:br>
                <a:rPr lang="en">
                  <a:solidFill>
                    <a:schemeClr val="dk2"/>
                  </a:solidFill>
                  <a:latin typeface="Titillium Web"/>
                  <a:ea typeface="Titillium Web"/>
                  <a:cs typeface="Titillium Web"/>
                  <a:sym typeface="Titillium Web"/>
                </a:rPr>
              </a:br>
              <a:endParaRPr>
                <a:solidFill>
                  <a:schemeClr val="dk2"/>
                </a:solidFill>
                <a:latin typeface="Titillium Web"/>
                <a:ea typeface="Titillium Web"/>
                <a:cs typeface="Titillium Web"/>
                <a:sym typeface="Titillium Web"/>
              </a:endParaRPr>
            </a:p>
            <a:p>
              <a:pPr indent="0" lvl="0" marL="0" marR="0" rtl="0" algn="ctr">
                <a:lnSpc>
                  <a:spcPct val="100000"/>
                </a:lnSpc>
                <a:spcBef>
                  <a:spcPts val="0"/>
                </a:spcBef>
                <a:spcAft>
                  <a:spcPts val="0"/>
                </a:spcAft>
                <a:buNone/>
              </a:pPr>
              <a:r>
                <a:t/>
              </a:r>
              <a:endParaRPr>
                <a:solidFill>
                  <a:schemeClr val="dk2"/>
                </a:solidFill>
                <a:latin typeface="Titillium Web"/>
                <a:ea typeface="Titillium Web"/>
                <a:cs typeface="Titillium Web"/>
                <a:sym typeface="Titillium Web"/>
              </a:endParaRPr>
            </a:p>
          </p:txBody>
        </p:sp>
        <p:sp>
          <p:nvSpPr>
            <p:cNvPr id="352" name="Google Shape;352;p25"/>
            <p:cNvSpPr/>
            <p:nvPr/>
          </p:nvSpPr>
          <p:spPr>
            <a:xfrm>
              <a:off x="5225200" y="3322050"/>
              <a:ext cx="14466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STEP</a:t>
              </a:r>
              <a:r>
                <a:rPr lang="en" sz="2200">
                  <a:solidFill>
                    <a:schemeClr val="dk1"/>
                  </a:solidFill>
                  <a:latin typeface="Audiowide"/>
                  <a:ea typeface="Audiowide"/>
                  <a:cs typeface="Audiowide"/>
                  <a:sym typeface="Audiowide"/>
                </a:rPr>
                <a:t> 4</a:t>
              </a:r>
              <a:endParaRPr sz="2200">
                <a:solidFill>
                  <a:schemeClr val="dk1"/>
                </a:solidFill>
                <a:latin typeface="Audiowide"/>
                <a:ea typeface="Audiowide"/>
                <a:cs typeface="Audiowide"/>
                <a:sym typeface="Audiowide"/>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375" name="Google Shape;375;p26"/>
          <p:cNvGrpSpPr/>
          <p:nvPr/>
        </p:nvGrpSpPr>
        <p:grpSpPr>
          <a:xfrm>
            <a:off x="3276277" y="2508350"/>
            <a:ext cx="5144400" cy="777900"/>
            <a:chOff x="3276277" y="2508350"/>
            <a:chExt cx="5144400" cy="777900"/>
          </a:xfrm>
        </p:grpSpPr>
        <p:sp>
          <p:nvSpPr>
            <p:cNvPr id="376" name="Google Shape;376;p26"/>
            <p:cNvSpPr/>
            <p:nvPr/>
          </p:nvSpPr>
          <p:spPr>
            <a:xfrm rot="10800000">
              <a:off x="3276277" y="2508350"/>
              <a:ext cx="5144400" cy="777900"/>
            </a:xfrm>
            <a:prstGeom prst="homePlate">
              <a:avLst>
                <a:gd fmla="val 26214" name="adj"/>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F3F3"/>
                </a:solidFill>
                <a:latin typeface="Titillium Web"/>
                <a:ea typeface="Titillium Web"/>
                <a:cs typeface="Titillium Web"/>
                <a:sym typeface="Titillium Web"/>
              </a:endParaRPr>
            </a:p>
          </p:txBody>
        </p:sp>
        <p:grpSp>
          <p:nvGrpSpPr>
            <p:cNvPr id="377" name="Google Shape;377;p26"/>
            <p:cNvGrpSpPr/>
            <p:nvPr/>
          </p:nvGrpSpPr>
          <p:grpSpPr>
            <a:xfrm>
              <a:off x="3592062" y="2586213"/>
              <a:ext cx="3972000" cy="622200"/>
              <a:chOff x="2706000" y="2640213"/>
              <a:chExt cx="3972000" cy="622200"/>
            </a:xfrm>
          </p:grpSpPr>
          <p:sp>
            <p:nvSpPr>
              <p:cNvPr id="378" name="Google Shape;378;p26"/>
              <p:cNvSpPr txBox="1"/>
              <p:nvPr/>
            </p:nvSpPr>
            <p:spPr>
              <a:xfrm>
                <a:off x="2706000" y="2708887"/>
                <a:ext cx="19860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VISION</a:t>
                </a:r>
                <a:endParaRPr sz="2200">
                  <a:solidFill>
                    <a:schemeClr val="dk1"/>
                  </a:solidFill>
                  <a:latin typeface="Audiowide"/>
                  <a:ea typeface="Audiowide"/>
                  <a:cs typeface="Audiowide"/>
                  <a:sym typeface="Audiowide"/>
                </a:endParaRPr>
              </a:p>
            </p:txBody>
          </p:sp>
          <p:sp>
            <p:nvSpPr>
              <p:cNvPr id="379" name="Google Shape;379;p26"/>
              <p:cNvSpPr txBox="1"/>
              <p:nvPr/>
            </p:nvSpPr>
            <p:spPr>
              <a:xfrm>
                <a:off x="4691999" y="2640213"/>
                <a:ext cx="19860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Titillium Web"/>
                    <a:ea typeface="Titillium Web"/>
                    <a:cs typeface="Titillium Web"/>
                    <a:sym typeface="Titillium Web"/>
                  </a:rPr>
                  <a:t>Venus has extremely high temperatures</a:t>
                </a:r>
                <a:endParaRPr>
                  <a:solidFill>
                    <a:schemeClr val="dk2"/>
                  </a:solidFill>
                  <a:latin typeface="Titillium Web"/>
                  <a:ea typeface="Titillium Web"/>
                  <a:cs typeface="Titillium Web"/>
                  <a:sym typeface="Titillium Web"/>
                </a:endParaRPr>
              </a:p>
            </p:txBody>
          </p:sp>
        </p:grpSp>
      </p:grpSp>
      <p:grpSp>
        <p:nvGrpSpPr>
          <p:cNvPr id="380" name="Google Shape;380;p26"/>
          <p:cNvGrpSpPr/>
          <p:nvPr/>
        </p:nvGrpSpPr>
        <p:grpSpPr>
          <a:xfrm>
            <a:off x="719998" y="3678100"/>
            <a:ext cx="5148000" cy="777900"/>
            <a:chOff x="719998" y="3678100"/>
            <a:chExt cx="5148000" cy="777900"/>
          </a:xfrm>
        </p:grpSpPr>
        <p:sp>
          <p:nvSpPr>
            <p:cNvPr id="381" name="Google Shape;381;p26"/>
            <p:cNvSpPr/>
            <p:nvPr/>
          </p:nvSpPr>
          <p:spPr>
            <a:xfrm>
              <a:off x="719998" y="3678100"/>
              <a:ext cx="5148000" cy="777900"/>
            </a:xfrm>
            <a:prstGeom prst="homePlate">
              <a:avLst>
                <a:gd fmla="val 26214" name="adj"/>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F3F3"/>
                </a:solidFill>
                <a:latin typeface="Titillium Web"/>
                <a:ea typeface="Titillium Web"/>
                <a:cs typeface="Titillium Web"/>
                <a:sym typeface="Titillium Web"/>
              </a:endParaRPr>
            </a:p>
          </p:txBody>
        </p:sp>
        <p:sp>
          <p:nvSpPr>
            <p:cNvPr id="382" name="Google Shape;382;p26"/>
            <p:cNvSpPr txBox="1"/>
            <p:nvPr/>
          </p:nvSpPr>
          <p:spPr>
            <a:xfrm>
              <a:off x="3592063" y="3824650"/>
              <a:ext cx="1986000" cy="48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Audiowide"/>
                  <a:ea typeface="Audiowide"/>
                  <a:cs typeface="Audiowide"/>
                  <a:sym typeface="Audiowide"/>
                </a:rPr>
                <a:t>VALUES</a:t>
              </a:r>
              <a:endParaRPr sz="2200">
                <a:solidFill>
                  <a:schemeClr val="dk1"/>
                </a:solidFill>
                <a:latin typeface="Audiowide"/>
                <a:ea typeface="Audiowide"/>
                <a:cs typeface="Audiowide"/>
                <a:sym typeface="Audiowide"/>
              </a:endParaRPr>
            </a:p>
          </p:txBody>
        </p:sp>
        <p:sp>
          <p:nvSpPr>
            <p:cNvPr id="383" name="Google Shape;383;p26"/>
            <p:cNvSpPr txBox="1"/>
            <p:nvPr/>
          </p:nvSpPr>
          <p:spPr>
            <a:xfrm>
              <a:off x="1606063" y="3755950"/>
              <a:ext cx="19860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grpSp>
      <p:grpSp>
        <p:nvGrpSpPr>
          <p:cNvPr id="384" name="Google Shape;384;p26"/>
          <p:cNvGrpSpPr/>
          <p:nvPr/>
        </p:nvGrpSpPr>
        <p:grpSpPr>
          <a:xfrm>
            <a:off x="719998" y="1338625"/>
            <a:ext cx="5148000" cy="777900"/>
            <a:chOff x="719998" y="1338625"/>
            <a:chExt cx="5148000" cy="777900"/>
          </a:xfrm>
        </p:grpSpPr>
        <p:sp>
          <p:nvSpPr>
            <p:cNvPr id="385" name="Google Shape;385;p26"/>
            <p:cNvSpPr/>
            <p:nvPr/>
          </p:nvSpPr>
          <p:spPr>
            <a:xfrm>
              <a:off x="719998" y="1338625"/>
              <a:ext cx="5148000" cy="777900"/>
            </a:xfrm>
            <a:prstGeom prst="homePlate">
              <a:avLst>
                <a:gd fmla="val 26214" name="adj"/>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F3F3"/>
                </a:solidFill>
                <a:latin typeface="Titillium Web"/>
                <a:ea typeface="Titillium Web"/>
                <a:cs typeface="Titillium Web"/>
                <a:sym typeface="Titillium Web"/>
              </a:endParaRPr>
            </a:p>
          </p:txBody>
        </p:sp>
        <p:sp>
          <p:nvSpPr>
            <p:cNvPr id="386" name="Google Shape;386;p26"/>
            <p:cNvSpPr txBox="1"/>
            <p:nvPr/>
          </p:nvSpPr>
          <p:spPr>
            <a:xfrm>
              <a:off x="1606063" y="1416475"/>
              <a:ext cx="19860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Mars is actually a very cold place</a:t>
              </a:r>
              <a:endParaRPr>
                <a:solidFill>
                  <a:schemeClr val="dk2"/>
                </a:solidFill>
                <a:latin typeface="Titillium Web"/>
                <a:ea typeface="Titillium Web"/>
                <a:cs typeface="Titillium Web"/>
                <a:sym typeface="Titillium Web"/>
              </a:endParaRPr>
            </a:p>
          </p:txBody>
        </p:sp>
        <p:sp>
          <p:nvSpPr>
            <p:cNvPr id="387" name="Google Shape;387;p26"/>
            <p:cNvSpPr txBox="1"/>
            <p:nvPr/>
          </p:nvSpPr>
          <p:spPr>
            <a:xfrm>
              <a:off x="3592063" y="1485150"/>
              <a:ext cx="19860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MISSION</a:t>
              </a:r>
              <a:endParaRPr sz="2200">
                <a:solidFill>
                  <a:schemeClr val="dk1"/>
                </a:solidFill>
                <a:latin typeface="Audiowide"/>
                <a:ea typeface="Audiowide"/>
                <a:cs typeface="Audiowide"/>
                <a:sym typeface="Audiowide"/>
              </a:endParaRPr>
            </a:p>
          </p:txBody>
        </p:sp>
      </p:grpSp>
      <p:grpSp>
        <p:nvGrpSpPr>
          <p:cNvPr id="388" name="Google Shape;388;p26"/>
          <p:cNvGrpSpPr/>
          <p:nvPr/>
        </p:nvGrpSpPr>
        <p:grpSpPr>
          <a:xfrm>
            <a:off x="2625009" y="2786283"/>
            <a:ext cx="422678" cy="222058"/>
            <a:chOff x="2080675" y="352325"/>
            <a:chExt cx="485000" cy="254800"/>
          </a:xfrm>
        </p:grpSpPr>
        <p:sp>
          <p:nvSpPr>
            <p:cNvPr id="389" name="Google Shape;389;p26"/>
            <p:cNvSpPr/>
            <p:nvPr/>
          </p:nvSpPr>
          <p:spPr>
            <a:xfrm>
              <a:off x="2080675" y="352325"/>
              <a:ext cx="485000" cy="254800"/>
            </a:xfrm>
            <a:custGeom>
              <a:rect b="b" l="l" r="r" t="t"/>
              <a:pathLst>
                <a:path extrusionOk="0" h="10192" w="1940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0" name="Google Shape;390;p26"/>
            <p:cNvSpPr/>
            <p:nvPr/>
          </p:nvSpPr>
          <p:spPr>
            <a:xfrm>
              <a:off x="2246650" y="408900"/>
              <a:ext cx="147075" cy="141600"/>
            </a:xfrm>
            <a:custGeom>
              <a:rect b="b" l="l" r="r" t="t"/>
              <a:pathLst>
                <a:path extrusionOk="0" h="5664" w="5883">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391" name="Google Shape;391;p26"/>
          <p:cNvSpPr/>
          <p:nvPr/>
        </p:nvSpPr>
        <p:spPr>
          <a:xfrm>
            <a:off x="6096610" y="1517016"/>
            <a:ext cx="425205" cy="421065"/>
          </a:xfrm>
          <a:custGeom>
            <a:rect b="b" l="l" r="r" t="t"/>
            <a:pathLst>
              <a:path extrusionOk="0" h="19326" w="19516">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2" name="Google Shape;392;p26"/>
          <p:cNvSpPr/>
          <p:nvPr/>
        </p:nvSpPr>
        <p:spPr>
          <a:xfrm>
            <a:off x="6100768" y="3881052"/>
            <a:ext cx="421065" cy="372000"/>
          </a:xfrm>
          <a:custGeom>
            <a:rect b="b" l="l" r="r" t="t"/>
            <a:pathLst>
              <a:path extrusionOk="0" h="17074" w="19326">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398" name="Google Shape;398;p27"/>
          <p:cNvGrpSpPr/>
          <p:nvPr/>
        </p:nvGrpSpPr>
        <p:grpSpPr>
          <a:xfrm>
            <a:off x="3357450" y="2762004"/>
            <a:ext cx="2429100" cy="1442100"/>
            <a:chOff x="3357450" y="2762004"/>
            <a:chExt cx="2429100" cy="1442100"/>
          </a:xfrm>
        </p:grpSpPr>
        <p:sp>
          <p:nvSpPr>
            <p:cNvPr id="399" name="Google Shape;399;p27"/>
            <p:cNvSpPr/>
            <p:nvPr/>
          </p:nvSpPr>
          <p:spPr>
            <a:xfrm rot="-5400000">
              <a:off x="3850950" y="2268504"/>
              <a:ext cx="1442100" cy="2429100"/>
            </a:xfrm>
            <a:prstGeom prst="chevron">
              <a:avLst>
                <a:gd fmla="val 1464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27"/>
            <p:cNvGrpSpPr/>
            <p:nvPr/>
          </p:nvGrpSpPr>
          <p:grpSpPr>
            <a:xfrm>
              <a:off x="3472950" y="2910050"/>
              <a:ext cx="2198112" cy="993600"/>
              <a:chOff x="2096425" y="3365400"/>
              <a:chExt cx="2198112" cy="993600"/>
            </a:xfrm>
          </p:grpSpPr>
          <p:sp>
            <p:nvSpPr>
              <p:cNvPr id="401" name="Google Shape;401;p27"/>
              <p:cNvSpPr txBox="1"/>
              <p:nvPr/>
            </p:nvSpPr>
            <p:spPr>
              <a:xfrm>
                <a:off x="2096437" y="3777000"/>
                <a:ext cx="21981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the biggest planet of them all</a:t>
                </a:r>
                <a:endParaRPr>
                  <a:solidFill>
                    <a:schemeClr val="dk2"/>
                  </a:solidFill>
                  <a:latin typeface="Titillium Web"/>
                  <a:ea typeface="Titillium Web"/>
                  <a:cs typeface="Titillium Web"/>
                  <a:sym typeface="Titillium Web"/>
                </a:endParaRPr>
              </a:p>
              <a:p>
                <a:pPr indent="0" lvl="0" marL="0" marR="0" rtl="0" algn="ctr">
                  <a:lnSpc>
                    <a:spcPct val="100000"/>
                  </a:lnSpc>
                  <a:spcBef>
                    <a:spcPts val="0"/>
                  </a:spcBef>
                  <a:spcAft>
                    <a:spcPts val="0"/>
                  </a:spcAft>
                  <a:buNone/>
                </a:pPr>
                <a:r>
                  <a:t/>
                </a:r>
                <a:endParaRPr>
                  <a:solidFill>
                    <a:schemeClr val="dk2"/>
                  </a:solidFill>
                  <a:latin typeface="Titillium Web"/>
                  <a:ea typeface="Titillium Web"/>
                  <a:cs typeface="Titillium Web"/>
                  <a:sym typeface="Titillium Web"/>
                </a:endParaRPr>
              </a:p>
              <a:p>
                <a:pPr indent="0" lvl="0" marL="0" marR="0" rtl="0" algn="ctr">
                  <a:lnSpc>
                    <a:spcPct val="100000"/>
                  </a:lnSpc>
                  <a:spcBef>
                    <a:spcPts val="0"/>
                  </a:spcBef>
                  <a:spcAft>
                    <a:spcPts val="0"/>
                  </a:spcAft>
                  <a:buNone/>
                </a:pPr>
                <a:r>
                  <a:t/>
                </a:r>
                <a:endParaRPr>
                  <a:solidFill>
                    <a:schemeClr val="dk2"/>
                  </a:solidFill>
                  <a:latin typeface="Titillium Web"/>
                  <a:ea typeface="Titillium Web"/>
                  <a:cs typeface="Titillium Web"/>
                  <a:sym typeface="Titillium Web"/>
                </a:endParaRPr>
              </a:p>
            </p:txBody>
          </p:sp>
          <p:sp>
            <p:nvSpPr>
              <p:cNvPr id="402" name="Google Shape;402;p27"/>
              <p:cNvSpPr/>
              <p:nvPr/>
            </p:nvSpPr>
            <p:spPr>
              <a:xfrm>
                <a:off x="2096425" y="3365400"/>
                <a:ext cx="2198100" cy="411600"/>
              </a:xfrm>
              <a:prstGeom prst="roundRect">
                <a:avLst>
                  <a:gd fmla="val 7374"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RESULTS</a:t>
                </a:r>
                <a:endParaRPr sz="2200">
                  <a:solidFill>
                    <a:schemeClr val="dk1"/>
                  </a:solidFill>
                  <a:latin typeface="Audiowide"/>
                  <a:ea typeface="Audiowide"/>
                  <a:cs typeface="Audiowide"/>
                  <a:sym typeface="Audiowide"/>
                </a:endParaRPr>
              </a:p>
            </p:txBody>
          </p:sp>
        </p:grpSp>
      </p:grpSp>
      <p:grpSp>
        <p:nvGrpSpPr>
          <p:cNvPr id="403" name="Google Shape;403;p27"/>
          <p:cNvGrpSpPr/>
          <p:nvPr/>
        </p:nvGrpSpPr>
        <p:grpSpPr>
          <a:xfrm>
            <a:off x="720000" y="1395791"/>
            <a:ext cx="2429100" cy="1442100"/>
            <a:chOff x="720000" y="1395791"/>
            <a:chExt cx="2429100" cy="1442100"/>
          </a:xfrm>
        </p:grpSpPr>
        <p:sp>
          <p:nvSpPr>
            <p:cNvPr id="404" name="Google Shape;404;p27"/>
            <p:cNvSpPr/>
            <p:nvPr/>
          </p:nvSpPr>
          <p:spPr>
            <a:xfrm rot="-5400000">
              <a:off x="1213500" y="902291"/>
              <a:ext cx="1442100" cy="2429100"/>
            </a:xfrm>
            <a:prstGeom prst="chevron">
              <a:avLst>
                <a:gd fmla="val 1464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7"/>
            <p:cNvGrpSpPr/>
            <p:nvPr/>
          </p:nvGrpSpPr>
          <p:grpSpPr>
            <a:xfrm>
              <a:off x="835425" y="1543838"/>
              <a:ext cx="2198175" cy="993600"/>
              <a:chOff x="835425" y="1626950"/>
              <a:chExt cx="2198175" cy="993600"/>
            </a:xfrm>
          </p:grpSpPr>
          <p:sp>
            <p:nvSpPr>
              <p:cNvPr id="406" name="Google Shape;406;p27"/>
              <p:cNvSpPr txBox="1"/>
              <p:nvPr/>
            </p:nvSpPr>
            <p:spPr>
              <a:xfrm>
                <a:off x="835425" y="2038550"/>
                <a:ext cx="21981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407" name="Google Shape;407;p27"/>
              <p:cNvSpPr/>
              <p:nvPr/>
            </p:nvSpPr>
            <p:spPr>
              <a:xfrm>
                <a:off x="835500" y="1626950"/>
                <a:ext cx="21981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CHALLENGE</a:t>
                </a:r>
                <a:endParaRPr sz="2200">
                  <a:solidFill>
                    <a:schemeClr val="dk1"/>
                  </a:solidFill>
                  <a:latin typeface="Audiowide"/>
                  <a:ea typeface="Audiowide"/>
                  <a:cs typeface="Audiowide"/>
                  <a:sym typeface="Audiowide"/>
                </a:endParaRPr>
              </a:p>
            </p:txBody>
          </p:sp>
        </p:grpSp>
      </p:grpSp>
      <p:grpSp>
        <p:nvGrpSpPr>
          <p:cNvPr id="408" name="Google Shape;408;p27"/>
          <p:cNvGrpSpPr/>
          <p:nvPr/>
        </p:nvGrpSpPr>
        <p:grpSpPr>
          <a:xfrm>
            <a:off x="5994900" y="1395791"/>
            <a:ext cx="2429100" cy="1442100"/>
            <a:chOff x="5994900" y="1395791"/>
            <a:chExt cx="2429100" cy="1442100"/>
          </a:xfrm>
        </p:grpSpPr>
        <p:sp>
          <p:nvSpPr>
            <p:cNvPr id="409" name="Google Shape;409;p27"/>
            <p:cNvSpPr/>
            <p:nvPr/>
          </p:nvSpPr>
          <p:spPr>
            <a:xfrm rot="-5400000">
              <a:off x="6488400" y="902291"/>
              <a:ext cx="1442100" cy="2429100"/>
            </a:xfrm>
            <a:prstGeom prst="chevron">
              <a:avLst>
                <a:gd fmla="val 1464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7"/>
            <p:cNvGrpSpPr/>
            <p:nvPr/>
          </p:nvGrpSpPr>
          <p:grpSpPr>
            <a:xfrm>
              <a:off x="6110425" y="1543838"/>
              <a:ext cx="2198100" cy="993600"/>
              <a:chOff x="3472950" y="1929850"/>
              <a:chExt cx="2198100" cy="993600"/>
            </a:xfrm>
          </p:grpSpPr>
          <p:sp>
            <p:nvSpPr>
              <p:cNvPr id="411" name="Google Shape;411;p27"/>
              <p:cNvSpPr txBox="1"/>
              <p:nvPr/>
            </p:nvSpPr>
            <p:spPr>
              <a:xfrm>
                <a:off x="3472950" y="2341450"/>
                <a:ext cx="21981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has a </a:t>
                </a:r>
                <a:endParaRPr>
                  <a:solidFill>
                    <a:schemeClr val="dk2"/>
                  </a:solidFill>
                  <a:latin typeface="Titillium Web"/>
                  <a:ea typeface="Titillium Web"/>
                  <a:cs typeface="Titillium Web"/>
                  <a:sym typeface="Titillium Web"/>
                </a:endParaRPr>
              </a:p>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beautiful name</a:t>
                </a:r>
                <a:endParaRPr>
                  <a:solidFill>
                    <a:schemeClr val="dk2"/>
                  </a:solidFill>
                  <a:latin typeface="Titillium Web"/>
                  <a:ea typeface="Titillium Web"/>
                  <a:cs typeface="Titillium Web"/>
                  <a:sym typeface="Titillium Web"/>
                </a:endParaRPr>
              </a:p>
            </p:txBody>
          </p:sp>
          <p:sp>
            <p:nvSpPr>
              <p:cNvPr id="412" name="Google Shape;412;p27"/>
              <p:cNvSpPr/>
              <p:nvPr/>
            </p:nvSpPr>
            <p:spPr>
              <a:xfrm>
                <a:off x="3472950" y="1929850"/>
                <a:ext cx="21981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SOLUTIONS</a:t>
                </a:r>
                <a:endParaRPr sz="2200">
                  <a:solidFill>
                    <a:schemeClr val="dk1"/>
                  </a:solidFill>
                  <a:latin typeface="Audiowide"/>
                  <a:ea typeface="Audiowide"/>
                  <a:cs typeface="Audiowide"/>
                  <a:sym typeface="Audiowide"/>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aphicFrame>
        <p:nvGraphicFramePr>
          <p:cNvPr id="417" name="Google Shape;417;p28"/>
          <p:cNvGraphicFramePr/>
          <p:nvPr/>
        </p:nvGraphicFramePr>
        <p:xfrm>
          <a:off x="713088" y="1394978"/>
          <a:ext cx="3000000" cy="3000000"/>
        </p:xfrm>
        <a:graphic>
          <a:graphicData uri="http://schemas.openxmlformats.org/drawingml/2006/table">
            <a:tbl>
              <a:tblPr>
                <a:noFill/>
                <a:tableStyleId>{7915CD56-CAD0-4483-A3A9-D8D06CA7A35B}</a:tableStyleId>
              </a:tblPr>
              <a:tblGrid>
                <a:gridCol w="3618325"/>
              </a:tblGrid>
              <a:tr h="476225">
                <a:tc>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TOTAL BUDGET</a:t>
                      </a:r>
                      <a:endParaRPr sz="20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417250">
                <a:tc>
                  <a:txBody>
                    <a:bodyPr/>
                    <a:lstStyle/>
                    <a:p>
                      <a:pPr indent="0" lvl="0" marL="0" rtl="0" algn="ctr">
                        <a:spcBef>
                          <a:spcPts val="0"/>
                        </a:spcBef>
                        <a:spcAft>
                          <a:spcPts val="0"/>
                        </a:spcAft>
                        <a:buNone/>
                      </a:pPr>
                      <a:r>
                        <a:rPr lang="en" sz="4000">
                          <a:solidFill>
                            <a:schemeClr val="dk2"/>
                          </a:solidFill>
                          <a:latin typeface="Audiowide"/>
                          <a:ea typeface="Audiowide"/>
                          <a:cs typeface="Audiowide"/>
                          <a:sym typeface="Audiowide"/>
                        </a:rPr>
                        <a:t>$130,000</a:t>
                      </a:r>
                      <a:endParaRPr sz="4000">
                        <a:solidFill>
                          <a:schemeClr val="dk2"/>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18" name="Google Shape;41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aphicFrame>
        <p:nvGraphicFramePr>
          <p:cNvPr id="419" name="Google Shape;419;p28"/>
          <p:cNvGraphicFramePr/>
          <p:nvPr/>
        </p:nvGraphicFramePr>
        <p:xfrm>
          <a:off x="4765925" y="1394978"/>
          <a:ext cx="3000000" cy="3000000"/>
        </p:xfrm>
        <a:graphic>
          <a:graphicData uri="http://schemas.openxmlformats.org/drawingml/2006/table">
            <a:tbl>
              <a:tblPr>
                <a:noFill/>
                <a:tableStyleId>{7915CD56-CAD0-4483-A3A9-D8D06CA7A35B}</a:tableStyleId>
              </a:tblPr>
              <a:tblGrid>
                <a:gridCol w="1809150"/>
                <a:gridCol w="1809150"/>
              </a:tblGrid>
              <a:tr h="549125">
                <a:tc gridSpan="2">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BUDGET</a:t>
                      </a:r>
                      <a:endParaRPr sz="20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r>
              <a:tr h="476225">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Mercury</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$20,000</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6225">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Venus</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$30,000</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6225">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Saturn</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$50,000</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6225">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Earth</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$10,000</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6225">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Pluto</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$20,000</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pSp>
        <p:nvGrpSpPr>
          <p:cNvPr id="420" name="Google Shape;420;p28"/>
          <p:cNvGrpSpPr/>
          <p:nvPr/>
        </p:nvGrpSpPr>
        <p:grpSpPr>
          <a:xfrm>
            <a:off x="720000" y="3776225"/>
            <a:ext cx="3618300" cy="549000"/>
            <a:chOff x="720000" y="3776225"/>
            <a:chExt cx="3618300" cy="549000"/>
          </a:xfrm>
        </p:grpSpPr>
        <p:sp>
          <p:nvSpPr>
            <p:cNvPr id="421" name="Google Shape;421;p28"/>
            <p:cNvSpPr/>
            <p:nvPr/>
          </p:nvSpPr>
          <p:spPr>
            <a:xfrm>
              <a:off x="720000" y="3776225"/>
              <a:ext cx="3618300" cy="5490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1093550" y="3844925"/>
              <a:ext cx="28575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BUDGET MODEL</a:t>
              </a:r>
              <a:endParaRPr sz="2200">
                <a:solidFill>
                  <a:schemeClr val="dk1"/>
                </a:solidFill>
                <a:latin typeface="Audiowide"/>
                <a:ea typeface="Audiowide"/>
                <a:cs typeface="Audiowide"/>
                <a:sym typeface="Audiowide"/>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29" title="Gráfico">
            <a:hlinkClick r:id="rId3"/>
          </p:cNvPr>
          <p:cNvPicPr preferRelativeResize="0"/>
          <p:nvPr/>
        </p:nvPicPr>
        <p:blipFill>
          <a:blip r:embed="rId4">
            <a:alphaModFix/>
          </a:blip>
          <a:stretch>
            <a:fillRect/>
          </a:stretch>
        </p:blipFill>
        <p:spPr>
          <a:xfrm>
            <a:off x="2206650" y="1154517"/>
            <a:ext cx="4730700" cy="2925150"/>
          </a:xfrm>
          <a:prstGeom prst="rect">
            <a:avLst/>
          </a:prstGeom>
          <a:noFill/>
          <a:ln>
            <a:noFill/>
          </a:ln>
        </p:spPr>
      </p:pic>
      <p:sp>
        <p:nvSpPr>
          <p:cNvPr id="428" name="Google Shape;428;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sp>
        <p:nvSpPr>
          <p:cNvPr id="429" name="Google Shape;429;p29"/>
          <p:cNvSpPr txBox="1"/>
          <p:nvPr/>
        </p:nvSpPr>
        <p:spPr>
          <a:xfrm>
            <a:off x="735625" y="4261200"/>
            <a:ext cx="7688400" cy="2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1200">
                <a:solidFill>
                  <a:schemeClr val="dk2"/>
                </a:solidFill>
                <a:latin typeface="Titillium Web"/>
                <a:ea typeface="Titillium Web"/>
                <a:cs typeface="Titillium Web"/>
                <a:sym typeface="Titillium Web"/>
              </a:rPr>
              <a:t>Follow the link in the graph to modify its data and then paste the new one here. </a:t>
            </a:r>
            <a:r>
              <a:rPr b="1" lang="en" sz="1200">
                <a:solidFill>
                  <a:schemeClr val="dk2"/>
                </a:solidFill>
                <a:uFill>
                  <a:noFill/>
                </a:uFill>
                <a:latin typeface="Titillium Web"/>
                <a:ea typeface="Titillium Web"/>
                <a:cs typeface="Titillium Web"/>
                <a:sym typeface="Titillium Web"/>
                <a:hlinkClick r:id="rId5">
                  <a:extLst>
                    <a:ext uri="{A12FA001-AC4F-418D-AE19-62706E023703}">
                      <ahyp:hlinkClr val="tx"/>
                    </a:ext>
                  </a:extLst>
                </a:hlinkClick>
              </a:rPr>
              <a:t>For more info, click here</a:t>
            </a:r>
            <a:endParaRPr b="1" sz="1200">
              <a:solidFill>
                <a:schemeClr val="dk2"/>
              </a:solidFill>
              <a:latin typeface="Titillium Web"/>
              <a:ea typeface="Titillium Web"/>
              <a:cs typeface="Titillium Web"/>
              <a:sym typeface="Titillium Web"/>
            </a:endParaRPr>
          </a:p>
          <a:p>
            <a:pPr indent="0" lvl="0" marL="0" rtl="0" algn="ctr">
              <a:spcBef>
                <a:spcPts val="0"/>
              </a:spcBef>
              <a:spcAft>
                <a:spcPts val="0"/>
              </a:spcAft>
              <a:buNone/>
            </a:pPr>
            <a:r>
              <a:t/>
            </a:r>
            <a:endParaRPr sz="1200">
              <a:solidFill>
                <a:schemeClr val="dk2"/>
              </a:solidFill>
              <a:latin typeface="Titillium Web"/>
              <a:ea typeface="Titillium Web"/>
              <a:cs typeface="Titillium Web"/>
              <a:sym typeface="Titillium Web"/>
            </a:endParaRPr>
          </a:p>
        </p:txBody>
      </p:sp>
      <p:grpSp>
        <p:nvGrpSpPr>
          <p:cNvPr id="430" name="Google Shape;430;p29"/>
          <p:cNvGrpSpPr/>
          <p:nvPr/>
        </p:nvGrpSpPr>
        <p:grpSpPr>
          <a:xfrm>
            <a:off x="6419974" y="2841402"/>
            <a:ext cx="1986001" cy="1192848"/>
            <a:chOff x="6419974" y="2841402"/>
            <a:chExt cx="1986001" cy="1192848"/>
          </a:xfrm>
        </p:grpSpPr>
        <p:sp>
          <p:nvSpPr>
            <p:cNvPr id="431" name="Google Shape;431;p29"/>
            <p:cNvSpPr txBox="1"/>
            <p:nvPr/>
          </p:nvSpPr>
          <p:spPr>
            <a:xfrm>
              <a:off x="6419975" y="3280302"/>
              <a:ext cx="1986000" cy="438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sp>
          <p:nvSpPr>
            <p:cNvPr id="432" name="Google Shape;432;p29"/>
            <p:cNvSpPr txBox="1"/>
            <p:nvPr/>
          </p:nvSpPr>
          <p:spPr>
            <a:xfrm>
              <a:off x="6419974" y="3549450"/>
              <a:ext cx="19860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Titillium Web"/>
                  <a:ea typeface="Titillium Web"/>
                  <a:cs typeface="Titillium Web"/>
                  <a:sym typeface="Titillium Web"/>
                </a:rPr>
                <a:t>Venus has extremely high temperatures</a:t>
              </a:r>
              <a:endParaRPr>
                <a:solidFill>
                  <a:schemeClr val="dk2"/>
                </a:solidFill>
                <a:latin typeface="Titillium Web"/>
                <a:ea typeface="Titillium Web"/>
                <a:cs typeface="Titillium Web"/>
                <a:sym typeface="Titillium Web"/>
              </a:endParaRPr>
            </a:p>
          </p:txBody>
        </p:sp>
        <p:sp>
          <p:nvSpPr>
            <p:cNvPr id="433" name="Google Shape;433;p29"/>
            <p:cNvSpPr txBox="1"/>
            <p:nvPr/>
          </p:nvSpPr>
          <p:spPr>
            <a:xfrm>
              <a:off x="6419975" y="2841402"/>
              <a:ext cx="1986000" cy="438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Audiowide"/>
                  <a:ea typeface="Audiowide"/>
                  <a:cs typeface="Audiowide"/>
                  <a:sym typeface="Audiowide"/>
                </a:rPr>
                <a:t>40</a:t>
              </a:r>
              <a:r>
                <a:rPr lang="en" sz="2200">
                  <a:solidFill>
                    <a:schemeClr val="dk1"/>
                  </a:solidFill>
                  <a:latin typeface="Audiowide"/>
                  <a:ea typeface="Audiowide"/>
                  <a:cs typeface="Audiowide"/>
                  <a:sym typeface="Audiowide"/>
                </a:rPr>
                <a:t>%</a:t>
              </a:r>
              <a:endParaRPr sz="2200">
                <a:solidFill>
                  <a:schemeClr val="dk1"/>
                </a:solidFill>
                <a:latin typeface="Audiowide"/>
                <a:ea typeface="Audiowide"/>
                <a:cs typeface="Audiowide"/>
                <a:sym typeface="Audiowide"/>
              </a:endParaRPr>
            </a:p>
          </p:txBody>
        </p:sp>
      </p:grpSp>
      <p:grpSp>
        <p:nvGrpSpPr>
          <p:cNvPr id="434" name="Google Shape;434;p29"/>
          <p:cNvGrpSpPr/>
          <p:nvPr/>
        </p:nvGrpSpPr>
        <p:grpSpPr>
          <a:xfrm>
            <a:off x="6419975" y="1379450"/>
            <a:ext cx="1986000" cy="1192825"/>
            <a:chOff x="6419975" y="1379450"/>
            <a:chExt cx="1986000" cy="1192825"/>
          </a:xfrm>
        </p:grpSpPr>
        <p:sp>
          <p:nvSpPr>
            <p:cNvPr id="435" name="Google Shape;435;p29"/>
            <p:cNvSpPr txBox="1"/>
            <p:nvPr/>
          </p:nvSpPr>
          <p:spPr>
            <a:xfrm>
              <a:off x="6419975" y="1818350"/>
              <a:ext cx="1986000" cy="438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sp>
          <p:nvSpPr>
            <p:cNvPr id="436" name="Google Shape;436;p29"/>
            <p:cNvSpPr txBox="1"/>
            <p:nvPr/>
          </p:nvSpPr>
          <p:spPr>
            <a:xfrm>
              <a:off x="6419975" y="2087475"/>
              <a:ext cx="19860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437" name="Google Shape;437;p29"/>
            <p:cNvSpPr txBox="1"/>
            <p:nvPr/>
          </p:nvSpPr>
          <p:spPr>
            <a:xfrm>
              <a:off x="6419975" y="1379450"/>
              <a:ext cx="1986000" cy="438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2"/>
                  </a:solidFill>
                  <a:latin typeface="Audiowide"/>
                  <a:ea typeface="Audiowide"/>
                  <a:cs typeface="Audiowide"/>
                  <a:sym typeface="Audiowide"/>
                </a:rPr>
                <a:t>30</a:t>
              </a:r>
              <a:r>
                <a:rPr lang="en" sz="2200">
                  <a:solidFill>
                    <a:schemeClr val="dk2"/>
                  </a:solidFill>
                  <a:latin typeface="Audiowide"/>
                  <a:ea typeface="Audiowide"/>
                  <a:cs typeface="Audiowide"/>
                  <a:sym typeface="Audiowide"/>
                </a:rPr>
                <a:t>%</a:t>
              </a:r>
              <a:endParaRPr sz="2200">
                <a:solidFill>
                  <a:schemeClr val="dk2"/>
                </a:solidFill>
                <a:latin typeface="Audiowide"/>
                <a:ea typeface="Audiowide"/>
                <a:cs typeface="Audiowide"/>
                <a:sym typeface="Audiowide"/>
              </a:endParaRPr>
            </a:p>
          </p:txBody>
        </p:sp>
      </p:grpSp>
      <p:grpSp>
        <p:nvGrpSpPr>
          <p:cNvPr id="438" name="Google Shape;438;p29"/>
          <p:cNvGrpSpPr/>
          <p:nvPr/>
        </p:nvGrpSpPr>
        <p:grpSpPr>
          <a:xfrm>
            <a:off x="713225" y="2110415"/>
            <a:ext cx="1986000" cy="1192848"/>
            <a:chOff x="713225" y="2043040"/>
            <a:chExt cx="1986000" cy="1192848"/>
          </a:xfrm>
        </p:grpSpPr>
        <p:sp>
          <p:nvSpPr>
            <p:cNvPr id="439" name="Google Shape;439;p29"/>
            <p:cNvSpPr txBox="1"/>
            <p:nvPr/>
          </p:nvSpPr>
          <p:spPr>
            <a:xfrm>
              <a:off x="713225" y="2751088"/>
              <a:ext cx="1986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Mars is actually a very cold place</a:t>
              </a:r>
              <a:endParaRPr>
                <a:solidFill>
                  <a:schemeClr val="dk2"/>
                </a:solidFill>
                <a:latin typeface="Titillium Web"/>
                <a:ea typeface="Titillium Web"/>
                <a:cs typeface="Titillium Web"/>
                <a:sym typeface="Titillium Web"/>
              </a:endParaRPr>
            </a:p>
          </p:txBody>
        </p:sp>
        <p:sp>
          <p:nvSpPr>
            <p:cNvPr id="440" name="Google Shape;440;p29"/>
            <p:cNvSpPr txBox="1"/>
            <p:nvPr/>
          </p:nvSpPr>
          <p:spPr>
            <a:xfrm>
              <a:off x="713225" y="2481940"/>
              <a:ext cx="1986000" cy="4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Audiowide"/>
                  <a:ea typeface="Audiowide"/>
                  <a:cs typeface="Audiowide"/>
                  <a:sym typeface="Audiowide"/>
                </a:rPr>
                <a:t>MARS</a:t>
              </a:r>
              <a:endParaRPr sz="2200">
                <a:solidFill>
                  <a:schemeClr val="dk1"/>
                </a:solidFill>
                <a:latin typeface="Audiowide"/>
                <a:ea typeface="Audiowide"/>
                <a:cs typeface="Audiowide"/>
                <a:sym typeface="Audiowide"/>
              </a:endParaRPr>
            </a:p>
          </p:txBody>
        </p:sp>
        <p:sp>
          <p:nvSpPr>
            <p:cNvPr id="441" name="Google Shape;441;p29"/>
            <p:cNvSpPr txBox="1"/>
            <p:nvPr/>
          </p:nvSpPr>
          <p:spPr>
            <a:xfrm>
              <a:off x="713225" y="2043040"/>
              <a:ext cx="1986000" cy="4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lt2"/>
                  </a:solidFill>
                  <a:latin typeface="Audiowide"/>
                  <a:ea typeface="Audiowide"/>
                  <a:cs typeface="Audiowide"/>
                  <a:sym typeface="Audiowide"/>
                </a:rPr>
                <a:t>30</a:t>
              </a:r>
              <a:r>
                <a:rPr lang="en" sz="2200">
                  <a:solidFill>
                    <a:schemeClr val="lt2"/>
                  </a:solidFill>
                  <a:latin typeface="Audiowide"/>
                  <a:ea typeface="Audiowide"/>
                  <a:cs typeface="Audiowide"/>
                  <a:sym typeface="Audiowide"/>
                </a:rPr>
                <a:t>%</a:t>
              </a:r>
              <a:endParaRPr sz="2200">
                <a:solidFill>
                  <a:schemeClr val="lt2"/>
                </a:solidFill>
                <a:latin typeface="Audiowide"/>
                <a:ea typeface="Audiowide"/>
                <a:cs typeface="Audiowide"/>
                <a:sym typeface="Audiowide"/>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447" name="Google Shape;447;p30"/>
          <p:cNvGrpSpPr/>
          <p:nvPr/>
        </p:nvGrpSpPr>
        <p:grpSpPr>
          <a:xfrm rot="10800000">
            <a:off x="713237" y="2546553"/>
            <a:ext cx="1967093" cy="1963440"/>
            <a:chOff x="982825" y="1940250"/>
            <a:chExt cx="2117887" cy="2113954"/>
          </a:xfrm>
        </p:grpSpPr>
        <p:sp>
          <p:nvSpPr>
            <p:cNvPr id="448" name="Google Shape;448;p30"/>
            <p:cNvSpPr/>
            <p:nvPr/>
          </p:nvSpPr>
          <p:spPr>
            <a:xfrm>
              <a:off x="1299943" y="1969546"/>
              <a:ext cx="135082" cy="76651"/>
            </a:xfrm>
            <a:custGeom>
              <a:rect b="b" l="l" r="r" t="t"/>
              <a:pathLst>
                <a:path extrusionOk="0" h="955" w="1683">
                  <a:moveTo>
                    <a:pt x="954" y="1"/>
                  </a:moveTo>
                  <a:lnTo>
                    <a:pt x="0" y="954"/>
                  </a:lnTo>
                  <a:lnTo>
                    <a:pt x="944" y="207"/>
                  </a:lnTo>
                  <a:lnTo>
                    <a:pt x="1683"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1376273" y="2045876"/>
              <a:ext cx="135002" cy="76570"/>
            </a:xfrm>
            <a:custGeom>
              <a:rect b="b" l="l" r="r" t="t"/>
              <a:pathLst>
                <a:path extrusionOk="0" h="954" w="1682">
                  <a:moveTo>
                    <a:pt x="953" y="0"/>
                  </a:moveTo>
                  <a:lnTo>
                    <a:pt x="0" y="954"/>
                  </a:lnTo>
                  <a:lnTo>
                    <a:pt x="0" y="954"/>
                  </a:lnTo>
                  <a:lnTo>
                    <a:pt x="943" y="206"/>
                  </a:lnTo>
                  <a:lnTo>
                    <a:pt x="1681" y="728"/>
                  </a:lnTo>
                  <a:lnTo>
                    <a:pt x="953"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1453325" y="2122928"/>
              <a:ext cx="135002" cy="76570"/>
            </a:xfrm>
            <a:custGeom>
              <a:rect b="b" l="l" r="r" t="t"/>
              <a:pathLst>
                <a:path extrusionOk="0" h="954" w="1682">
                  <a:moveTo>
                    <a:pt x="954" y="1"/>
                  </a:moveTo>
                  <a:lnTo>
                    <a:pt x="0" y="954"/>
                  </a:lnTo>
                  <a:lnTo>
                    <a:pt x="942" y="206"/>
                  </a:lnTo>
                  <a:lnTo>
                    <a:pt x="1681" y="728"/>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1530939" y="2200542"/>
              <a:ext cx="135082" cy="76731"/>
            </a:xfrm>
            <a:custGeom>
              <a:rect b="b" l="l" r="r" t="t"/>
              <a:pathLst>
                <a:path extrusionOk="0" h="956" w="1683">
                  <a:moveTo>
                    <a:pt x="953" y="0"/>
                  </a:moveTo>
                  <a:lnTo>
                    <a:pt x="0" y="955"/>
                  </a:lnTo>
                  <a:lnTo>
                    <a:pt x="0" y="955"/>
                  </a:lnTo>
                  <a:lnTo>
                    <a:pt x="943" y="206"/>
                  </a:lnTo>
                  <a:lnTo>
                    <a:pt x="1683" y="730"/>
                  </a:lnTo>
                  <a:lnTo>
                    <a:pt x="953"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1206597" y="2062811"/>
              <a:ext cx="135242" cy="76570"/>
            </a:xfrm>
            <a:custGeom>
              <a:rect b="b" l="l" r="r" t="t"/>
              <a:pathLst>
                <a:path extrusionOk="0" h="954" w="1685">
                  <a:moveTo>
                    <a:pt x="955" y="0"/>
                  </a:moveTo>
                  <a:lnTo>
                    <a:pt x="0" y="954"/>
                  </a:lnTo>
                  <a:lnTo>
                    <a:pt x="943" y="207"/>
                  </a:lnTo>
                  <a:lnTo>
                    <a:pt x="1684" y="729"/>
                  </a:lnTo>
                  <a:lnTo>
                    <a:pt x="955"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1283008" y="2139061"/>
              <a:ext cx="135002" cy="76731"/>
            </a:xfrm>
            <a:custGeom>
              <a:rect b="b" l="l" r="r" t="t"/>
              <a:pathLst>
                <a:path extrusionOk="0" h="956" w="1682">
                  <a:moveTo>
                    <a:pt x="954" y="1"/>
                  </a:moveTo>
                  <a:lnTo>
                    <a:pt x="0" y="956"/>
                  </a:lnTo>
                  <a:lnTo>
                    <a:pt x="942" y="206"/>
                  </a:lnTo>
                  <a:lnTo>
                    <a:pt x="1682" y="730"/>
                  </a:lnTo>
                  <a:lnTo>
                    <a:pt x="1682"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1359819" y="2216193"/>
              <a:ext cx="135242" cy="76570"/>
            </a:xfrm>
            <a:custGeom>
              <a:rect b="b" l="l" r="r" t="t"/>
              <a:pathLst>
                <a:path extrusionOk="0" h="954" w="1685">
                  <a:moveTo>
                    <a:pt x="957" y="0"/>
                  </a:moveTo>
                  <a:lnTo>
                    <a:pt x="1" y="954"/>
                  </a:lnTo>
                  <a:lnTo>
                    <a:pt x="945" y="206"/>
                  </a:lnTo>
                  <a:lnTo>
                    <a:pt x="1685" y="728"/>
                  </a:lnTo>
                  <a:lnTo>
                    <a:pt x="957"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1437674" y="2293887"/>
              <a:ext cx="135002" cy="76570"/>
            </a:xfrm>
            <a:custGeom>
              <a:rect b="b" l="l" r="r" t="t"/>
              <a:pathLst>
                <a:path extrusionOk="0" h="954" w="1682">
                  <a:moveTo>
                    <a:pt x="954" y="0"/>
                  </a:moveTo>
                  <a:lnTo>
                    <a:pt x="0" y="954"/>
                  </a:lnTo>
                  <a:lnTo>
                    <a:pt x="943" y="204"/>
                  </a:lnTo>
                  <a:lnTo>
                    <a:pt x="1682" y="728"/>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1108677" y="2160651"/>
              <a:ext cx="135242" cy="76570"/>
            </a:xfrm>
            <a:custGeom>
              <a:rect b="b" l="l" r="r" t="t"/>
              <a:pathLst>
                <a:path extrusionOk="0" h="954" w="1685">
                  <a:moveTo>
                    <a:pt x="957" y="1"/>
                  </a:moveTo>
                  <a:lnTo>
                    <a:pt x="1" y="954"/>
                  </a:lnTo>
                  <a:lnTo>
                    <a:pt x="945" y="206"/>
                  </a:lnTo>
                  <a:lnTo>
                    <a:pt x="1685" y="728"/>
                  </a:lnTo>
                  <a:lnTo>
                    <a:pt x="957"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1185167" y="2236820"/>
              <a:ext cx="135082" cy="76651"/>
            </a:xfrm>
            <a:custGeom>
              <a:rect b="b" l="l" r="r" t="t"/>
              <a:pathLst>
                <a:path extrusionOk="0" h="955" w="1683">
                  <a:moveTo>
                    <a:pt x="954" y="1"/>
                  </a:moveTo>
                  <a:lnTo>
                    <a:pt x="0" y="954"/>
                  </a:lnTo>
                  <a:lnTo>
                    <a:pt x="941" y="208"/>
                  </a:lnTo>
                  <a:lnTo>
                    <a:pt x="1683"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1262059" y="2313953"/>
              <a:ext cx="135242" cy="76570"/>
            </a:xfrm>
            <a:custGeom>
              <a:rect b="b" l="l" r="r" t="t"/>
              <a:pathLst>
                <a:path extrusionOk="0" h="954" w="1685">
                  <a:moveTo>
                    <a:pt x="956" y="0"/>
                  </a:moveTo>
                  <a:lnTo>
                    <a:pt x="1" y="954"/>
                  </a:lnTo>
                  <a:lnTo>
                    <a:pt x="944" y="207"/>
                  </a:lnTo>
                  <a:lnTo>
                    <a:pt x="1685" y="729"/>
                  </a:lnTo>
                  <a:lnTo>
                    <a:pt x="956"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1339834" y="2391647"/>
              <a:ext cx="135082" cy="76570"/>
            </a:xfrm>
            <a:custGeom>
              <a:rect b="b" l="l" r="r" t="t"/>
              <a:pathLst>
                <a:path extrusionOk="0" h="954" w="1683">
                  <a:moveTo>
                    <a:pt x="954" y="0"/>
                  </a:moveTo>
                  <a:lnTo>
                    <a:pt x="0" y="954"/>
                  </a:lnTo>
                  <a:lnTo>
                    <a:pt x="0" y="954"/>
                  </a:lnTo>
                  <a:lnTo>
                    <a:pt x="944" y="206"/>
                  </a:lnTo>
                  <a:lnTo>
                    <a:pt x="1683" y="730"/>
                  </a:lnTo>
                  <a:lnTo>
                    <a:pt x="1683" y="730"/>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1014047" y="2255522"/>
              <a:ext cx="135082" cy="76570"/>
            </a:xfrm>
            <a:custGeom>
              <a:rect b="b" l="l" r="r" t="t"/>
              <a:pathLst>
                <a:path extrusionOk="0" h="954" w="1683">
                  <a:moveTo>
                    <a:pt x="954" y="0"/>
                  </a:moveTo>
                  <a:lnTo>
                    <a:pt x="1" y="954"/>
                  </a:lnTo>
                  <a:lnTo>
                    <a:pt x="944" y="204"/>
                  </a:lnTo>
                  <a:lnTo>
                    <a:pt x="1682" y="728"/>
                  </a:lnTo>
                  <a:lnTo>
                    <a:pt x="1682" y="728"/>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1090297" y="2331691"/>
              <a:ext cx="135082" cy="76651"/>
            </a:xfrm>
            <a:custGeom>
              <a:rect b="b" l="l" r="r" t="t"/>
              <a:pathLst>
                <a:path extrusionOk="0" h="955" w="1683">
                  <a:moveTo>
                    <a:pt x="954" y="1"/>
                  </a:moveTo>
                  <a:lnTo>
                    <a:pt x="0" y="954"/>
                  </a:lnTo>
                  <a:lnTo>
                    <a:pt x="944" y="206"/>
                  </a:lnTo>
                  <a:lnTo>
                    <a:pt x="1683"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1167349" y="2408743"/>
              <a:ext cx="135162" cy="76651"/>
            </a:xfrm>
            <a:custGeom>
              <a:rect b="b" l="l" r="r" t="t"/>
              <a:pathLst>
                <a:path extrusionOk="0" h="955" w="1684">
                  <a:moveTo>
                    <a:pt x="954" y="1"/>
                  </a:moveTo>
                  <a:lnTo>
                    <a:pt x="1" y="954"/>
                  </a:lnTo>
                  <a:lnTo>
                    <a:pt x="945" y="206"/>
                  </a:lnTo>
                  <a:lnTo>
                    <a:pt x="1683"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1244963" y="2486357"/>
              <a:ext cx="135242" cy="76651"/>
            </a:xfrm>
            <a:custGeom>
              <a:rect b="b" l="l" r="r" t="t"/>
              <a:pathLst>
                <a:path extrusionOk="0" h="955" w="1685">
                  <a:moveTo>
                    <a:pt x="955" y="1"/>
                  </a:moveTo>
                  <a:lnTo>
                    <a:pt x="0" y="954"/>
                  </a:lnTo>
                  <a:lnTo>
                    <a:pt x="0" y="954"/>
                  </a:lnTo>
                  <a:lnTo>
                    <a:pt x="944" y="208"/>
                  </a:lnTo>
                  <a:lnTo>
                    <a:pt x="1684" y="730"/>
                  </a:lnTo>
                  <a:lnTo>
                    <a:pt x="955"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1648524" y="2318127"/>
              <a:ext cx="135002" cy="76570"/>
            </a:xfrm>
            <a:custGeom>
              <a:rect b="b" l="l" r="r" t="t"/>
              <a:pathLst>
                <a:path extrusionOk="0" h="954" w="1682">
                  <a:moveTo>
                    <a:pt x="954" y="0"/>
                  </a:moveTo>
                  <a:lnTo>
                    <a:pt x="0" y="954"/>
                  </a:lnTo>
                  <a:lnTo>
                    <a:pt x="943" y="207"/>
                  </a:lnTo>
                  <a:lnTo>
                    <a:pt x="1681" y="728"/>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1724693" y="2394296"/>
              <a:ext cx="135162" cy="76891"/>
            </a:xfrm>
            <a:custGeom>
              <a:rect b="b" l="l" r="r" t="t"/>
              <a:pathLst>
                <a:path extrusionOk="0" h="958" w="1684">
                  <a:moveTo>
                    <a:pt x="954" y="1"/>
                  </a:moveTo>
                  <a:lnTo>
                    <a:pt x="1" y="957"/>
                  </a:lnTo>
                  <a:lnTo>
                    <a:pt x="945" y="208"/>
                  </a:lnTo>
                  <a:lnTo>
                    <a:pt x="1683" y="731"/>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1801746" y="2471428"/>
              <a:ext cx="135162" cy="76570"/>
            </a:xfrm>
            <a:custGeom>
              <a:rect b="b" l="l" r="r" t="t"/>
              <a:pathLst>
                <a:path extrusionOk="0" h="954" w="1684">
                  <a:moveTo>
                    <a:pt x="954" y="0"/>
                  </a:moveTo>
                  <a:lnTo>
                    <a:pt x="1" y="953"/>
                  </a:lnTo>
                  <a:lnTo>
                    <a:pt x="945" y="207"/>
                  </a:lnTo>
                  <a:lnTo>
                    <a:pt x="1683" y="729"/>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1879360" y="2549203"/>
              <a:ext cx="135242" cy="76651"/>
            </a:xfrm>
            <a:custGeom>
              <a:rect b="b" l="l" r="r" t="t"/>
              <a:pathLst>
                <a:path extrusionOk="0" h="955" w="1685">
                  <a:moveTo>
                    <a:pt x="957" y="1"/>
                  </a:moveTo>
                  <a:lnTo>
                    <a:pt x="1" y="954"/>
                  </a:lnTo>
                  <a:lnTo>
                    <a:pt x="945" y="205"/>
                  </a:lnTo>
                  <a:lnTo>
                    <a:pt x="1685" y="728"/>
                  </a:lnTo>
                  <a:lnTo>
                    <a:pt x="957"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1555259" y="2411392"/>
              <a:ext cx="135002" cy="76651"/>
            </a:xfrm>
            <a:custGeom>
              <a:rect b="b" l="l" r="r" t="t"/>
              <a:pathLst>
                <a:path extrusionOk="0" h="955" w="1682">
                  <a:moveTo>
                    <a:pt x="954" y="0"/>
                  </a:moveTo>
                  <a:lnTo>
                    <a:pt x="1" y="955"/>
                  </a:lnTo>
                  <a:lnTo>
                    <a:pt x="943" y="207"/>
                  </a:lnTo>
                  <a:lnTo>
                    <a:pt x="1682" y="731"/>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1631428" y="2487802"/>
              <a:ext cx="135162" cy="76570"/>
            </a:xfrm>
            <a:custGeom>
              <a:rect b="b" l="l" r="r" t="t"/>
              <a:pathLst>
                <a:path extrusionOk="0" h="954" w="1684">
                  <a:moveTo>
                    <a:pt x="954" y="0"/>
                  </a:moveTo>
                  <a:lnTo>
                    <a:pt x="1" y="954"/>
                  </a:lnTo>
                  <a:lnTo>
                    <a:pt x="945" y="204"/>
                  </a:lnTo>
                  <a:lnTo>
                    <a:pt x="1684" y="728"/>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1708561" y="2564613"/>
              <a:ext cx="135082" cy="76811"/>
            </a:xfrm>
            <a:custGeom>
              <a:rect b="b" l="l" r="r" t="t"/>
              <a:pathLst>
                <a:path extrusionOk="0" h="957" w="1683">
                  <a:moveTo>
                    <a:pt x="954" y="1"/>
                  </a:moveTo>
                  <a:lnTo>
                    <a:pt x="0" y="957"/>
                  </a:lnTo>
                  <a:lnTo>
                    <a:pt x="0" y="957"/>
                  </a:lnTo>
                  <a:lnTo>
                    <a:pt x="943" y="207"/>
                  </a:lnTo>
                  <a:lnTo>
                    <a:pt x="1683" y="731"/>
                  </a:lnTo>
                  <a:lnTo>
                    <a:pt x="1683" y="731"/>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1786094" y="2642468"/>
              <a:ext cx="135242" cy="76570"/>
            </a:xfrm>
            <a:custGeom>
              <a:rect b="b" l="l" r="r" t="t"/>
              <a:pathLst>
                <a:path extrusionOk="0" h="954" w="1685">
                  <a:moveTo>
                    <a:pt x="954" y="0"/>
                  </a:moveTo>
                  <a:lnTo>
                    <a:pt x="1" y="954"/>
                  </a:lnTo>
                  <a:lnTo>
                    <a:pt x="945" y="206"/>
                  </a:lnTo>
                  <a:lnTo>
                    <a:pt x="1685" y="728"/>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1457419" y="2509152"/>
              <a:ext cx="135082" cy="76811"/>
            </a:xfrm>
            <a:custGeom>
              <a:rect b="b" l="l" r="r" t="t"/>
              <a:pathLst>
                <a:path extrusionOk="0" h="957" w="1683">
                  <a:moveTo>
                    <a:pt x="954" y="0"/>
                  </a:moveTo>
                  <a:lnTo>
                    <a:pt x="0" y="956"/>
                  </a:lnTo>
                  <a:lnTo>
                    <a:pt x="944" y="207"/>
                  </a:lnTo>
                  <a:lnTo>
                    <a:pt x="1683" y="731"/>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1533668" y="2585562"/>
              <a:ext cx="135082" cy="76570"/>
            </a:xfrm>
            <a:custGeom>
              <a:rect b="b" l="l" r="r" t="t"/>
              <a:pathLst>
                <a:path extrusionOk="0" h="954" w="1683">
                  <a:moveTo>
                    <a:pt x="954" y="0"/>
                  </a:moveTo>
                  <a:lnTo>
                    <a:pt x="1" y="954"/>
                  </a:lnTo>
                  <a:lnTo>
                    <a:pt x="944" y="206"/>
                  </a:lnTo>
                  <a:lnTo>
                    <a:pt x="1682" y="729"/>
                  </a:lnTo>
                  <a:lnTo>
                    <a:pt x="1682" y="729"/>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1610801" y="2662453"/>
              <a:ext cx="135002" cy="76731"/>
            </a:xfrm>
            <a:custGeom>
              <a:rect b="b" l="l" r="r" t="t"/>
              <a:pathLst>
                <a:path extrusionOk="0" h="956" w="1682">
                  <a:moveTo>
                    <a:pt x="954" y="1"/>
                  </a:moveTo>
                  <a:lnTo>
                    <a:pt x="0" y="956"/>
                  </a:lnTo>
                  <a:lnTo>
                    <a:pt x="943" y="208"/>
                  </a:lnTo>
                  <a:lnTo>
                    <a:pt x="1681" y="732"/>
                  </a:lnTo>
                  <a:lnTo>
                    <a:pt x="1681" y="732"/>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1688334" y="2740228"/>
              <a:ext cx="135242" cy="76570"/>
            </a:xfrm>
            <a:custGeom>
              <a:rect b="b" l="l" r="r" t="t"/>
              <a:pathLst>
                <a:path extrusionOk="0" h="954" w="1685">
                  <a:moveTo>
                    <a:pt x="954" y="0"/>
                  </a:moveTo>
                  <a:lnTo>
                    <a:pt x="1" y="954"/>
                  </a:lnTo>
                  <a:lnTo>
                    <a:pt x="944" y="207"/>
                  </a:lnTo>
                  <a:lnTo>
                    <a:pt x="1685" y="729"/>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1362548" y="2603942"/>
              <a:ext cx="135242" cy="76651"/>
            </a:xfrm>
            <a:custGeom>
              <a:rect b="b" l="l" r="r" t="t"/>
              <a:pathLst>
                <a:path extrusionOk="0" h="955" w="1685">
                  <a:moveTo>
                    <a:pt x="954" y="1"/>
                  </a:moveTo>
                  <a:lnTo>
                    <a:pt x="0" y="954"/>
                  </a:lnTo>
                  <a:lnTo>
                    <a:pt x="945" y="208"/>
                  </a:lnTo>
                  <a:lnTo>
                    <a:pt x="1684" y="730"/>
                  </a:lnTo>
                  <a:lnTo>
                    <a:pt x="1684"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1438878" y="2680272"/>
              <a:ext cx="135242" cy="76570"/>
            </a:xfrm>
            <a:custGeom>
              <a:rect b="b" l="l" r="r" t="t"/>
              <a:pathLst>
                <a:path extrusionOk="0" h="954" w="1685">
                  <a:moveTo>
                    <a:pt x="955" y="1"/>
                  </a:moveTo>
                  <a:lnTo>
                    <a:pt x="0" y="954"/>
                  </a:lnTo>
                  <a:lnTo>
                    <a:pt x="943" y="207"/>
                  </a:lnTo>
                  <a:lnTo>
                    <a:pt x="1684" y="728"/>
                  </a:lnTo>
                  <a:lnTo>
                    <a:pt x="955"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1515930" y="2757324"/>
              <a:ext cx="135242" cy="76651"/>
            </a:xfrm>
            <a:custGeom>
              <a:rect b="b" l="l" r="r" t="t"/>
              <a:pathLst>
                <a:path extrusionOk="0" h="955" w="1685">
                  <a:moveTo>
                    <a:pt x="954" y="1"/>
                  </a:moveTo>
                  <a:lnTo>
                    <a:pt x="0" y="954"/>
                  </a:lnTo>
                  <a:lnTo>
                    <a:pt x="0" y="954"/>
                  </a:lnTo>
                  <a:lnTo>
                    <a:pt x="943" y="208"/>
                  </a:lnTo>
                  <a:lnTo>
                    <a:pt x="1684" y="729"/>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1593624" y="2834938"/>
              <a:ext cx="135162" cy="76731"/>
            </a:xfrm>
            <a:custGeom>
              <a:rect b="b" l="l" r="r" t="t"/>
              <a:pathLst>
                <a:path extrusionOk="0" h="956" w="1684">
                  <a:moveTo>
                    <a:pt x="954" y="1"/>
                  </a:moveTo>
                  <a:lnTo>
                    <a:pt x="1" y="955"/>
                  </a:lnTo>
                  <a:lnTo>
                    <a:pt x="945" y="207"/>
                  </a:lnTo>
                  <a:lnTo>
                    <a:pt x="1683" y="731"/>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2356201" y="3025802"/>
              <a:ext cx="135242" cy="76731"/>
            </a:xfrm>
            <a:custGeom>
              <a:rect b="b" l="l" r="r" t="t"/>
              <a:pathLst>
                <a:path extrusionOk="0" h="956" w="1685">
                  <a:moveTo>
                    <a:pt x="954" y="1"/>
                  </a:moveTo>
                  <a:lnTo>
                    <a:pt x="0" y="956"/>
                  </a:lnTo>
                  <a:lnTo>
                    <a:pt x="0" y="956"/>
                  </a:lnTo>
                  <a:lnTo>
                    <a:pt x="945" y="208"/>
                  </a:lnTo>
                  <a:lnTo>
                    <a:pt x="1684" y="731"/>
                  </a:lnTo>
                  <a:lnTo>
                    <a:pt x="1684" y="731"/>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2432530" y="3102212"/>
              <a:ext cx="135082" cy="76651"/>
            </a:xfrm>
            <a:custGeom>
              <a:rect b="b" l="l" r="r" t="t"/>
              <a:pathLst>
                <a:path extrusionOk="0" h="955" w="1683">
                  <a:moveTo>
                    <a:pt x="955" y="1"/>
                  </a:moveTo>
                  <a:lnTo>
                    <a:pt x="0" y="954"/>
                  </a:lnTo>
                  <a:lnTo>
                    <a:pt x="0" y="954"/>
                  </a:lnTo>
                  <a:lnTo>
                    <a:pt x="943" y="205"/>
                  </a:lnTo>
                  <a:lnTo>
                    <a:pt x="1683" y="729"/>
                  </a:lnTo>
                  <a:lnTo>
                    <a:pt x="1683" y="729"/>
                  </a:lnTo>
                  <a:lnTo>
                    <a:pt x="955"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2509583" y="3179184"/>
              <a:ext cx="135002" cy="76731"/>
            </a:xfrm>
            <a:custGeom>
              <a:rect b="b" l="l" r="r" t="t"/>
              <a:pathLst>
                <a:path extrusionOk="0" h="956" w="1682">
                  <a:moveTo>
                    <a:pt x="954" y="1"/>
                  </a:moveTo>
                  <a:lnTo>
                    <a:pt x="0" y="956"/>
                  </a:lnTo>
                  <a:lnTo>
                    <a:pt x="0" y="956"/>
                  </a:lnTo>
                  <a:lnTo>
                    <a:pt x="943" y="206"/>
                  </a:lnTo>
                  <a:lnTo>
                    <a:pt x="1682" y="730"/>
                  </a:lnTo>
                  <a:lnTo>
                    <a:pt x="1682"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2587277" y="3256878"/>
              <a:ext cx="135002" cy="76651"/>
            </a:xfrm>
            <a:custGeom>
              <a:rect b="b" l="l" r="r" t="t"/>
              <a:pathLst>
                <a:path extrusionOk="0" h="955" w="1682">
                  <a:moveTo>
                    <a:pt x="954" y="1"/>
                  </a:moveTo>
                  <a:lnTo>
                    <a:pt x="1" y="954"/>
                  </a:lnTo>
                  <a:lnTo>
                    <a:pt x="943" y="208"/>
                  </a:lnTo>
                  <a:lnTo>
                    <a:pt x="1682" y="729"/>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2262935" y="3119148"/>
              <a:ext cx="135162" cy="76651"/>
            </a:xfrm>
            <a:custGeom>
              <a:rect b="b" l="l" r="r" t="t"/>
              <a:pathLst>
                <a:path extrusionOk="0" h="955" w="1684">
                  <a:moveTo>
                    <a:pt x="954" y="1"/>
                  </a:moveTo>
                  <a:lnTo>
                    <a:pt x="1" y="954"/>
                  </a:lnTo>
                  <a:lnTo>
                    <a:pt x="945" y="206"/>
                  </a:lnTo>
                  <a:lnTo>
                    <a:pt x="1684"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2339265" y="3195477"/>
              <a:ext cx="135002" cy="76570"/>
            </a:xfrm>
            <a:custGeom>
              <a:rect b="b" l="l" r="r" t="t"/>
              <a:pathLst>
                <a:path extrusionOk="0" h="954" w="1682">
                  <a:moveTo>
                    <a:pt x="954" y="1"/>
                  </a:moveTo>
                  <a:lnTo>
                    <a:pt x="1" y="954"/>
                  </a:lnTo>
                  <a:lnTo>
                    <a:pt x="943" y="207"/>
                  </a:lnTo>
                  <a:lnTo>
                    <a:pt x="1682" y="728"/>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2416317" y="3272530"/>
              <a:ext cx="135082" cy="76651"/>
            </a:xfrm>
            <a:custGeom>
              <a:rect b="b" l="l" r="r" t="t"/>
              <a:pathLst>
                <a:path extrusionOk="0" h="955" w="1683">
                  <a:moveTo>
                    <a:pt x="954" y="1"/>
                  </a:moveTo>
                  <a:lnTo>
                    <a:pt x="1" y="954"/>
                  </a:lnTo>
                  <a:lnTo>
                    <a:pt x="1" y="954"/>
                  </a:lnTo>
                  <a:lnTo>
                    <a:pt x="944" y="205"/>
                  </a:lnTo>
                  <a:lnTo>
                    <a:pt x="1682" y="729"/>
                  </a:lnTo>
                  <a:lnTo>
                    <a:pt x="1682" y="729"/>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2493931" y="3350144"/>
              <a:ext cx="135162" cy="76651"/>
            </a:xfrm>
            <a:custGeom>
              <a:rect b="b" l="l" r="r" t="t"/>
              <a:pathLst>
                <a:path extrusionOk="0" h="955" w="1684">
                  <a:moveTo>
                    <a:pt x="955" y="1"/>
                  </a:moveTo>
                  <a:lnTo>
                    <a:pt x="1" y="954"/>
                  </a:lnTo>
                  <a:lnTo>
                    <a:pt x="1" y="954"/>
                  </a:lnTo>
                  <a:lnTo>
                    <a:pt x="943" y="207"/>
                  </a:lnTo>
                  <a:lnTo>
                    <a:pt x="1683" y="728"/>
                  </a:lnTo>
                  <a:lnTo>
                    <a:pt x="955"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2165175" y="3217068"/>
              <a:ext cx="135082" cy="76570"/>
            </a:xfrm>
            <a:custGeom>
              <a:rect b="b" l="l" r="r" t="t"/>
              <a:pathLst>
                <a:path extrusionOk="0" h="954" w="1683">
                  <a:moveTo>
                    <a:pt x="954" y="0"/>
                  </a:moveTo>
                  <a:lnTo>
                    <a:pt x="1" y="954"/>
                  </a:lnTo>
                  <a:lnTo>
                    <a:pt x="944" y="204"/>
                  </a:lnTo>
                  <a:lnTo>
                    <a:pt x="1682" y="728"/>
                  </a:lnTo>
                  <a:lnTo>
                    <a:pt x="1682" y="728"/>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2241425" y="3293237"/>
              <a:ext cx="135082" cy="76570"/>
            </a:xfrm>
            <a:custGeom>
              <a:rect b="b" l="l" r="r" t="t"/>
              <a:pathLst>
                <a:path extrusionOk="0" h="954" w="1683">
                  <a:moveTo>
                    <a:pt x="954" y="1"/>
                  </a:moveTo>
                  <a:lnTo>
                    <a:pt x="0" y="954"/>
                  </a:lnTo>
                  <a:lnTo>
                    <a:pt x="944" y="206"/>
                  </a:lnTo>
                  <a:lnTo>
                    <a:pt x="1683" y="730"/>
                  </a:lnTo>
                  <a:lnTo>
                    <a:pt x="1683"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2318477" y="3370289"/>
              <a:ext cx="135162" cy="76651"/>
            </a:xfrm>
            <a:custGeom>
              <a:rect b="b" l="l" r="r" t="t"/>
              <a:pathLst>
                <a:path extrusionOk="0" h="955" w="1684">
                  <a:moveTo>
                    <a:pt x="954" y="1"/>
                  </a:moveTo>
                  <a:lnTo>
                    <a:pt x="0" y="954"/>
                  </a:lnTo>
                  <a:lnTo>
                    <a:pt x="945" y="206"/>
                  </a:lnTo>
                  <a:lnTo>
                    <a:pt x="1683"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2396091" y="3447903"/>
              <a:ext cx="135242" cy="76570"/>
            </a:xfrm>
            <a:custGeom>
              <a:rect b="b" l="l" r="r" t="t"/>
              <a:pathLst>
                <a:path extrusionOk="0" h="954" w="1685">
                  <a:moveTo>
                    <a:pt x="955" y="1"/>
                  </a:moveTo>
                  <a:lnTo>
                    <a:pt x="0" y="954"/>
                  </a:lnTo>
                  <a:lnTo>
                    <a:pt x="0" y="954"/>
                  </a:lnTo>
                  <a:lnTo>
                    <a:pt x="944" y="207"/>
                  </a:lnTo>
                  <a:lnTo>
                    <a:pt x="1684" y="730"/>
                  </a:lnTo>
                  <a:lnTo>
                    <a:pt x="955"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2070385" y="3311778"/>
              <a:ext cx="135082" cy="76570"/>
            </a:xfrm>
            <a:custGeom>
              <a:rect b="b" l="l" r="r" t="t"/>
              <a:pathLst>
                <a:path extrusionOk="0" h="954" w="1683">
                  <a:moveTo>
                    <a:pt x="955" y="1"/>
                  </a:moveTo>
                  <a:lnTo>
                    <a:pt x="0" y="954"/>
                  </a:lnTo>
                  <a:lnTo>
                    <a:pt x="943" y="206"/>
                  </a:lnTo>
                  <a:lnTo>
                    <a:pt x="1683" y="728"/>
                  </a:lnTo>
                  <a:lnTo>
                    <a:pt x="955"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2146635" y="3387947"/>
              <a:ext cx="135162" cy="76651"/>
            </a:xfrm>
            <a:custGeom>
              <a:rect b="b" l="l" r="r" t="t"/>
              <a:pathLst>
                <a:path extrusionOk="0" h="955" w="1684">
                  <a:moveTo>
                    <a:pt x="954" y="1"/>
                  </a:moveTo>
                  <a:lnTo>
                    <a:pt x="1" y="954"/>
                  </a:lnTo>
                  <a:lnTo>
                    <a:pt x="944" y="208"/>
                  </a:lnTo>
                  <a:lnTo>
                    <a:pt x="1684"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2223607" y="3465080"/>
              <a:ext cx="135242" cy="76570"/>
            </a:xfrm>
            <a:custGeom>
              <a:rect b="b" l="l" r="r" t="t"/>
              <a:pathLst>
                <a:path extrusionOk="0" h="954" w="1685">
                  <a:moveTo>
                    <a:pt x="956" y="0"/>
                  </a:moveTo>
                  <a:lnTo>
                    <a:pt x="1" y="954"/>
                  </a:lnTo>
                  <a:lnTo>
                    <a:pt x="945" y="207"/>
                  </a:lnTo>
                  <a:lnTo>
                    <a:pt x="1685" y="729"/>
                  </a:lnTo>
                  <a:lnTo>
                    <a:pt x="956"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2301301" y="3542774"/>
              <a:ext cx="135162" cy="76570"/>
            </a:xfrm>
            <a:custGeom>
              <a:rect b="b" l="l" r="r" t="t"/>
              <a:pathLst>
                <a:path extrusionOk="0" h="954" w="1684">
                  <a:moveTo>
                    <a:pt x="954" y="0"/>
                  </a:moveTo>
                  <a:lnTo>
                    <a:pt x="1" y="954"/>
                  </a:lnTo>
                  <a:lnTo>
                    <a:pt x="945" y="206"/>
                  </a:lnTo>
                  <a:lnTo>
                    <a:pt x="1684" y="729"/>
                  </a:lnTo>
                  <a:lnTo>
                    <a:pt x="1684" y="729"/>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982825" y="1940250"/>
              <a:ext cx="2117887" cy="2113954"/>
            </a:xfrm>
            <a:custGeom>
              <a:rect b="b" l="l" r="r" t="t"/>
              <a:pathLst>
                <a:path extrusionOk="0" h="26338" w="26387">
                  <a:moveTo>
                    <a:pt x="4913" y="266"/>
                  </a:moveTo>
                  <a:lnTo>
                    <a:pt x="5728" y="1081"/>
                  </a:lnTo>
                  <a:lnTo>
                    <a:pt x="4674" y="2136"/>
                  </a:lnTo>
                  <a:lnTo>
                    <a:pt x="3859" y="1320"/>
                  </a:lnTo>
                  <a:lnTo>
                    <a:pt x="4913" y="266"/>
                  </a:lnTo>
                  <a:close/>
                  <a:moveTo>
                    <a:pt x="5858" y="1212"/>
                  </a:moveTo>
                  <a:lnTo>
                    <a:pt x="6688" y="2042"/>
                  </a:lnTo>
                  <a:lnTo>
                    <a:pt x="5634" y="3096"/>
                  </a:lnTo>
                  <a:lnTo>
                    <a:pt x="4804" y="2266"/>
                  </a:lnTo>
                  <a:lnTo>
                    <a:pt x="5858" y="1212"/>
                  </a:lnTo>
                  <a:close/>
                  <a:moveTo>
                    <a:pt x="3744" y="1437"/>
                  </a:moveTo>
                  <a:lnTo>
                    <a:pt x="4560" y="2251"/>
                  </a:lnTo>
                  <a:lnTo>
                    <a:pt x="3475" y="3335"/>
                  </a:lnTo>
                  <a:lnTo>
                    <a:pt x="2661" y="2521"/>
                  </a:lnTo>
                  <a:lnTo>
                    <a:pt x="3744" y="1437"/>
                  </a:lnTo>
                  <a:close/>
                  <a:moveTo>
                    <a:pt x="6818" y="2172"/>
                  </a:moveTo>
                  <a:lnTo>
                    <a:pt x="7648" y="3002"/>
                  </a:lnTo>
                  <a:lnTo>
                    <a:pt x="6593" y="4056"/>
                  </a:lnTo>
                  <a:lnTo>
                    <a:pt x="5764" y="3226"/>
                  </a:lnTo>
                  <a:lnTo>
                    <a:pt x="6818" y="2172"/>
                  </a:lnTo>
                  <a:close/>
                  <a:moveTo>
                    <a:pt x="4690" y="2381"/>
                  </a:moveTo>
                  <a:lnTo>
                    <a:pt x="5520" y="3211"/>
                  </a:lnTo>
                  <a:lnTo>
                    <a:pt x="4435" y="4295"/>
                  </a:lnTo>
                  <a:lnTo>
                    <a:pt x="3606" y="3466"/>
                  </a:lnTo>
                  <a:lnTo>
                    <a:pt x="4690" y="2381"/>
                  </a:lnTo>
                  <a:close/>
                  <a:moveTo>
                    <a:pt x="2545" y="2636"/>
                  </a:moveTo>
                  <a:lnTo>
                    <a:pt x="3359" y="3452"/>
                  </a:lnTo>
                  <a:lnTo>
                    <a:pt x="2274" y="4535"/>
                  </a:lnTo>
                  <a:lnTo>
                    <a:pt x="1460" y="3721"/>
                  </a:lnTo>
                  <a:lnTo>
                    <a:pt x="2545" y="2636"/>
                  </a:lnTo>
                  <a:close/>
                  <a:moveTo>
                    <a:pt x="7778" y="3132"/>
                  </a:moveTo>
                  <a:lnTo>
                    <a:pt x="8592" y="3946"/>
                  </a:lnTo>
                  <a:lnTo>
                    <a:pt x="7538" y="5000"/>
                  </a:lnTo>
                  <a:lnTo>
                    <a:pt x="6724" y="4186"/>
                  </a:lnTo>
                  <a:lnTo>
                    <a:pt x="7778" y="3132"/>
                  </a:lnTo>
                  <a:close/>
                  <a:moveTo>
                    <a:pt x="5649" y="3340"/>
                  </a:moveTo>
                  <a:lnTo>
                    <a:pt x="6477" y="4170"/>
                  </a:lnTo>
                  <a:lnTo>
                    <a:pt x="5394" y="5254"/>
                  </a:lnTo>
                  <a:lnTo>
                    <a:pt x="4564" y="4425"/>
                  </a:lnTo>
                  <a:lnTo>
                    <a:pt x="5649" y="3340"/>
                  </a:lnTo>
                  <a:close/>
                  <a:moveTo>
                    <a:pt x="3489" y="3580"/>
                  </a:moveTo>
                  <a:lnTo>
                    <a:pt x="4319" y="4409"/>
                  </a:lnTo>
                  <a:lnTo>
                    <a:pt x="3234" y="5494"/>
                  </a:lnTo>
                  <a:lnTo>
                    <a:pt x="2406" y="4664"/>
                  </a:lnTo>
                  <a:lnTo>
                    <a:pt x="3489" y="3580"/>
                  </a:lnTo>
                  <a:close/>
                  <a:moveTo>
                    <a:pt x="1345" y="3836"/>
                  </a:moveTo>
                  <a:lnTo>
                    <a:pt x="2159" y="4649"/>
                  </a:lnTo>
                  <a:lnTo>
                    <a:pt x="1104" y="5704"/>
                  </a:lnTo>
                  <a:lnTo>
                    <a:pt x="291" y="4890"/>
                  </a:lnTo>
                  <a:lnTo>
                    <a:pt x="1345" y="3836"/>
                  </a:lnTo>
                  <a:close/>
                  <a:moveTo>
                    <a:pt x="6609" y="4302"/>
                  </a:moveTo>
                  <a:lnTo>
                    <a:pt x="7423" y="5117"/>
                  </a:lnTo>
                  <a:lnTo>
                    <a:pt x="6339" y="6200"/>
                  </a:lnTo>
                  <a:lnTo>
                    <a:pt x="5524" y="5387"/>
                  </a:lnTo>
                  <a:lnTo>
                    <a:pt x="6609" y="4302"/>
                  </a:lnTo>
                  <a:close/>
                  <a:moveTo>
                    <a:pt x="4448" y="4541"/>
                  </a:moveTo>
                  <a:lnTo>
                    <a:pt x="5278" y="5369"/>
                  </a:lnTo>
                  <a:lnTo>
                    <a:pt x="4193" y="6454"/>
                  </a:lnTo>
                  <a:lnTo>
                    <a:pt x="3364" y="5624"/>
                  </a:lnTo>
                  <a:lnTo>
                    <a:pt x="4448" y="4541"/>
                  </a:lnTo>
                  <a:close/>
                  <a:moveTo>
                    <a:pt x="9256" y="4609"/>
                  </a:moveTo>
                  <a:lnTo>
                    <a:pt x="10069" y="5423"/>
                  </a:lnTo>
                  <a:lnTo>
                    <a:pt x="9015" y="6477"/>
                  </a:lnTo>
                  <a:lnTo>
                    <a:pt x="8201" y="5663"/>
                  </a:lnTo>
                  <a:lnTo>
                    <a:pt x="9256" y="4609"/>
                  </a:lnTo>
                  <a:close/>
                  <a:moveTo>
                    <a:pt x="2290" y="4781"/>
                  </a:moveTo>
                  <a:lnTo>
                    <a:pt x="3119" y="5610"/>
                  </a:lnTo>
                  <a:lnTo>
                    <a:pt x="2065" y="6664"/>
                  </a:lnTo>
                  <a:lnTo>
                    <a:pt x="1236" y="5835"/>
                  </a:lnTo>
                  <a:lnTo>
                    <a:pt x="2290" y="4781"/>
                  </a:lnTo>
                  <a:close/>
                  <a:moveTo>
                    <a:pt x="5408" y="5501"/>
                  </a:moveTo>
                  <a:lnTo>
                    <a:pt x="6222" y="6315"/>
                  </a:lnTo>
                  <a:lnTo>
                    <a:pt x="5138" y="7400"/>
                  </a:lnTo>
                  <a:lnTo>
                    <a:pt x="4325" y="6584"/>
                  </a:lnTo>
                  <a:lnTo>
                    <a:pt x="5408" y="5501"/>
                  </a:lnTo>
                  <a:close/>
                  <a:moveTo>
                    <a:pt x="10201" y="5556"/>
                  </a:moveTo>
                  <a:lnTo>
                    <a:pt x="11030" y="6384"/>
                  </a:lnTo>
                  <a:lnTo>
                    <a:pt x="9975" y="7440"/>
                  </a:lnTo>
                  <a:lnTo>
                    <a:pt x="9147" y="6610"/>
                  </a:lnTo>
                  <a:lnTo>
                    <a:pt x="10201" y="5556"/>
                  </a:lnTo>
                  <a:close/>
                  <a:moveTo>
                    <a:pt x="3250" y="5741"/>
                  </a:moveTo>
                  <a:lnTo>
                    <a:pt x="4079" y="6570"/>
                  </a:lnTo>
                  <a:lnTo>
                    <a:pt x="3025" y="7624"/>
                  </a:lnTo>
                  <a:lnTo>
                    <a:pt x="2196" y="6795"/>
                  </a:lnTo>
                  <a:lnTo>
                    <a:pt x="3250" y="5741"/>
                  </a:lnTo>
                  <a:close/>
                  <a:moveTo>
                    <a:pt x="8087" y="5779"/>
                  </a:moveTo>
                  <a:lnTo>
                    <a:pt x="8901" y="6594"/>
                  </a:lnTo>
                  <a:lnTo>
                    <a:pt x="7817" y="7678"/>
                  </a:lnTo>
                  <a:lnTo>
                    <a:pt x="7004" y="6864"/>
                  </a:lnTo>
                  <a:lnTo>
                    <a:pt x="8087" y="5779"/>
                  </a:lnTo>
                  <a:close/>
                  <a:moveTo>
                    <a:pt x="8132" y="4785"/>
                  </a:moveTo>
                  <a:lnTo>
                    <a:pt x="8418" y="5072"/>
                  </a:lnTo>
                  <a:lnTo>
                    <a:pt x="5097" y="8395"/>
                  </a:lnTo>
                  <a:lnTo>
                    <a:pt x="4809" y="8107"/>
                  </a:lnTo>
                  <a:lnTo>
                    <a:pt x="8132" y="4785"/>
                  </a:lnTo>
                  <a:close/>
                  <a:moveTo>
                    <a:pt x="11161" y="6515"/>
                  </a:moveTo>
                  <a:lnTo>
                    <a:pt x="11990" y="7343"/>
                  </a:lnTo>
                  <a:lnTo>
                    <a:pt x="10936" y="8397"/>
                  </a:lnTo>
                  <a:lnTo>
                    <a:pt x="10107" y="7569"/>
                  </a:lnTo>
                  <a:lnTo>
                    <a:pt x="11161" y="6515"/>
                  </a:lnTo>
                  <a:close/>
                  <a:moveTo>
                    <a:pt x="4210" y="6701"/>
                  </a:moveTo>
                  <a:lnTo>
                    <a:pt x="5024" y="7515"/>
                  </a:lnTo>
                  <a:lnTo>
                    <a:pt x="3970" y="8569"/>
                  </a:lnTo>
                  <a:lnTo>
                    <a:pt x="3156" y="7755"/>
                  </a:lnTo>
                  <a:lnTo>
                    <a:pt x="4210" y="6701"/>
                  </a:lnTo>
                  <a:close/>
                  <a:moveTo>
                    <a:pt x="9033" y="6724"/>
                  </a:moveTo>
                  <a:lnTo>
                    <a:pt x="9861" y="7554"/>
                  </a:lnTo>
                  <a:lnTo>
                    <a:pt x="8778" y="8638"/>
                  </a:lnTo>
                  <a:lnTo>
                    <a:pt x="7948" y="7809"/>
                  </a:lnTo>
                  <a:lnTo>
                    <a:pt x="9033" y="6724"/>
                  </a:lnTo>
                  <a:close/>
                  <a:moveTo>
                    <a:pt x="6887" y="6979"/>
                  </a:moveTo>
                  <a:lnTo>
                    <a:pt x="7702" y="7793"/>
                  </a:lnTo>
                  <a:lnTo>
                    <a:pt x="6617" y="8878"/>
                  </a:lnTo>
                  <a:lnTo>
                    <a:pt x="5803" y="8064"/>
                  </a:lnTo>
                  <a:lnTo>
                    <a:pt x="6887" y="6979"/>
                  </a:lnTo>
                  <a:close/>
                  <a:moveTo>
                    <a:pt x="12121" y="7475"/>
                  </a:moveTo>
                  <a:lnTo>
                    <a:pt x="12935" y="8289"/>
                  </a:lnTo>
                  <a:lnTo>
                    <a:pt x="11881" y="9343"/>
                  </a:lnTo>
                  <a:lnTo>
                    <a:pt x="11067" y="8529"/>
                  </a:lnTo>
                  <a:lnTo>
                    <a:pt x="12121" y="7475"/>
                  </a:lnTo>
                  <a:close/>
                  <a:moveTo>
                    <a:pt x="9992" y="7684"/>
                  </a:moveTo>
                  <a:lnTo>
                    <a:pt x="10820" y="8514"/>
                  </a:lnTo>
                  <a:lnTo>
                    <a:pt x="9736" y="9598"/>
                  </a:lnTo>
                  <a:lnTo>
                    <a:pt x="8906" y="8769"/>
                  </a:lnTo>
                  <a:lnTo>
                    <a:pt x="9992" y="7684"/>
                  </a:lnTo>
                  <a:close/>
                  <a:moveTo>
                    <a:pt x="7832" y="7925"/>
                  </a:moveTo>
                  <a:lnTo>
                    <a:pt x="8662" y="8753"/>
                  </a:lnTo>
                  <a:lnTo>
                    <a:pt x="7577" y="9838"/>
                  </a:lnTo>
                  <a:lnTo>
                    <a:pt x="6748" y="9008"/>
                  </a:lnTo>
                  <a:lnTo>
                    <a:pt x="7832" y="7925"/>
                  </a:lnTo>
                  <a:close/>
                  <a:moveTo>
                    <a:pt x="5688" y="8178"/>
                  </a:moveTo>
                  <a:lnTo>
                    <a:pt x="6501" y="8992"/>
                  </a:lnTo>
                  <a:lnTo>
                    <a:pt x="5447" y="10046"/>
                  </a:lnTo>
                  <a:lnTo>
                    <a:pt x="4633" y="9233"/>
                  </a:lnTo>
                  <a:lnTo>
                    <a:pt x="5688" y="8178"/>
                  </a:lnTo>
                  <a:close/>
                  <a:moveTo>
                    <a:pt x="8792" y="8885"/>
                  </a:moveTo>
                  <a:lnTo>
                    <a:pt x="9622" y="9713"/>
                  </a:lnTo>
                  <a:lnTo>
                    <a:pt x="8537" y="10798"/>
                  </a:lnTo>
                  <a:lnTo>
                    <a:pt x="7709" y="9969"/>
                  </a:lnTo>
                  <a:lnTo>
                    <a:pt x="8792" y="8885"/>
                  </a:lnTo>
                  <a:close/>
                  <a:moveTo>
                    <a:pt x="15708" y="8592"/>
                  </a:moveTo>
                  <a:cubicBezTo>
                    <a:pt x="16444" y="9229"/>
                    <a:pt x="17136" y="9920"/>
                    <a:pt x="17769" y="10653"/>
                  </a:cubicBezTo>
                  <a:lnTo>
                    <a:pt x="17580" y="10815"/>
                  </a:lnTo>
                  <a:cubicBezTo>
                    <a:pt x="17330" y="10510"/>
                    <a:pt x="17005" y="10155"/>
                    <a:pt x="16607" y="9756"/>
                  </a:cubicBezTo>
                  <a:cubicBezTo>
                    <a:pt x="16206" y="9356"/>
                    <a:pt x="15853" y="9031"/>
                    <a:pt x="15547" y="8783"/>
                  </a:cubicBezTo>
                  <a:lnTo>
                    <a:pt x="15708" y="8592"/>
                  </a:lnTo>
                  <a:close/>
                  <a:moveTo>
                    <a:pt x="6632" y="9123"/>
                  </a:moveTo>
                  <a:lnTo>
                    <a:pt x="7462" y="9952"/>
                  </a:lnTo>
                  <a:lnTo>
                    <a:pt x="6407" y="11007"/>
                  </a:lnTo>
                  <a:lnTo>
                    <a:pt x="5577" y="10177"/>
                  </a:lnTo>
                  <a:lnTo>
                    <a:pt x="6632" y="9123"/>
                  </a:lnTo>
                  <a:close/>
                  <a:moveTo>
                    <a:pt x="10949" y="8646"/>
                  </a:moveTo>
                  <a:lnTo>
                    <a:pt x="11764" y="9460"/>
                  </a:lnTo>
                  <a:lnTo>
                    <a:pt x="9481" y="11744"/>
                  </a:lnTo>
                  <a:lnTo>
                    <a:pt x="9481" y="11744"/>
                  </a:lnTo>
                  <a:lnTo>
                    <a:pt x="8666" y="10929"/>
                  </a:lnTo>
                  <a:lnTo>
                    <a:pt x="9751" y="9845"/>
                  </a:lnTo>
                  <a:lnTo>
                    <a:pt x="10565" y="10659"/>
                  </a:lnTo>
                  <a:lnTo>
                    <a:pt x="10679" y="10545"/>
                  </a:lnTo>
                  <a:lnTo>
                    <a:pt x="9865" y="9731"/>
                  </a:lnTo>
                  <a:lnTo>
                    <a:pt x="10949" y="8646"/>
                  </a:lnTo>
                  <a:close/>
                  <a:moveTo>
                    <a:pt x="7592" y="10083"/>
                  </a:moveTo>
                  <a:lnTo>
                    <a:pt x="8422" y="10913"/>
                  </a:lnTo>
                  <a:lnTo>
                    <a:pt x="7368" y="11967"/>
                  </a:lnTo>
                  <a:lnTo>
                    <a:pt x="6538" y="11137"/>
                  </a:lnTo>
                  <a:lnTo>
                    <a:pt x="7592" y="10083"/>
                  </a:lnTo>
                  <a:close/>
                  <a:moveTo>
                    <a:pt x="12444" y="9159"/>
                  </a:moveTo>
                  <a:lnTo>
                    <a:pt x="12859" y="9572"/>
                  </a:lnTo>
                  <a:lnTo>
                    <a:pt x="9597" y="12834"/>
                  </a:lnTo>
                  <a:lnTo>
                    <a:pt x="9182" y="12419"/>
                  </a:lnTo>
                  <a:lnTo>
                    <a:pt x="12444" y="9159"/>
                  </a:lnTo>
                  <a:close/>
                  <a:moveTo>
                    <a:pt x="8552" y="11043"/>
                  </a:moveTo>
                  <a:lnTo>
                    <a:pt x="9367" y="11858"/>
                  </a:lnTo>
                  <a:lnTo>
                    <a:pt x="9367" y="11858"/>
                  </a:lnTo>
                  <a:lnTo>
                    <a:pt x="8313" y="12912"/>
                  </a:lnTo>
                  <a:lnTo>
                    <a:pt x="7498" y="12097"/>
                  </a:lnTo>
                  <a:lnTo>
                    <a:pt x="8552" y="11043"/>
                  </a:lnTo>
                  <a:close/>
                  <a:moveTo>
                    <a:pt x="18076" y="13429"/>
                  </a:moveTo>
                  <a:lnTo>
                    <a:pt x="18889" y="14243"/>
                  </a:lnTo>
                  <a:lnTo>
                    <a:pt x="17835" y="15297"/>
                  </a:lnTo>
                  <a:lnTo>
                    <a:pt x="17021" y="14483"/>
                  </a:lnTo>
                  <a:lnTo>
                    <a:pt x="18076" y="13429"/>
                  </a:lnTo>
                  <a:close/>
                  <a:moveTo>
                    <a:pt x="19020" y="14373"/>
                  </a:moveTo>
                  <a:lnTo>
                    <a:pt x="19850" y="15203"/>
                  </a:lnTo>
                  <a:lnTo>
                    <a:pt x="18795" y="16257"/>
                  </a:lnTo>
                  <a:lnTo>
                    <a:pt x="17966" y="15427"/>
                  </a:lnTo>
                  <a:lnTo>
                    <a:pt x="19020" y="14373"/>
                  </a:lnTo>
                  <a:close/>
                  <a:moveTo>
                    <a:pt x="16905" y="14597"/>
                  </a:moveTo>
                  <a:lnTo>
                    <a:pt x="17720" y="15411"/>
                  </a:lnTo>
                  <a:lnTo>
                    <a:pt x="16635" y="16495"/>
                  </a:lnTo>
                  <a:lnTo>
                    <a:pt x="15821" y="15681"/>
                  </a:lnTo>
                  <a:lnTo>
                    <a:pt x="16905" y="14597"/>
                  </a:lnTo>
                  <a:close/>
                  <a:moveTo>
                    <a:pt x="16791" y="13504"/>
                  </a:moveTo>
                  <a:lnTo>
                    <a:pt x="17205" y="13919"/>
                  </a:lnTo>
                  <a:lnTo>
                    <a:pt x="13942" y="17183"/>
                  </a:lnTo>
                  <a:lnTo>
                    <a:pt x="13527" y="16768"/>
                  </a:lnTo>
                  <a:lnTo>
                    <a:pt x="16791" y="13504"/>
                  </a:lnTo>
                  <a:close/>
                  <a:moveTo>
                    <a:pt x="19979" y="15333"/>
                  </a:moveTo>
                  <a:lnTo>
                    <a:pt x="20808" y="16163"/>
                  </a:lnTo>
                  <a:lnTo>
                    <a:pt x="19753" y="17217"/>
                  </a:lnTo>
                  <a:lnTo>
                    <a:pt x="18924" y="16388"/>
                  </a:lnTo>
                  <a:lnTo>
                    <a:pt x="19979" y="15333"/>
                  </a:lnTo>
                  <a:close/>
                  <a:moveTo>
                    <a:pt x="17850" y="15542"/>
                  </a:moveTo>
                  <a:lnTo>
                    <a:pt x="18680" y="16371"/>
                  </a:lnTo>
                  <a:lnTo>
                    <a:pt x="17595" y="17455"/>
                  </a:lnTo>
                  <a:lnTo>
                    <a:pt x="16766" y="16627"/>
                  </a:lnTo>
                  <a:lnTo>
                    <a:pt x="17850" y="15542"/>
                  </a:lnTo>
                  <a:close/>
                  <a:moveTo>
                    <a:pt x="15705" y="15797"/>
                  </a:moveTo>
                  <a:lnTo>
                    <a:pt x="16519" y="16612"/>
                  </a:lnTo>
                  <a:lnTo>
                    <a:pt x="15434" y="17695"/>
                  </a:lnTo>
                  <a:lnTo>
                    <a:pt x="14620" y="16882"/>
                  </a:lnTo>
                  <a:lnTo>
                    <a:pt x="15705" y="15797"/>
                  </a:lnTo>
                  <a:close/>
                  <a:moveTo>
                    <a:pt x="20937" y="16295"/>
                  </a:moveTo>
                  <a:lnTo>
                    <a:pt x="21751" y="17110"/>
                  </a:lnTo>
                  <a:lnTo>
                    <a:pt x="20697" y="18164"/>
                  </a:lnTo>
                  <a:lnTo>
                    <a:pt x="19883" y="17349"/>
                  </a:lnTo>
                  <a:lnTo>
                    <a:pt x="20937" y="16295"/>
                  </a:lnTo>
                  <a:close/>
                  <a:moveTo>
                    <a:pt x="17901" y="12007"/>
                  </a:moveTo>
                  <a:cubicBezTo>
                    <a:pt x="17901" y="12007"/>
                    <a:pt x="17802" y="12109"/>
                    <a:pt x="17630" y="12288"/>
                  </a:cubicBezTo>
                  <a:cubicBezTo>
                    <a:pt x="17457" y="12465"/>
                    <a:pt x="17211" y="12720"/>
                    <a:pt x="16914" y="13022"/>
                  </a:cubicBezTo>
                  <a:cubicBezTo>
                    <a:pt x="16615" y="13324"/>
                    <a:pt x="16269" y="13680"/>
                    <a:pt x="15895" y="14056"/>
                  </a:cubicBezTo>
                  <a:cubicBezTo>
                    <a:pt x="15520" y="14432"/>
                    <a:pt x="15120" y="14835"/>
                    <a:pt x="14721" y="15237"/>
                  </a:cubicBezTo>
                  <a:cubicBezTo>
                    <a:pt x="14320" y="15636"/>
                    <a:pt x="13917" y="16036"/>
                    <a:pt x="13541" y="16410"/>
                  </a:cubicBezTo>
                  <a:cubicBezTo>
                    <a:pt x="13165" y="16784"/>
                    <a:pt x="12809" y="17130"/>
                    <a:pt x="12507" y="17428"/>
                  </a:cubicBezTo>
                  <a:cubicBezTo>
                    <a:pt x="12202" y="17728"/>
                    <a:pt x="11947" y="17972"/>
                    <a:pt x="11771" y="18145"/>
                  </a:cubicBezTo>
                  <a:cubicBezTo>
                    <a:pt x="11636" y="18276"/>
                    <a:pt x="11545" y="18363"/>
                    <a:pt x="11508" y="18398"/>
                  </a:cubicBezTo>
                  <a:lnTo>
                    <a:pt x="11508" y="18398"/>
                  </a:lnTo>
                  <a:cubicBezTo>
                    <a:pt x="11543" y="18363"/>
                    <a:pt x="11631" y="18272"/>
                    <a:pt x="11761" y="18136"/>
                  </a:cubicBezTo>
                  <a:cubicBezTo>
                    <a:pt x="11935" y="17957"/>
                    <a:pt x="12182" y="17702"/>
                    <a:pt x="12479" y="17400"/>
                  </a:cubicBezTo>
                  <a:cubicBezTo>
                    <a:pt x="12778" y="17098"/>
                    <a:pt x="13123" y="16742"/>
                    <a:pt x="13498" y="16366"/>
                  </a:cubicBezTo>
                  <a:cubicBezTo>
                    <a:pt x="13872" y="15990"/>
                    <a:pt x="14271" y="15587"/>
                    <a:pt x="14670" y="15186"/>
                  </a:cubicBezTo>
                  <a:cubicBezTo>
                    <a:pt x="15072" y="14787"/>
                    <a:pt x="15475" y="14387"/>
                    <a:pt x="15851" y="14013"/>
                  </a:cubicBezTo>
                  <a:cubicBezTo>
                    <a:pt x="16227" y="13639"/>
                    <a:pt x="16582" y="13292"/>
                    <a:pt x="16885" y="12994"/>
                  </a:cubicBezTo>
                  <a:cubicBezTo>
                    <a:pt x="17187" y="12695"/>
                    <a:pt x="17442" y="12450"/>
                    <a:pt x="17620" y="12277"/>
                  </a:cubicBezTo>
                  <a:cubicBezTo>
                    <a:pt x="17798" y="12106"/>
                    <a:pt x="17898" y="12007"/>
                    <a:pt x="17901" y="12007"/>
                  </a:cubicBezTo>
                  <a:close/>
                  <a:moveTo>
                    <a:pt x="18810" y="16502"/>
                  </a:moveTo>
                  <a:lnTo>
                    <a:pt x="19640" y="17332"/>
                  </a:lnTo>
                  <a:lnTo>
                    <a:pt x="18555" y="18415"/>
                  </a:lnTo>
                  <a:lnTo>
                    <a:pt x="17727" y="17587"/>
                  </a:lnTo>
                  <a:lnTo>
                    <a:pt x="18810" y="16502"/>
                  </a:lnTo>
                  <a:close/>
                  <a:moveTo>
                    <a:pt x="16650" y="16742"/>
                  </a:moveTo>
                  <a:lnTo>
                    <a:pt x="17479" y="17572"/>
                  </a:lnTo>
                  <a:lnTo>
                    <a:pt x="16394" y="18656"/>
                  </a:lnTo>
                  <a:lnTo>
                    <a:pt x="15566" y="17827"/>
                  </a:lnTo>
                  <a:lnTo>
                    <a:pt x="16650" y="16742"/>
                  </a:lnTo>
                  <a:close/>
                  <a:moveTo>
                    <a:pt x="14506" y="16997"/>
                  </a:moveTo>
                  <a:lnTo>
                    <a:pt x="15320" y="17811"/>
                  </a:lnTo>
                  <a:lnTo>
                    <a:pt x="14266" y="18865"/>
                  </a:lnTo>
                  <a:lnTo>
                    <a:pt x="13452" y="18051"/>
                  </a:lnTo>
                  <a:lnTo>
                    <a:pt x="14506" y="16997"/>
                  </a:lnTo>
                  <a:close/>
                  <a:moveTo>
                    <a:pt x="19769" y="17463"/>
                  </a:moveTo>
                  <a:lnTo>
                    <a:pt x="20583" y="18278"/>
                  </a:lnTo>
                  <a:lnTo>
                    <a:pt x="20583" y="18278"/>
                  </a:lnTo>
                  <a:lnTo>
                    <a:pt x="19499" y="19362"/>
                  </a:lnTo>
                  <a:lnTo>
                    <a:pt x="19499" y="19362"/>
                  </a:lnTo>
                  <a:lnTo>
                    <a:pt x="18684" y="18548"/>
                  </a:lnTo>
                  <a:lnTo>
                    <a:pt x="19769" y="17463"/>
                  </a:lnTo>
                  <a:close/>
                  <a:moveTo>
                    <a:pt x="17610" y="17702"/>
                  </a:moveTo>
                  <a:lnTo>
                    <a:pt x="18440" y="18532"/>
                  </a:lnTo>
                  <a:lnTo>
                    <a:pt x="17355" y="19616"/>
                  </a:lnTo>
                  <a:lnTo>
                    <a:pt x="16526" y="18787"/>
                  </a:lnTo>
                  <a:lnTo>
                    <a:pt x="17610" y="17702"/>
                  </a:lnTo>
                  <a:close/>
                  <a:moveTo>
                    <a:pt x="22417" y="17771"/>
                  </a:moveTo>
                  <a:lnTo>
                    <a:pt x="23232" y="18586"/>
                  </a:lnTo>
                  <a:lnTo>
                    <a:pt x="22178" y="19640"/>
                  </a:lnTo>
                  <a:lnTo>
                    <a:pt x="21363" y="18825"/>
                  </a:lnTo>
                  <a:lnTo>
                    <a:pt x="22417" y="17771"/>
                  </a:lnTo>
                  <a:close/>
                  <a:moveTo>
                    <a:pt x="15452" y="17941"/>
                  </a:moveTo>
                  <a:lnTo>
                    <a:pt x="16280" y="18770"/>
                  </a:lnTo>
                  <a:lnTo>
                    <a:pt x="15226" y="19824"/>
                  </a:lnTo>
                  <a:lnTo>
                    <a:pt x="14398" y="18995"/>
                  </a:lnTo>
                  <a:lnTo>
                    <a:pt x="15452" y="17941"/>
                  </a:lnTo>
                  <a:close/>
                  <a:moveTo>
                    <a:pt x="14424" y="8448"/>
                  </a:moveTo>
                  <a:cubicBezTo>
                    <a:pt x="14582" y="8448"/>
                    <a:pt x="15070" y="8611"/>
                    <a:pt x="16412" y="9952"/>
                  </a:cubicBezTo>
                  <a:lnTo>
                    <a:pt x="16406" y="9958"/>
                  </a:lnTo>
                  <a:cubicBezTo>
                    <a:pt x="16429" y="9981"/>
                    <a:pt x="16453" y="10005"/>
                    <a:pt x="16478" y="10026"/>
                  </a:cubicBezTo>
                  <a:cubicBezTo>
                    <a:pt x="16562" y="10112"/>
                    <a:pt x="16643" y="10197"/>
                    <a:pt x="16721" y="10281"/>
                  </a:cubicBezTo>
                  <a:cubicBezTo>
                    <a:pt x="16799" y="10365"/>
                    <a:pt x="16870" y="10449"/>
                    <a:pt x="16938" y="10529"/>
                  </a:cubicBezTo>
                  <a:cubicBezTo>
                    <a:pt x="17008" y="10606"/>
                    <a:pt x="17070" y="10684"/>
                    <a:pt x="17126" y="10757"/>
                  </a:cubicBezTo>
                  <a:cubicBezTo>
                    <a:pt x="17240" y="10899"/>
                    <a:pt x="17330" y="11023"/>
                    <a:pt x="17389" y="11110"/>
                  </a:cubicBezTo>
                  <a:cubicBezTo>
                    <a:pt x="17451" y="11197"/>
                    <a:pt x="17482" y="11250"/>
                    <a:pt x="17482" y="11250"/>
                  </a:cubicBezTo>
                  <a:cubicBezTo>
                    <a:pt x="17482" y="11250"/>
                    <a:pt x="17309" y="11079"/>
                    <a:pt x="17051" y="10821"/>
                  </a:cubicBezTo>
                  <a:cubicBezTo>
                    <a:pt x="16987" y="10758"/>
                    <a:pt x="16917" y="10690"/>
                    <a:pt x="16843" y="10616"/>
                  </a:cubicBezTo>
                  <a:cubicBezTo>
                    <a:pt x="16769" y="10543"/>
                    <a:pt x="16690" y="10465"/>
                    <a:pt x="16609" y="10388"/>
                  </a:cubicBezTo>
                  <a:cubicBezTo>
                    <a:pt x="16529" y="10307"/>
                    <a:pt x="16444" y="10228"/>
                    <a:pt x="16358" y="10146"/>
                  </a:cubicBezTo>
                  <a:cubicBezTo>
                    <a:pt x="16280" y="10073"/>
                    <a:pt x="16204" y="9999"/>
                    <a:pt x="16124" y="9927"/>
                  </a:cubicBezTo>
                  <a:cubicBezTo>
                    <a:pt x="16051" y="9871"/>
                    <a:pt x="15977" y="9811"/>
                    <a:pt x="15902" y="9754"/>
                  </a:cubicBezTo>
                  <a:cubicBezTo>
                    <a:pt x="15757" y="9644"/>
                    <a:pt x="15613" y="9535"/>
                    <a:pt x="15475" y="9434"/>
                  </a:cubicBezTo>
                  <a:cubicBezTo>
                    <a:pt x="15338" y="9333"/>
                    <a:pt x="15209" y="9241"/>
                    <a:pt x="15096" y="9166"/>
                  </a:cubicBezTo>
                  <a:cubicBezTo>
                    <a:pt x="14983" y="9088"/>
                    <a:pt x="14888" y="9026"/>
                    <a:pt x="14821" y="8984"/>
                  </a:cubicBezTo>
                  <a:cubicBezTo>
                    <a:pt x="14753" y="8941"/>
                    <a:pt x="14713" y="8920"/>
                    <a:pt x="14713" y="8920"/>
                  </a:cubicBezTo>
                  <a:lnTo>
                    <a:pt x="14713" y="8920"/>
                  </a:lnTo>
                  <a:cubicBezTo>
                    <a:pt x="14713" y="8920"/>
                    <a:pt x="14748" y="8948"/>
                    <a:pt x="14807" y="9002"/>
                  </a:cubicBezTo>
                  <a:cubicBezTo>
                    <a:pt x="14866" y="9055"/>
                    <a:pt x="14948" y="9132"/>
                    <a:pt x="15043" y="9227"/>
                  </a:cubicBezTo>
                  <a:cubicBezTo>
                    <a:pt x="15139" y="9323"/>
                    <a:pt x="15250" y="9435"/>
                    <a:pt x="15366" y="9558"/>
                  </a:cubicBezTo>
                  <a:cubicBezTo>
                    <a:pt x="15481" y="9680"/>
                    <a:pt x="15605" y="9813"/>
                    <a:pt x="15726" y="9946"/>
                  </a:cubicBezTo>
                  <a:cubicBezTo>
                    <a:pt x="15836" y="10068"/>
                    <a:pt x="15947" y="10193"/>
                    <a:pt x="16049" y="10310"/>
                  </a:cubicBezTo>
                  <a:lnTo>
                    <a:pt x="9887" y="16472"/>
                  </a:lnTo>
                  <a:lnTo>
                    <a:pt x="8814" y="15515"/>
                  </a:lnTo>
                  <a:lnTo>
                    <a:pt x="9771" y="16588"/>
                  </a:lnTo>
                  <a:lnTo>
                    <a:pt x="9770" y="16589"/>
                  </a:lnTo>
                  <a:cubicBezTo>
                    <a:pt x="9770" y="16589"/>
                    <a:pt x="9774" y="16601"/>
                    <a:pt x="9781" y="16623"/>
                  </a:cubicBezTo>
                  <a:lnTo>
                    <a:pt x="10839" y="17768"/>
                  </a:lnTo>
                  <a:lnTo>
                    <a:pt x="9826" y="16833"/>
                  </a:lnTo>
                  <a:lnTo>
                    <a:pt x="9826" y="16833"/>
                  </a:lnTo>
                  <a:cubicBezTo>
                    <a:pt x="9828" y="16844"/>
                    <a:pt x="9830" y="16856"/>
                    <a:pt x="9830" y="16868"/>
                  </a:cubicBezTo>
                  <a:cubicBezTo>
                    <a:pt x="9555" y="16602"/>
                    <a:pt x="9257" y="16316"/>
                    <a:pt x="8960" y="16030"/>
                  </a:cubicBezTo>
                  <a:cubicBezTo>
                    <a:pt x="8825" y="15900"/>
                    <a:pt x="8689" y="15768"/>
                    <a:pt x="8556" y="15640"/>
                  </a:cubicBezTo>
                  <a:cubicBezTo>
                    <a:pt x="8422" y="15511"/>
                    <a:pt x="8294" y="15383"/>
                    <a:pt x="8156" y="15264"/>
                  </a:cubicBezTo>
                  <a:cubicBezTo>
                    <a:pt x="8125" y="15233"/>
                    <a:pt x="8087" y="15206"/>
                    <a:pt x="8052" y="15179"/>
                  </a:cubicBezTo>
                  <a:cubicBezTo>
                    <a:pt x="8017" y="15152"/>
                    <a:pt x="7981" y="15125"/>
                    <a:pt x="7948" y="15101"/>
                  </a:cubicBezTo>
                  <a:cubicBezTo>
                    <a:pt x="7913" y="15076"/>
                    <a:pt x="7876" y="15054"/>
                    <a:pt x="7840" y="15030"/>
                  </a:cubicBezTo>
                  <a:cubicBezTo>
                    <a:pt x="7805" y="15008"/>
                    <a:pt x="7772" y="14983"/>
                    <a:pt x="7735" y="14964"/>
                  </a:cubicBezTo>
                  <a:cubicBezTo>
                    <a:pt x="7663" y="14926"/>
                    <a:pt x="7594" y="14886"/>
                    <a:pt x="7522" y="14855"/>
                  </a:cubicBezTo>
                  <a:cubicBezTo>
                    <a:pt x="7487" y="14841"/>
                    <a:pt x="7453" y="14823"/>
                    <a:pt x="7417" y="14810"/>
                  </a:cubicBezTo>
                  <a:cubicBezTo>
                    <a:pt x="7382" y="14796"/>
                    <a:pt x="7349" y="14785"/>
                    <a:pt x="7315" y="14772"/>
                  </a:cubicBezTo>
                  <a:cubicBezTo>
                    <a:pt x="7282" y="14759"/>
                    <a:pt x="7248" y="14748"/>
                    <a:pt x="7216" y="14740"/>
                  </a:cubicBezTo>
                  <a:cubicBezTo>
                    <a:pt x="7182" y="14729"/>
                    <a:pt x="7151" y="14721"/>
                    <a:pt x="7120" y="14712"/>
                  </a:cubicBezTo>
                  <a:cubicBezTo>
                    <a:pt x="7088" y="14705"/>
                    <a:pt x="7059" y="14698"/>
                    <a:pt x="7028" y="14689"/>
                  </a:cubicBezTo>
                  <a:cubicBezTo>
                    <a:pt x="7013" y="14686"/>
                    <a:pt x="6998" y="14682"/>
                    <a:pt x="6985" y="14679"/>
                  </a:cubicBezTo>
                  <a:cubicBezTo>
                    <a:pt x="6970" y="14678"/>
                    <a:pt x="6957" y="14674"/>
                    <a:pt x="6941" y="14673"/>
                  </a:cubicBezTo>
                  <a:cubicBezTo>
                    <a:pt x="6912" y="14667"/>
                    <a:pt x="6885" y="14662"/>
                    <a:pt x="6859" y="14659"/>
                  </a:cubicBezTo>
                  <a:cubicBezTo>
                    <a:pt x="6832" y="14655"/>
                    <a:pt x="6806" y="14654"/>
                    <a:pt x="6782" y="14651"/>
                  </a:cubicBezTo>
                  <a:cubicBezTo>
                    <a:pt x="6731" y="14644"/>
                    <a:pt x="6685" y="14644"/>
                    <a:pt x="6644" y="14640"/>
                  </a:cubicBezTo>
                  <a:cubicBezTo>
                    <a:pt x="6623" y="14640"/>
                    <a:pt x="6604" y="14640"/>
                    <a:pt x="6585" y="14640"/>
                  </a:cubicBezTo>
                  <a:cubicBezTo>
                    <a:pt x="6530" y="14640"/>
                    <a:pt x="6485" y="14641"/>
                    <a:pt x="6453" y="14644"/>
                  </a:cubicBezTo>
                  <a:cubicBezTo>
                    <a:pt x="6409" y="14647"/>
                    <a:pt x="6386" y="14651"/>
                    <a:pt x="6386" y="14651"/>
                  </a:cubicBezTo>
                  <a:cubicBezTo>
                    <a:pt x="6386" y="14651"/>
                    <a:pt x="6409" y="14647"/>
                    <a:pt x="6453" y="14647"/>
                  </a:cubicBezTo>
                  <a:cubicBezTo>
                    <a:pt x="6463" y="14647"/>
                    <a:pt x="6474" y="14647"/>
                    <a:pt x="6485" y="14647"/>
                  </a:cubicBezTo>
                  <a:cubicBezTo>
                    <a:pt x="6526" y="14647"/>
                    <a:pt x="6580" y="14649"/>
                    <a:pt x="6644" y="14654"/>
                  </a:cubicBezTo>
                  <a:cubicBezTo>
                    <a:pt x="6684" y="14659"/>
                    <a:pt x="6730" y="14662"/>
                    <a:pt x="6778" y="14671"/>
                  </a:cubicBezTo>
                  <a:cubicBezTo>
                    <a:pt x="6804" y="14674"/>
                    <a:pt x="6829" y="14679"/>
                    <a:pt x="6853" y="14685"/>
                  </a:cubicBezTo>
                  <a:cubicBezTo>
                    <a:pt x="6879" y="14689"/>
                    <a:pt x="6907" y="14695"/>
                    <a:pt x="6934" y="14702"/>
                  </a:cubicBezTo>
                  <a:cubicBezTo>
                    <a:pt x="6947" y="14706"/>
                    <a:pt x="6963" y="14709"/>
                    <a:pt x="6977" y="14713"/>
                  </a:cubicBezTo>
                  <a:cubicBezTo>
                    <a:pt x="6990" y="14716"/>
                    <a:pt x="7005" y="14721"/>
                    <a:pt x="7020" y="14725"/>
                  </a:cubicBezTo>
                  <a:cubicBezTo>
                    <a:pt x="7048" y="14733"/>
                    <a:pt x="7079" y="14741"/>
                    <a:pt x="7108" y="14749"/>
                  </a:cubicBezTo>
                  <a:cubicBezTo>
                    <a:pt x="7139" y="14760"/>
                    <a:pt x="7169" y="14772"/>
                    <a:pt x="7201" y="14783"/>
                  </a:cubicBezTo>
                  <a:cubicBezTo>
                    <a:pt x="7233" y="14795"/>
                    <a:pt x="7265" y="14806"/>
                    <a:pt x="7296" y="14820"/>
                  </a:cubicBezTo>
                  <a:cubicBezTo>
                    <a:pt x="7329" y="14834"/>
                    <a:pt x="7362" y="14849"/>
                    <a:pt x="7394" y="14863"/>
                  </a:cubicBezTo>
                  <a:cubicBezTo>
                    <a:pt x="7428" y="14879"/>
                    <a:pt x="7460" y="14897"/>
                    <a:pt x="7494" y="14914"/>
                  </a:cubicBezTo>
                  <a:cubicBezTo>
                    <a:pt x="7561" y="14948"/>
                    <a:pt x="7625" y="14990"/>
                    <a:pt x="7693" y="15031"/>
                  </a:cubicBezTo>
                  <a:cubicBezTo>
                    <a:pt x="7729" y="15051"/>
                    <a:pt x="7758" y="15077"/>
                    <a:pt x="7792" y="15101"/>
                  </a:cubicBezTo>
                  <a:cubicBezTo>
                    <a:pt x="7825" y="15125"/>
                    <a:pt x="7859" y="15149"/>
                    <a:pt x="7891" y="15175"/>
                  </a:cubicBezTo>
                  <a:cubicBezTo>
                    <a:pt x="7922" y="15202"/>
                    <a:pt x="7954" y="15230"/>
                    <a:pt x="7987" y="15257"/>
                  </a:cubicBezTo>
                  <a:cubicBezTo>
                    <a:pt x="8019" y="15285"/>
                    <a:pt x="8052" y="15312"/>
                    <a:pt x="8082" y="15344"/>
                  </a:cubicBezTo>
                  <a:cubicBezTo>
                    <a:pt x="8207" y="15464"/>
                    <a:pt x="8329" y="15601"/>
                    <a:pt x="8455" y="15736"/>
                  </a:cubicBezTo>
                  <a:cubicBezTo>
                    <a:pt x="8580" y="15873"/>
                    <a:pt x="8708" y="16012"/>
                    <a:pt x="8838" y="16150"/>
                  </a:cubicBezTo>
                  <a:cubicBezTo>
                    <a:pt x="9176" y="16515"/>
                    <a:pt x="9513" y="16882"/>
                    <a:pt x="9816" y="17207"/>
                  </a:cubicBezTo>
                  <a:cubicBezTo>
                    <a:pt x="9773" y="17458"/>
                    <a:pt x="9648" y="17757"/>
                    <a:pt x="9350" y="18057"/>
                  </a:cubicBezTo>
                  <a:cubicBezTo>
                    <a:pt x="9060" y="18347"/>
                    <a:pt x="8798" y="18516"/>
                    <a:pt x="8594" y="18617"/>
                  </a:cubicBezTo>
                  <a:cubicBezTo>
                    <a:pt x="8586" y="18610"/>
                    <a:pt x="8579" y="18603"/>
                    <a:pt x="8571" y="18597"/>
                  </a:cubicBezTo>
                  <a:cubicBezTo>
                    <a:pt x="8530" y="18563"/>
                    <a:pt x="8489" y="18527"/>
                    <a:pt x="8445" y="18492"/>
                  </a:cubicBezTo>
                  <a:cubicBezTo>
                    <a:pt x="8402" y="18454"/>
                    <a:pt x="8356" y="18418"/>
                    <a:pt x="8313" y="18375"/>
                  </a:cubicBezTo>
                  <a:cubicBezTo>
                    <a:pt x="8223" y="18293"/>
                    <a:pt x="8129" y="18206"/>
                    <a:pt x="8032" y="18117"/>
                  </a:cubicBezTo>
                  <a:cubicBezTo>
                    <a:pt x="7938" y="18023"/>
                    <a:pt x="7843" y="17925"/>
                    <a:pt x="7745" y="17827"/>
                  </a:cubicBezTo>
                  <a:cubicBezTo>
                    <a:pt x="7650" y="17726"/>
                    <a:pt x="7556" y="17620"/>
                    <a:pt x="7460" y="17516"/>
                  </a:cubicBezTo>
                  <a:cubicBezTo>
                    <a:pt x="7369" y="17407"/>
                    <a:pt x="7276" y="17301"/>
                    <a:pt x="7189" y="17191"/>
                  </a:cubicBezTo>
                  <a:cubicBezTo>
                    <a:pt x="7106" y="17079"/>
                    <a:pt x="7018" y="16974"/>
                    <a:pt x="6943" y="16863"/>
                  </a:cubicBezTo>
                  <a:cubicBezTo>
                    <a:pt x="6904" y="16809"/>
                    <a:pt x="6867" y="16755"/>
                    <a:pt x="6830" y="16703"/>
                  </a:cubicBezTo>
                  <a:cubicBezTo>
                    <a:pt x="6794" y="16649"/>
                    <a:pt x="6761" y="16598"/>
                    <a:pt x="6727" y="16547"/>
                  </a:cubicBezTo>
                  <a:cubicBezTo>
                    <a:pt x="6711" y="16522"/>
                    <a:pt x="6693" y="16498"/>
                    <a:pt x="6679" y="16472"/>
                  </a:cubicBezTo>
                  <a:lnTo>
                    <a:pt x="6634" y="16397"/>
                  </a:lnTo>
                  <a:cubicBezTo>
                    <a:pt x="6603" y="16347"/>
                    <a:pt x="6575" y="16299"/>
                    <a:pt x="6548" y="16253"/>
                  </a:cubicBezTo>
                  <a:cubicBezTo>
                    <a:pt x="6496" y="16162"/>
                    <a:pt x="6448" y="16076"/>
                    <a:pt x="6409" y="15998"/>
                  </a:cubicBezTo>
                  <a:cubicBezTo>
                    <a:pt x="6368" y="15923"/>
                    <a:pt x="6336" y="15854"/>
                    <a:pt x="6309" y="15797"/>
                  </a:cubicBezTo>
                  <a:cubicBezTo>
                    <a:pt x="6285" y="15740"/>
                    <a:pt x="6265" y="15696"/>
                    <a:pt x="6253" y="15665"/>
                  </a:cubicBezTo>
                  <a:cubicBezTo>
                    <a:pt x="6240" y="15635"/>
                    <a:pt x="6234" y="15619"/>
                    <a:pt x="6234" y="15618"/>
                  </a:cubicBezTo>
                  <a:lnTo>
                    <a:pt x="6234" y="15618"/>
                  </a:lnTo>
                  <a:cubicBezTo>
                    <a:pt x="6234" y="15619"/>
                    <a:pt x="6240" y="15635"/>
                    <a:pt x="6252" y="15666"/>
                  </a:cubicBezTo>
                  <a:cubicBezTo>
                    <a:pt x="6262" y="15699"/>
                    <a:pt x="6281" y="15743"/>
                    <a:pt x="6303" y="15801"/>
                  </a:cubicBezTo>
                  <a:cubicBezTo>
                    <a:pt x="6328" y="15857"/>
                    <a:pt x="6356" y="15928"/>
                    <a:pt x="6395" y="16005"/>
                  </a:cubicBezTo>
                  <a:cubicBezTo>
                    <a:pt x="6430" y="16084"/>
                    <a:pt x="6477" y="16171"/>
                    <a:pt x="6524" y="16265"/>
                  </a:cubicBezTo>
                  <a:cubicBezTo>
                    <a:pt x="6550" y="16312"/>
                    <a:pt x="6577" y="16361"/>
                    <a:pt x="6605" y="16412"/>
                  </a:cubicBezTo>
                  <a:cubicBezTo>
                    <a:pt x="6618" y="16437"/>
                    <a:pt x="6634" y="16461"/>
                    <a:pt x="6648" y="16488"/>
                  </a:cubicBezTo>
                  <a:cubicBezTo>
                    <a:pt x="6663" y="16514"/>
                    <a:pt x="6677" y="16541"/>
                    <a:pt x="6695" y="16566"/>
                  </a:cubicBezTo>
                  <a:cubicBezTo>
                    <a:pt x="6726" y="16618"/>
                    <a:pt x="6758" y="16672"/>
                    <a:pt x="6791" y="16727"/>
                  </a:cubicBezTo>
                  <a:cubicBezTo>
                    <a:pt x="6826" y="16781"/>
                    <a:pt x="6863" y="16836"/>
                    <a:pt x="6899" y="16891"/>
                  </a:cubicBezTo>
                  <a:cubicBezTo>
                    <a:pt x="6970" y="17004"/>
                    <a:pt x="7053" y="17115"/>
                    <a:pt x="7134" y="17231"/>
                  </a:cubicBezTo>
                  <a:cubicBezTo>
                    <a:pt x="7216" y="17345"/>
                    <a:pt x="7307" y="17455"/>
                    <a:pt x="7393" y="17568"/>
                  </a:cubicBezTo>
                  <a:cubicBezTo>
                    <a:pt x="7484" y="17677"/>
                    <a:pt x="7576" y="17788"/>
                    <a:pt x="7667" y="17894"/>
                  </a:cubicBezTo>
                  <a:cubicBezTo>
                    <a:pt x="7764" y="17998"/>
                    <a:pt x="7858" y="18098"/>
                    <a:pt x="7948" y="18198"/>
                  </a:cubicBezTo>
                  <a:cubicBezTo>
                    <a:pt x="8043" y="18292"/>
                    <a:pt x="8134" y="18384"/>
                    <a:pt x="8222" y="18472"/>
                  </a:cubicBezTo>
                  <a:cubicBezTo>
                    <a:pt x="8263" y="18515"/>
                    <a:pt x="8309" y="18555"/>
                    <a:pt x="8353" y="18594"/>
                  </a:cubicBezTo>
                  <a:cubicBezTo>
                    <a:pt x="8387" y="18623"/>
                    <a:pt x="8416" y="18653"/>
                    <a:pt x="8449" y="18681"/>
                  </a:cubicBezTo>
                  <a:cubicBezTo>
                    <a:pt x="8442" y="18684"/>
                    <a:pt x="8435" y="18687"/>
                    <a:pt x="8428" y="18689"/>
                  </a:cubicBezTo>
                  <a:lnTo>
                    <a:pt x="8438" y="18700"/>
                  </a:lnTo>
                  <a:cubicBezTo>
                    <a:pt x="8514" y="18770"/>
                    <a:pt x="8588" y="18842"/>
                    <a:pt x="8665" y="18908"/>
                  </a:cubicBezTo>
                  <a:cubicBezTo>
                    <a:pt x="8704" y="18942"/>
                    <a:pt x="8743" y="18975"/>
                    <a:pt x="8779" y="19009"/>
                  </a:cubicBezTo>
                  <a:cubicBezTo>
                    <a:pt x="8818" y="19040"/>
                    <a:pt x="8857" y="19072"/>
                    <a:pt x="8894" y="19106"/>
                  </a:cubicBezTo>
                  <a:cubicBezTo>
                    <a:pt x="8971" y="19171"/>
                    <a:pt x="9052" y="19230"/>
                    <a:pt x="9127" y="19291"/>
                  </a:cubicBezTo>
                  <a:cubicBezTo>
                    <a:pt x="9281" y="19408"/>
                    <a:pt x="9436" y="19519"/>
                    <a:pt x="9585" y="19617"/>
                  </a:cubicBezTo>
                  <a:cubicBezTo>
                    <a:pt x="9732" y="19718"/>
                    <a:pt x="9879" y="19808"/>
                    <a:pt x="10013" y="19886"/>
                  </a:cubicBezTo>
                  <a:cubicBezTo>
                    <a:pt x="10283" y="20044"/>
                    <a:pt x="10518" y="20161"/>
                    <a:pt x="10684" y="20239"/>
                  </a:cubicBezTo>
                  <a:cubicBezTo>
                    <a:pt x="10851" y="20315"/>
                    <a:pt x="10949" y="20352"/>
                    <a:pt x="10949" y="20352"/>
                  </a:cubicBezTo>
                  <a:cubicBezTo>
                    <a:pt x="10949" y="20352"/>
                    <a:pt x="10848" y="20322"/>
                    <a:pt x="10676" y="20259"/>
                  </a:cubicBezTo>
                  <a:cubicBezTo>
                    <a:pt x="10503" y="20195"/>
                    <a:pt x="10260" y="20097"/>
                    <a:pt x="9974" y="19957"/>
                  </a:cubicBezTo>
                  <a:cubicBezTo>
                    <a:pt x="9833" y="19886"/>
                    <a:pt x="9679" y="19809"/>
                    <a:pt x="9522" y="19718"/>
                  </a:cubicBezTo>
                  <a:cubicBezTo>
                    <a:pt x="9362" y="19629"/>
                    <a:pt x="9199" y="19530"/>
                    <a:pt x="9031" y="19421"/>
                  </a:cubicBezTo>
                  <a:cubicBezTo>
                    <a:pt x="8948" y="19366"/>
                    <a:pt x="8864" y="19311"/>
                    <a:pt x="8780" y="19252"/>
                  </a:cubicBezTo>
                  <a:cubicBezTo>
                    <a:pt x="8739" y="19221"/>
                    <a:pt x="8697" y="19193"/>
                    <a:pt x="8655" y="19163"/>
                  </a:cubicBezTo>
                  <a:cubicBezTo>
                    <a:pt x="8612" y="19131"/>
                    <a:pt x="8572" y="19100"/>
                    <a:pt x="8530" y="19069"/>
                  </a:cubicBezTo>
                  <a:cubicBezTo>
                    <a:pt x="8447" y="19006"/>
                    <a:pt x="8367" y="18939"/>
                    <a:pt x="8282" y="18875"/>
                  </a:cubicBezTo>
                  <a:cubicBezTo>
                    <a:pt x="8200" y="18807"/>
                    <a:pt x="8120" y="18736"/>
                    <a:pt x="8039" y="18668"/>
                  </a:cubicBezTo>
                  <a:cubicBezTo>
                    <a:pt x="7881" y="18525"/>
                    <a:pt x="7725" y="18379"/>
                    <a:pt x="7578" y="18226"/>
                  </a:cubicBezTo>
                  <a:cubicBezTo>
                    <a:pt x="7507" y="18149"/>
                    <a:pt x="7433" y="18076"/>
                    <a:pt x="7366" y="17996"/>
                  </a:cubicBezTo>
                  <a:cubicBezTo>
                    <a:pt x="7296" y="17918"/>
                    <a:pt x="7229" y="17842"/>
                    <a:pt x="7167" y="17763"/>
                  </a:cubicBezTo>
                  <a:cubicBezTo>
                    <a:pt x="7104" y="17683"/>
                    <a:pt x="7040" y="17608"/>
                    <a:pt x="6985" y="17529"/>
                  </a:cubicBezTo>
                  <a:cubicBezTo>
                    <a:pt x="6927" y="17451"/>
                    <a:pt x="6867" y="17377"/>
                    <a:pt x="6817" y="17299"/>
                  </a:cubicBezTo>
                  <a:cubicBezTo>
                    <a:pt x="6765" y="17223"/>
                    <a:pt x="6712" y="17149"/>
                    <a:pt x="6665" y="17076"/>
                  </a:cubicBezTo>
                  <a:cubicBezTo>
                    <a:pt x="6624" y="17008"/>
                    <a:pt x="6582" y="16942"/>
                    <a:pt x="6543" y="16878"/>
                  </a:cubicBezTo>
                  <a:cubicBezTo>
                    <a:pt x="5838" y="15821"/>
                    <a:pt x="5575" y="14896"/>
                    <a:pt x="5953" y="14518"/>
                  </a:cubicBezTo>
                  <a:cubicBezTo>
                    <a:pt x="6071" y="14401"/>
                    <a:pt x="6241" y="14345"/>
                    <a:pt x="6451" y="14345"/>
                  </a:cubicBezTo>
                  <a:cubicBezTo>
                    <a:pt x="6838" y="14345"/>
                    <a:pt x="7362" y="14534"/>
                    <a:pt x="7945" y="14875"/>
                  </a:cubicBezTo>
                  <a:lnTo>
                    <a:pt x="14357" y="8465"/>
                  </a:lnTo>
                  <a:cubicBezTo>
                    <a:pt x="14357" y="8465"/>
                    <a:pt x="14374" y="8448"/>
                    <a:pt x="14424" y="8448"/>
                  </a:cubicBezTo>
                  <a:close/>
                  <a:moveTo>
                    <a:pt x="18570" y="18662"/>
                  </a:moveTo>
                  <a:lnTo>
                    <a:pt x="19385" y="19476"/>
                  </a:lnTo>
                  <a:lnTo>
                    <a:pt x="18300" y="20561"/>
                  </a:lnTo>
                  <a:lnTo>
                    <a:pt x="18300" y="20561"/>
                  </a:lnTo>
                  <a:lnTo>
                    <a:pt x="17486" y="19746"/>
                  </a:lnTo>
                  <a:lnTo>
                    <a:pt x="18570" y="18662"/>
                  </a:lnTo>
                  <a:close/>
                  <a:moveTo>
                    <a:pt x="23363" y="18716"/>
                  </a:moveTo>
                  <a:lnTo>
                    <a:pt x="24192" y="19545"/>
                  </a:lnTo>
                  <a:lnTo>
                    <a:pt x="23138" y="20600"/>
                  </a:lnTo>
                  <a:lnTo>
                    <a:pt x="22308" y="19770"/>
                  </a:lnTo>
                  <a:lnTo>
                    <a:pt x="23363" y="18716"/>
                  </a:lnTo>
                  <a:close/>
                  <a:moveTo>
                    <a:pt x="11837" y="19115"/>
                  </a:moveTo>
                  <a:cubicBezTo>
                    <a:pt x="11838" y="19119"/>
                    <a:pt x="11840" y="19123"/>
                    <a:pt x="11842" y="19128"/>
                  </a:cubicBezTo>
                  <a:cubicBezTo>
                    <a:pt x="11851" y="19148"/>
                    <a:pt x="11866" y="19179"/>
                    <a:pt x="11881" y="19220"/>
                  </a:cubicBezTo>
                  <a:cubicBezTo>
                    <a:pt x="11896" y="19260"/>
                    <a:pt x="11916" y="19307"/>
                    <a:pt x="11935" y="19362"/>
                  </a:cubicBezTo>
                  <a:cubicBezTo>
                    <a:pt x="11955" y="19417"/>
                    <a:pt x="11975" y="19482"/>
                    <a:pt x="11994" y="19551"/>
                  </a:cubicBezTo>
                  <a:cubicBezTo>
                    <a:pt x="12013" y="19623"/>
                    <a:pt x="12027" y="19702"/>
                    <a:pt x="12037" y="19784"/>
                  </a:cubicBezTo>
                  <a:cubicBezTo>
                    <a:pt x="12046" y="19867"/>
                    <a:pt x="12050" y="19957"/>
                    <a:pt x="12039" y="20051"/>
                  </a:cubicBezTo>
                  <a:cubicBezTo>
                    <a:pt x="12027" y="20142"/>
                    <a:pt x="12002" y="20240"/>
                    <a:pt x="11949" y="20326"/>
                  </a:cubicBezTo>
                  <a:cubicBezTo>
                    <a:pt x="11935" y="20346"/>
                    <a:pt x="11921" y="20371"/>
                    <a:pt x="11906" y="20389"/>
                  </a:cubicBezTo>
                  <a:lnTo>
                    <a:pt x="11882" y="20416"/>
                  </a:lnTo>
                  <a:lnTo>
                    <a:pt x="11869" y="20431"/>
                  </a:lnTo>
                  <a:lnTo>
                    <a:pt x="11855" y="20444"/>
                  </a:lnTo>
                  <a:cubicBezTo>
                    <a:pt x="11838" y="20462"/>
                    <a:pt x="11819" y="20481"/>
                    <a:pt x="11799" y="20494"/>
                  </a:cubicBezTo>
                  <a:lnTo>
                    <a:pt x="11737" y="20537"/>
                  </a:lnTo>
                  <a:cubicBezTo>
                    <a:pt x="11650" y="20589"/>
                    <a:pt x="11552" y="20619"/>
                    <a:pt x="11455" y="20635"/>
                  </a:cubicBezTo>
                  <a:cubicBezTo>
                    <a:pt x="11399" y="20644"/>
                    <a:pt x="11343" y="20648"/>
                    <a:pt x="11288" y="20648"/>
                  </a:cubicBezTo>
                  <a:cubicBezTo>
                    <a:pt x="11248" y="20648"/>
                    <a:pt x="11208" y="20646"/>
                    <a:pt x="11169" y="20643"/>
                  </a:cubicBezTo>
                  <a:cubicBezTo>
                    <a:pt x="11146" y="20642"/>
                    <a:pt x="11124" y="20638"/>
                    <a:pt x="11101" y="20636"/>
                  </a:cubicBezTo>
                  <a:lnTo>
                    <a:pt x="11035" y="20626"/>
                  </a:lnTo>
                  <a:cubicBezTo>
                    <a:pt x="10992" y="20619"/>
                    <a:pt x="10949" y="20610"/>
                    <a:pt x="10909" y="20599"/>
                  </a:cubicBezTo>
                  <a:cubicBezTo>
                    <a:pt x="10827" y="20581"/>
                    <a:pt x="10752" y="20557"/>
                    <a:pt x="10683" y="20532"/>
                  </a:cubicBezTo>
                  <a:cubicBezTo>
                    <a:pt x="10613" y="20510"/>
                    <a:pt x="10553" y="20482"/>
                    <a:pt x="10498" y="20460"/>
                  </a:cubicBezTo>
                  <a:cubicBezTo>
                    <a:pt x="10444" y="20435"/>
                    <a:pt x="10397" y="20415"/>
                    <a:pt x="10361" y="20395"/>
                  </a:cubicBezTo>
                  <a:cubicBezTo>
                    <a:pt x="10284" y="20356"/>
                    <a:pt x="10243" y="20333"/>
                    <a:pt x="10243" y="20333"/>
                  </a:cubicBezTo>
                  <a:lnTo>
                    <a:pt x="10243" y="20333"/>
                  </a:lnTo>
                  <a:cubicBezTo>
                    <a:pt x="10243" y="20333"/>
                    <a:pt x="10288" y="20349"/>
                    <a:pt x="10365" y="20381"/>
                  </a:cubicBezTo>
                  <a:cubicBezTo>
                    <a:pt x="10404" y="20396"/>
                    <a:pt x="10452" y="20413"/>
                    <a:pt x="10509" y="20435"/>
                  </a:cubicBezTo>
                  <a:cubicBezTo>
                    <a:pt x="10564" y="20451"/>
                    <a:pt x="10625" y="20475"/>
                    <a:pt x="10697" y="20494"/>
                  </a:cubicBezTo>
                  <a:cubicBezTo>
                    <a:pt x="10731" y="20503"/>
                    <a:pt x="10766" y="20514"/>
                    <a:pt x="10804" y="20522"/>
                  </a:cubicBezTo>
                  <a:cubicBezTo>
                    <a:pt x="10840" y="20530"/>
                    <a:pt x="10879" y="20542"/>
                    <a:pt x="10919" y="20549"/>
                  </a:cubicBezTo>
                  <a:cubicBezTo>
                    <a:pt x="10960" y="20557"/>
                    <a:pt x="11001" y="20564"/>
                    <a:pt x="11043" y="20569"/>
                  </a:cubicBezTo>
                  <a:cubicBezTo>
                    <a:pt x="11066" y="20571"/>
                    <a:pt x="11086" y="20576"/>
                    <a:pt x="11107" y="20577"/>
                  </a:cubicBezTo>
                  <a:lnTo>
                    <a:pt x="11173" y="20583"/>
                  </a:lnTo>
                  <a:cubicBezTo>
                    <a:pt x="11195" y="20584"/>
                    <a:pt x="11216" y="20584"/>
                    <a:pt x="11240" y="20584"/>
                  </a:cubicBezTo>
                  <a:lnTo>
                    <a:pt x="11308" y="20584"/>
                  </a:lnTo>
                  <a:cubicBezTo>
                    <a:pt x="11352" y="20581"/>
                    <a:pt x="11398" y="20577"/>
                    <a:pt x="11443" y="20569"/>
                  </a:cubicBezTo>
                  <a:cubicBezTo>
                    <a:pt x="11533" y="20554"/>
                    <a:pt x="11623" y="20525"/>
                    <a:pt x="11701" y="20479"/>
                  </a:cubicBezTo>
                  <a:lnTo>
                    <a:pt x="11759" y="20440"/>
                  </a:lnTo>
                  <a:cubicBezTo>
                    <a:pt x="11778" y="20427"/>
                    <a:pt x="11794" y="20409"/>
                    <a:pt x="11811" y="20396"/>
                  </a:cubicBezTo>
                  <a:lnTo>
                    <a:pt x="11825" y="20384"/>
                  </a:lnTo>
                  <a:lnTo>
                    <a:pt x="11834" y="20373"/>
                  </a:lnTo>
                  <a:lnTo>
                    <a:pt x="11858" y="20346"/>
                  </a:lnTo>
                  <a:cubicBezTo>
                    <a:pt x="11873" y="20328"/>
                    <a:pt x="11882" y="20310"/>
                    <a:pt x="11896" y="20293"/>
                  </a:cubicBezTo>
                  <a:cubicBezTo>
                    <a:pt x="11943" y="20216"/>
                    <a:pt x="11970" y="20130"/>
                    <a:pt x="11982" y="20043"/>
                  </a:cubicBezTo>
                  <a:cubicBezTo>
                    <a:pt x="11994" y="19956"/>
                    <a:pt x="11994" y="19870"/>
                    <a:pt x="11988" y="19789"/>
                  </a:cubicBezTo>
                  <a:cubicBezTo>
                    <a:pt x="11986" y="19749"/>
                    <a:pt x="11982" y="19708"/>
                    <a:pt x="11975" y="19671"/>
                  </a:cubicBezTo>
                  <a:cubicBezTo>
                    <a:pt x="11970" y="19632"/>
                    <a:pt x="11963" y="19596"/>
                    <a:pt x="11956" y="19561"/>
                  </a:cubicBezTo>
                  <a:cubicBezTo>
                    <a:pt x="11949" y="19524"/>
                    <a:pt x="11941" y="19491"/>
                    <a:pt x="11935" y="19460"/>
                  </a:cubicBezTo>
                  <a:cubicBezTo>
                    <a:pt x="11928" y="19428"/>
                    <a:pt x="11920" y="19397"/>
                    <a:pt x="11913" y="19369"/>
                  </a:cubicBezTo>
                  <a:cubicBezTo>
                    <a:pt x="11900" y="19312"/>
                    <a:pt x="11882" y="19263"/>
                    <a:pt x="11872" y="19224"/>
                  </a:cubicBezTo>
                  <a:cubicBezTo>
                    <a:pt x="11855" y="19172"/>
                    <a:pt x="11843" y="19135"/>
                    <a:pt x="11837" y="19115"/>
                  </a:cubicBezTo>
                  <a:close/>
                  <a:moveTo>
                    <a:pt x="16412" y="18901"/>
                  </a:moveTo>
                  <a:lnTo>
                    <a:pt x="17240" y="19730"/>
                  </a:lnTo>
                  <a:lnTo>
                    <a:pt x="16186" y="20784"/>
                  </a:lnTo>
                  <a:lnTo>
                    <a:pt x="15358" y="19956"/>
                  </a:lnTo>
                  <a:lnTo>
                    <a:pt x="16412" y="18901"/>
                  </a:lnTo>
                  <a:close/>
                  <a:moveTo>
                    <a:pt x="21248" y="18939"/>
                  </a:moveTo>
                  <a:lnTo>
                    <a:pt x="22061" y="19754"/>
                  </a:lnTo>
                  <a:lnTo>
                    <a:pt x="20978" y="20838"/>
                  </a:lnTo>
                  <a:lnTo>
                    <a:pt x="20164" y="20024"/>
                  </a:lnTo>
                  <a:lnTo>
                    <a:pt x="21248" y="18939"/>
                  </a:lnTo>
                  <a:close/>
                  <a:moveTo>
                    <a:pt x="5888" y="16300"/>
                  </a:moveTo>
                  <a:cubicBezTo>
                    <a:pt x="6131" y="16782"/>
                    <a:pt x="6477" y="17299"/>
                    <a:pt x="6899" y="17814"/>
                  </a:cubicBezTo>
                  <a:lnTo>
                    <a:pt x="4765" y="21207"/>
                  </a:lnTo>
                  <a:lnTo>
                    <a:pt x="4765" y="21207"/>
                  </a:lnTo>
                  <a:lnTo>
                    <a:pt x="5888" y="16300"/>
                  </a:lnTo>
                  <a:close/>
                  <a:moveTo>
                    <a:pt x="7061" y="18008"/>
                  </a:moveTo>
                  <a:cubicBezTo>
                    <a:pt x="7256" y="18234"/>
                    <a:pt x="7464" y="18460"/>
                    <a:pt x="7684" y="18680"/>
                  </a:cubicBezTo>
                  <a:cubicBezTo>
                    <a:pt x="7905" y="18899"/>
                    <a:pt x="8129" y="19107"/>
                    <a:pt x="8356" y="19302"/>
                  </a:cubicBezTo>
                  <a:lnTo>
                    <a:pt x="4872" y="21490"/>
                  </a:lnTo>
                  <a:lnTo>
                    <a:pt x="4872" y="21490"/>
                  </a:lnTo>
                  <a:lnTo>
                    <a:pt x="7061" y="18008"/>
                  </a:lnTo>
                  <a:close/>
                  <a:moveTo>
                    <a:pt x="21292" y="17945"/>
                  </a:moveTo>
                  <a:lnTo>
                    <a:pt x="21578" y="18233"/>
                  </a:lnTo>
                  <a:lnTo>
                    <a:pt x="18257" y="21555"/>
                  </a:lnTo>
                  <a:lnTo>
                    <a:pt x="17970" y="21268"/>
                  </a:lnTo>
                  <a:lnTo>
                    <a:pt x="21292" y="17945"/>
                  </a:lnTo>
                  <a:close/>
                  <a:moveTo>
                    <a:pt x="24323" y="19676"/>
                  </a:moveTo>
                  <a:lnTo>
                    <a:pt x="25153" y="20505"/>
                  </a:lnTo>
                  <a:lnTo>
                    <a:pt x="24098" y="21559"/>
                  </a:lnTo>
                  <a:lnTo>
                    <a:pt x="23269" y="20730"/>
                  </a:lnTo>
                  <a:lnTo>
                    <a:pt x="24323" y="19676"/>
                  </a:lnTo>
                  <a:close/>
                  <a:moveTo>
                    <a:pt x="8551" y="19465"/>
                  </a:moveTo>
                  <a:cubicBezTo>
                    <a:pt x="9065" y="19886"/>
                    <a:pt x="9581" y="20232"/>
                    <a:pt x="10063" y="20475"/>
                  </a:cubicBezTo>
                  <a:lnTo>
                    <a:pt x="5157" y="21598"/>
                  </a:lnTo>
                  <a:lnTo>
                    <a:pt x="8551" y="19465"/>
                  </a:lnTo>
                  <a:close/>
                  <a:moveTo>
                    <a:pt x="17372" y="19862"/>
                  </a:moveTo>
                  <a:lnTo>
                    <a:pt x="18186" y="20675"/>
                  </a:lnTo>
                  <a:lnTo>
                    <a:pt x="17132" y="21730"/>
                  </a:lnTo>
                  <a:lnTo>
                    <a:pt x="16318" y="20916"/>
                  </a:lnTo>
                  <a:lnTo>
                    <a:pt x="17372" y="19862"/>
                  </a:lnTo>
                  <a:close/>
                  <a:moveTo>
                    <a:pt x="22193" y="19884"/>
                  </a:moveTo>
                  <a:lnTo>
                    <a:pt x="23021" y="20714"/>
                  </a:lnTo>
                  <a:lnTo>
                    <a:pt x="21938" y="21798"/>
                  </a:lnTo>
                  <a:lnTo>
                    <a:pt x="21108" y="20969"/>
                  </a:lnTo>
                  <a:lnTo>
                    <a:pt x="22193" y="19884"/>
                  </a:lnTo>
                  <a:close/>
                  <a:moveTo>
                    <a:pt x="20050" y="20140"/>
                  </a:moveTo>
                  <a:lnTo>
                    <a:pt x="20863" y="20953"/>
                  </a:lnTo>
                  <a:lnTo>
                    <a:pt x="19778" y="22038"/>
                  </a:lnTo>
                  <a:lnTo>
                    <a:pt x="18965" y="21225"/>
                  </a:lnTo>
                  <a:lnTo>
                    <a:pt x="20050" y="20140"/>
                  </a:lnTo>
                  <a:close/>
                  <a:moveTo>
                    <a:pt x="4577" y="21569"/>
                  </a:moveTo>
                  <a:cubicBezTo>
                    <a:pt x="4589" y="21569"/>
                    <a:pt x="4599" y="21569"/>
                    <a:pt x="4608" y="21570"/>
                  </a:cubicBezTo>
                  <a:cubicBezTo>
                    <a:pt x="4629" y="21571"/>
                    <a:pt x="4641" y="21576"/>
                    <a:pt x="4641" y="21576"/>
                  </a:cubicBezTo>
                  <a:cubicBezTo>
                    <a:pt x="4641" y="21576"/>
                    <a:pt x="4631" y="21584"/>
                    <a:pt x="4615" y="21597"/>
                  </a:cubicBezTo>
                  <a:cubicBezTo>
                    <a:pt x="4597" y="21609"/>
                    <a:pt x="4574" y="21625"/>
                    <a:pt x="4545" y="21645"/>
                  </a:cubicBezTo>
                  <a:cubicBezTo>
                    <a:pt x="4531" y="21656"/>
                    <a:pt x="4517" y="21665"/>
                    <a:pt x="4502" y="21677"/>
                  </a:cubicBezTo>
                  <a:cubicBezTo>
                    <a:pt x="4487" y="21689"/>
                    <a:pt x="4471" y="21699"/>
                    <a:pt x="4456" y="21712"/>
                  </a:cubicBezTo>
                  <a:cubicBezTo>
                    <a:pt x="4440" y="21724"/>
                    <a:pt x="4427" y="21738"/>
                    <a:pt x="4411" y="21750"/>
                  </a:cubicBezTo>
                  <a:cubicBezTo>
                    <a:pt x="4396" y="21763"/>
                    <a:pt x="4381" y="21777"/>
                    <a:pt x="4368" y="21790"/>
                  </a:cubicBezTo>
                  <a:cubicBezTo>
                    <a:pt x="4355" y="21806"/>
                    <a:pt x="4341" y="21818"/>
                    <a:pt x="4329" y="21833"/>
                  </a:cubicBezTo>
                  <a:cubicBezTo>
                    <a:pt x="4325" y="21840"/>
                    <a:pt x="4318" y="21849"/>
                    <a:pt x="4310" y="21856"/>
                  </a:cubicBezTo>
                  <a:cubicBezTo>
                    <a:pt x="4306" y="21862"/>
                    <a:pt x="4300" y="21871"/>
                    <a:pt x="4295" y="21877"/>
                  </a:cubicBezTo>
                  <a:cubicBezTo>
                    <a:pt x="4291" y="21884"/>
                    <a:pt x="4286" y="21892"/>
                    <a:pt x="4280" y="21899"/>
                  </a:cubicBezTo>
                  <a:cubicBezTo>
                    <a:pt x="4278" y="21907"/>
                    <a:pt x="4272" y="21913"/>
                    <a:pt x="4268" y="21923"/>
                  </a:cubicBezTo>
                  <a:cubicBezTo>
                    <a:pt x="4264" y="21931"/>
                    <a:pt x="4260" y="21938"/>
                    <a:pt x="4255" y="21944"/>
                  </a:cubicBezTo>
                  <a:cubicBezTo>
                    <a:pt x="4252" y="21952"/>
                    <a:pt x="4248" y="21959"/>
                    <a:pt x="4245" y="21966"/>
                  </a:cubicBezTo>
                  <a:cubicBezTo>
                    <a:pt x="4239" y="21981"/>
                    <a:pt x="4232" y="21994"/>
                    <a:pt x="4227" y="22007"/>
                  </a:cubicBezTo>
                  <a:cubicBezTo>
                    <a:pt x="4224" y="22021"/>
                    <a:pt x="4218" y="22033"/>
                    <a:pt x="4214" y="22044"/>
                  </a:cubicBezTo>
                  <a:cubicBezTo>
                    <a:pt x="4208" y="22064"/>
                    <a:pt x="4201" y="22075"/>
                    <a:pt x="4201" y="22075"/>
                  </a:cubicBezTo>
                  <a:cubicBezTo>
                    <a:pt x="4201" y="22075"/>
                    <a:pt x="4194" y="22065"/>
                    <a:pt x="4188" y="22044"/>
                  </a:cubicBezTo>
                  <a:cubicBezTo>
                    <a:pt x="4185" y="22033"/>
                    <a:pt x="4180" y="22020"/>
                    <a:pt x="4174" y="22006"/>
                  </a:cubicBezTo>
                  <a:cubicBezTo>
                    <a:pt x="4169" y="21991"/>
                    <a:pt x="4169" y="21974"/>
                    <a:pt x="4167" y="21954"/>
                  </a:cubicBezTo>
                  <a:cubicBezTo>
                    <a:pt x="4167" y="21944"/>
                    <a:pt x="4166" y="21934"/>
                    <a:pt x="4166" y="21924"/>
                  </a:cubicBezTo>
                  <a:cubicBezTo>
                    <a:pt x="4167" y="21913"/>
                    <a:pt x="4169" y="21903"/>
                    <a:pt x="4169" y="21892"/>
                  </a:cubicBezTo>
                  <a:lnTo>
                    <a:pt x="4174" y="21857"/>
                  </a:lnTo>
                  <a:cubicBezTo>
                    <a:pt x="4178" y="21845"/>
                    <a:pt x="4182" y="21833"/>
                    <a:pt x="4186" y="21822"/>
                  </a:cubicBezTo>
                  <a:cubicBezTo>
                    <a:pt x="4194" y="21798"/>
                    <a:pt x="4206" y="21775"/>
                    <a:pt x="4221" y="21752"/>
                  </a:cubicBezTo>
                  <a:cubicBezTo>
                    <a:pt x="4235" y="21730"/>
                    <a:pt x="4253" y="21711"/>
                    <a:pt x="4272" y="21691"/>
                  </a:cubicBezTo>
                  <a:cubicBezTo>
                    <a:pt x="4291" y="21672"/>
                    <a:pt x="4310" y="21656"/>
                    <a:pt x="4333" y="21642"/>
                  </a:cubicBezTo>
                  <a:cubicBezTo>
                    <a:pt x="4354" y="21629"/>
                    <a:pt x="4374" y="21615"/>
                    <a:pt x="4396" y="21607"/>
                  </a:cubicBezTo>
                  <a:cubicBezTo>
                    <a:pt x="4419" y="21597"/>
                    <a:pt x="4440" y="21590"/>
                    <a:pt x="4460" y="21583"/>
                  </a:cubicBezTo>
                  <a:cubicBezTo>
                    <a:pt x="4480" y="21576"/>
                    <a:pt x="4500" y="21575"/>
                    <a:pt x="4519" y="21571"/>
                  </a:cubicBezTo>
                  <a:cubicBezTo>
                    <a:pt x="4541" y="21569"/>
                    <a:pt x="4560" y="21569"/>
                    <a:pt x="4577" y="21569"/>
                  </a:cubicBezTo>
                  <a:close/>
                  <a:moveTo>
                    <a:pt x="25280" y="20639"/>
                  </a:moveTo>
                  <a:lnTo>
                    <a:pt x="26094" y="21454"/>
                  </a:lnTo>
                  <a:lnTo>
                    <a:pt x="25040" y="22508"/>
                  </a:lnTo>
                  <a:lnTo>
                    <a:pt x="24226" y="21693"/>
                  </a:lnTo>
                  <a:lnTo>
                    <a:pt x="25280" y="20639"/>
                  </a:lnTo>
                  <a:close/>
                  <a:moveTo>
                    <a:pt x="23153" y="20846"/>
                  </a:moveTo>
                  <a:lnTo>
                    <a:pt x="23982" y="21676"/>
                  </a:lnTo>
                  <a:lnTo>
                    <a:pt x="22898" y="22759"/>
                  </a:lnTo>
                  <a:lnTo>
                    <a:pt x="22068" y="21931"/>
                  </a:lnTo>
                  <a:lnTo>
                    <a:pt x="23153" y="20846"/>
                  </a:lnTo>
                  <a:close/>
                  <a:moveTo>
                    <a:pt x="20994" y="21085"/>
                  </a:moveTo>
                  <a:lnTo>
                    <a:pt x="21824" y="21913"/>
                  </a:lnTo>
                  <a:lnTo>
                    <a:pt x="20739" y="22999"/>
                  </a:lnTo>
                  <a:lnTo>
                    <a:pt x="19910" y="22169"/>
                  </a:lnTo>
                  <a:lnTo>
                    <a:pt x="20994" y="21085"/>
                  </a:lnTo>
                  <a:close/>
                  <a:moveTo>
                    <a:pt x="18849" y="21340"/>
                  </a:moveTo>
                  <a:lnTo>
                    <a:pt x="19663" y="22154"/>
                  </a:lnTo>
                  <a:lnTo>
                    <a:pt x="18609" y="23208"/>
                  </a:lnTo>
                  <a:lnTo>
                    <a:pt x="17795" y="22394"/>
                  </a:lnTo>
                  <a:lnTo>
                    <a:pt x="18849" y="21340"/>
                  </a:lnTo>
                  <a:close/>
                  <a:moveTo>
                    <a:pt x="21953" y="22045"/>
                  </a:moveTo>
                  <a:lnTo>
                    <a:pt x="22782" y="22874"/>
                  </a:lnTo>
                  <a:lnTo>
                    <a:pt x="21697" y="23959"/>
                  </a:lnTo>
                  <a:lnTo>
                    <a:pt x="20869" y="23129"/>
                  </a:lnTo>
                  <a:lnTo>
                    <a:pt x="21953" y="22045"/>
                  </a:lnTo>
                  <a:close/>
                  <a:moveTo>
                    <a:pt x="19795" y="22285"/>
                  </a:moveTo>
                  <a:lnTo>
                    <a:pt x="20623" y="23114"/>
                  </a:lnTo>
                  <a:lnTo>
                    <a:pt x="19569" y="24168"/>
                  </a:lnTo>
                  <a:lnTo>
                    <a:pt x="18740" y="23340"/>
                  </a:lnTo>
                  <a:lnTo>
                    <a:pt x="19795" y="22285"/>
                  </a:lnTo>
                  <a:close/>
                  <a:moveTo>
                    <a:pt x="24112" y="21807"/>
                  </a:moveTo>
                  <a:lnTo>
                    <a:pt x="24926" y="22623"/>
                  </a:lnTo>
                  <a:lnTo>
                    <a:pt x="24926" y="22623"/>
                  </a:lnTo>
                  <a:lnTo>
                    <a:pt x="22643" y="24905"/>
                  </a:lnTo>
                  <a:lnTo>
                    <a:pt x="22643" y="24905"/>
                  </a:lnTo>
                  <a:lnTo>
                    <a:pt x="21829" y="24092"/>
                  </a:lnTo>
                  <a:lnTo>
                    <a:pt x="22913" y="23007"/>
                  </a:lnTo>
                  <a:lnTo>
                    <a:pt x="23726" y="23820"/>
                  </a:lnTo>
                  <a:lnTo>
                    <a:pt x="23841" y="23706"/>
                  </a:lnTo>
                  <a:lnTo>
                    <a:pt x="23027" y="22892"/>
                  </a:lnTo>
                  <a:lnTo>
                    <a:pt x="24112" y="21807"/>
                  </a:lnTo>
                  <a:close/>
                  <a:moveTo>
                    <a:pt x="20755" y="23246"/>
                  </a:moveTo>
                  <a:lnTo>
                    <a:pt x="21583" y="24074"/>
                  </a:lnTo>
                  <a:lnTo>
                    <a:pt x="20529" y="25128"/>
                  </a:lnTo>
                  <a:lnTo>
                    <a:pt x="19701" y="24300"/>
                  </a:lnTo>
                  <a:lnTo>
                    <a:pt x="20755" y="23246"/>
                  </a:lnTo>
                  <a:close/>
                  <a:moveTo>
                    <a:pt x="21715" y="24206"/>
                  </a:moveTo>
                  <a:lnTo>
                    <a:pt x="22529" y="25020"/>
                  </a:lnTo>
                  <a:lnTo>
                    <a:pt x="21474" y="26074"/>
                  </a:lnTo>
                  <a:lnTo>
                    <a:pt x="20661" y="25260"/>
                  </a:lnTo>
                  <a:lnTo>
                    <a:pt x="21715" y="24206"/>
                  </a:lnTo>
                  <a:close/>
                  <a:moveTo>
                    <a:pt x="4915" y="1"/>
                  </a:moveTo>
                  <a:cubicBezTo>
                    <a:pt x="4847" y="1"/>
                    <a:pt x="4779" y="27"/>
                    <a:pt x="4727" y="78"/>
                  </a:cubicBezTo>
                  <a:lnTo>
                    <a:pt x="104" y="4702"/>
                  </a:lnTo>
                  <a:cubicBezTo>
                    <a:pt x="1" y="4805"/>
                    <a:pt x="1" y="4973"/>
                    <a:pt x="104" y="5078"/>
                  </a:cubicBezTo>
                  <a:lnTo>
                    <a:pt x="3783" y="8757"/>
                  </a:lnTo>
                  <a:cubicBezTo>
                    <a:pt x="3836" y="8809"/>
                    <a:pt x="3904" y="8835"/>
                    <a:pt x="3972" y="8835"/>
                  </a:cubicBezTo>
                  <a:cubicBezTo>
                    <a:pt x="4040" y="8835"/>
                    <a:pt x="4108" y="8809"/>
                    <a:pt x="4159" y="8757"/>
                  </a:cubicBezTo>
                  <a:lnTo>
                    <a:pt x="4570" y="8346"/>
                  </a:lnTo>
                  <a:lnTo>
                    <a:pt x="4858" y="8632"/>
                  </a:lnTo>
                  <a:lnTo>
                    <a:pt x="4447" y="9045"/>
                  </a:lnTo>
                  <a:cubicBezTo>
                    <a:pt x="4342" y="9148"/>
                    <a:pt x="4342" y="9316"/>
                    <a:pt x="4447" y="9421"/>
                  </a:cubicBezTo>
                  <a:lnTo>
                    <a:pt x="8126" y="13100"/>
                  </a:lnTo>
                  <a:cubicBezTo>
                    <a:pt x="8178" y="13152"/>
                    <a:pt x="8246" y="13178"/>
                    <a:pt x="8314" y="13178"/>
                  </a:cubicBezTo>
                  <a:cubicBezTo>
                    <a:pt x="8382" y="13178"/>
                    <a:pt x="8450" y="13152"/>
                    <a:pt x="8502" y="13100"/>
                  </a:cubicBezTo>
                  <a:lnTo>
                    <a:pt x="8884" y="12719"/>
                  </a:lnTo>
                  <a:lnTo>
                    <a:pt x="9297" y="13135"/>
                  </a:lnTo>
                  <a:lnTo>
                    <a:pt x="7901" y="14532"/>
                  </a:lnTo>
                  <a:cubicBezTo>
                    <a:pt x="7335" y="14223"/>
                    <a:pt x="6844" y="14067"/>
                    <a:pt x="6453" y="14067"/>
                  </a:cubicBezTo>
                  <a:cubicBezTo>
                    <a:pt x="6165" y="14067"/>
                    <a:pt x="5931" y="14152"/>
                    <a:pt x="5761" y="14322"/>
                  </a:cubicBezTo>
                  <a:cubicBezTo>
                    <a:pt x="5528" y="14554"/>
                    <a:pt x="5348" y="15023"/>
                    <a:pt x="5723" y="15938"/>
                  </a:cubicBezTo>
                  <a:lnTo>
                    <a:pt x="4449" y="21501"/>
                  </a:lnTo>
                  <a:cubicBezTo>
                    <a:pt x="4380" y="21528"/>
                    <a:pt x="4308" y="21574"/>
                    <a:pt x="4247" y="21634"/>
                  </a:cubicBezTo>
                  <a:cubicBezTo>
                    <a:pt x="4065" y="21815"/>
                    <a:pt x="4026" y="22072"/>
                    <a:pt x="4159" y="22205"/>
                  </a:cubicBezTo>
                  <a:cubicBezTo>
                    <a:pt x="4213" y="22259"/>
                    <a:pt x="4286" y="22284"/>
                    <a:pt x="4366" y="22284"/>
                  </a:cubicBezTo>
                  <a:cubicBezTo>
                    <a:pt x="4486" y="22284"/>
                    <a:pt x="4621" y="22226"/>
                    <a:pt x="4730" y="22118"/>
                  </a:cubicBezTo>
                  <a:cubicBezTo>
                    <a:pt x="4792" y="22054"/>
                    <a:pt x="4836" y="21985"/>
                    <a:pt x="4863" y="21913"/>
                  </a:cubicBezTo>
                  <a:lnTo>
                    <a:pt x="10425" y="20642"/>
                  </a:lnTo>
                  <a:cubicBezTo>
                    <a:pt x="10806" y="20797"/>
                    <a:pt x="11110" y="20856"/>
                    <a:pt x="11351" y="20856"/>
                  </a:cubicBezTo>
                  <a:cubicBezTo>
                    <a:pt x="11689" y="20856"/>
                    <a:pt x="11906" y="20739"/>
                    <a:pt x="12042" y="20603"/>
                  </a:cubicBezTo>
                  <a:cubicBezTo>
                    <a:pt x="12444" y="20201"/>
                    <a:pt x="12367" y="19447"/>
                    <a:pt x="11833" y="18462"/>
                  </a:cubicBezTo>
                  <a:lnTo>
                    <a:pt x="13229" y="17066"/>
                  </a:lnTo>
                  <a:lnTo>
                    <a:pt x="13643" y="17481"/>
                  </a:lnTo>
                  <a:lnTo>
                    <a:pt x="13263" y="17862"/>
                  </a:lnTo>
                  <a:cubicBezTo>
                    <a:pt x="13158" y="17965"/>
                    <a:pt x="13158" y="18133"/>
                    <a:pt x="13263" y="18238"/>
                  </a:cubicBezTo>
                  <a:lnTo>
                    <a:pt x="16942" y="21918"/>
                  </a:lnTo>
                  <a:cubicBezTo>
                    <a:pt x="16994" y="21969"/>
                    <a:pt x="17062" y="21995"/>
                    <a:pt x="17130" y="21995"/>
                  </a:cubicBezTo>
                  <a:cubicBezTo>
                    <a:pt x="17198" y="21995"/>
                    <a:pt x="17266" y="21969"/>
                    <a:pt x="17318" y="21918"/>
                  </a:cubicBezTo>
                  <a:lnTo>
                    <a:pt x="17729" y="21507"/>
                  </a:lnTo>
                  <a:lnTo>
                    <a:pt x="18017" y="21793"/>
                  </a:lnTo>
                  <a:lnTo>
                    <a:pt x="17604" y="22205"/>
                  </a:lnTo>
                  <a:cubicBezTo>
                    <a:pt x="17501" y="22308"/>
                    <a:pt x="17501" y="22476"/>
                    <a:pt x="17604" y="22581"/>
                  </a:cubicBezTo>
                  <a:lnTo>
                    <a:pt x="21284" y="26259"/>
                  </a:lnTo>
                  <a:cubicBezTo>
                    <a:pt x="21336" y="26311"/>
                    <a:pt x="21404" y="26338"/>
                    <a:pt x="21472" y="26338"/>
                  </a:cubicBezTo>
                  <a:cubicBezTo>
                    <a:pt x="21540" y="26338"/>
                    <a:pt x="21608" y="26311"/>
                    <a:pt x="21660" y="26259"/>
                  </a:cubicBezTo>
                  <a:lnTo>
                    <a:pt x="26283" y="21637"/>
                  </a:lnTo>
                  <a:cubicBezTo>
                    <a:pt x="26387" y="21533"/>
                    <a:pt x="26387" y="21366"/>
                    <a:pt x="26283" y="21261"/>
                  </a:cubicBezTo>
                  <a:lnTo>
                    <a:pt x="22605" y="17583"/>
                  </a:lnTo>
                  <a:cubicBezTo>
                    <a:pt x="22553" y="17531"/>
                    <a:pt x="22486" y="17505"/>
                    <a:pt x="22418" y="17505"/>
                  </a:cubicBezTo>
                  <a:cubicBezTo>
                    <a:pt x="22350" y="17505"/>
                    <a:pt x="22282" y="17531"/>
                    <a:pt x="22229" y="17583"/>
                  </a:cubicBezTo>
                  <a:lnTo>
                    <a:pt x="21818" y="17995"/>
                  </a:lnTo>
                  <a:lnTo>
                    <a:pt x="21531" y="17708"/>
                  </a:lnTo>
                  <a:lnTo>
                    <a:pt x="21943" y="17295"/>
                  </a:lnTo>
                  <a:cubicBezTo>
                    <a:pt x="22047" y="17192"/>
                    <a:pt x="22047" y="17024"/>
                    <a:pt x="21943" y="16921"/>
                  </a:cubicBezTo>
                  <a:lnTo>
                    <a:pt x="18264" y="13238"/>
                  </a:lnTo>
                  <a:cubicBezTo>
                    <a:pt x="18211" y="13187"/>
                    <a:pt x="18143" y="13161"/>
                    <a:pt x="18075" y="13161"/>
                  </a:cubicBezTo>
                  <a:cubicBezTo>
                    <a:pt x="18007" y="13161"/>
                    <a:pt x="17939" y="13187"/>
                    <a:pt x="17888" y="13238"/>
                  </a:cubicBezTo>
                  <a:lnTo>
                    <a:pt x="17506" y="13620"/>
                  </a:lnTo>
                  <a:lnTo>
                    <a:pt x="17091" y="13205"/>
                  </a:lnTo>
                  <a:lnTo>
                    <a:pt x="18097" y="12200"/>
                  </a:lnTo>
                  <a:cubicBezTo>
                    <a:pt x="18194" y="12102"/>
                    <a:pt x="18268" y="11905"/>
                    <a:pt x="18069" y="11516"/>
                  </a:cubicBezTo>
                  <a:cubicBezTo>
                    <a:pt x="17996" y="11375"/>
                    <a:pt x="17890" y="11213"/>
                    <a:pt x="17755" y="11032"/>
                  </a:cubicBezTo>
                  <a:lnTo>
                    <a:pt x="18057" y="10773"/>
                  </a:lnTo>
                  <a:cubicBezTo>
                    <a:pt x="18116" y="10725"/>
                    <a:pt x="18123" y="10637"/>
                    <a:pt x="18072" y="10578"/>
                  </a:cubicBezTo>
                  <a:cubicBezTo>
                    <a:pt x="17373" y="9760"/>
                    <a:pt x="16605" y="8991"/>
                    <a:pt x="15786" y="8293"/>
                  </a:cubicBezTo>
                  <a:cubicBezTo>
                    <a:pt x="15760" y="8270"/>
                    <a:pt x="15728" y="8259"/>
                    <a:pt x="15696" y="8259"/>
                  </a:cubicBezTo>
                  <a:cubicBezTo>
                    <a:pt x="15657" y="8259"/>
                    <a:pt x="15619" y="8276"/>
                    <a:pt x="15591" y="8307"/>
                  </a:cubicBezTo>
                  <a:lnTo>
                    <a:pt x="15332" y="8611"/>
                  </a:lnTo>
                  <a:cubicBezTo>
                    <a:pt x="15151" y="8475"/>
                    <a:pt x="14988" y="8369"/>
                    <a:pt x="14849" y="8297"/>
                  </a:cubicBezTo>
                  <a:cubicBezTo>
                    <a:pt x="14669" y="8205"/>
                    <a:pt x="14530" y="8171"/>
                    <a:pt x="14422" y="8171"/>
                  </a:cubicBezTo>
                  <a:cubicBezTo>
                    <a:pt x="14298" y="8171"/>
                    <a:pt x="14217" y="8216"/>
                    <a:pt x="14164" y="8268"/>
                  </a:cubicBezTo>
                  <a:lnTo>
                    <a:pt x="13161" y="9273"/>
                  </a:lnTo>
                  <a:lnTo>
                    <a:pt x="12744" y="8858"/>
                  </a:lnTo>
                  <a:lnTo>
                    <a:pt x="13124" y="8477"/>
                  </a:lnTo>
                  <a:cubicBezTo>
                    <a:pt x="13229" y="8373"/>
                    <a:pt x="13229" y="8205"/>
                    <a:pt x="13124" y="8101"/>
                  </a:cubicBezTo>
                  <a:lnTo>
                    <a:pt x="9445" y="4421"/>
                  </a:lnTo>
                  <a:cubicBezTo>
                    <a:pt x="9393" y="4369"/>
                    <a:pt x="9325" y="4344"/>
                    <a:pt x="9257" y="4344"/>
                  </a:cubicBezTo>
                  <a:cubicBezTo>
                    <a:pt x="9189" y="4344"/>
                    <a:pt x="9121" y="4369"/>
                    <a:pt x="9069" y="4421"/>
                  </a:cubicBezTo>
                  <a:lnTo>
                    <a:pt x="8658" y="4832"/>
                  </a:lnTo>
                  <a:lnTo>
                    <a:pt x="8371" y="4546"/>
                  </a:lnTo>
                  <a:lnTo>
                    <a:pt x="8783" y="4134"/>
                  </a:lnTo>
                  <a:cubicBezTo>
                    <a:pt x="8886" y="4030"/>
                    <a:pt x="8886" y="3862"/>
                    <a:pt x="8783" y="3758"/>
                  </a:cubicBezTo>
                  <a:lnTo>
                    <a:pt x="5103" y="78"/>
                  </a:lnTo>
                  <a:cubicBezTo>
                    <a:pt x="5051" y="27"/>
                    <a:pt x="4983" y="1"/>
                    <a:pt x="4915"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2704782" y="3374543"/>
              <a:ext cx="135242" cy="76570"/>
            </a:xfrm>
            <a:custGeom>
              <a:rect b="b" l="l" r="r" t="t"/>
              <a:pathLst>
                <a:path extrusionOk="0" h="954" w="1685">
                  <a:moveTo>
                    <a:pt x="955" y="0"/>
                  </a:moveTo>
                  <a:lnTo>
                    <a:pt x="0" y="954"/>
                  </a:lnTo>
                  <a:lnTo>
                    <a:pt x="0" y="954"/>
                  </a:lnTo>
                  <a:lnTo>
                    <a:pt x="943" y="206"/>
                  </a:lnTo>
                  <a:lnTo>
                    <a:pt x="1684" y="729"/>
                  </a:lnTo>
                  <a:lnTo>
                    <a:pt x="955"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2781192" y="3450793"/>
              <a:ext cx="135002" cy="76651"/>
            </a:xfrm>
            <a:custGeom>
              <a:rect b="b" l="l" r="r" t="t"/>
              <a:pathLst>
                <a:path extrusionOk="0" h="955" w="1682">
                  <a:moveTo>
                    <a:pt x="954" y="1"/>
                  </a:moveTo>
                  <a:lnTo>
                    <a:pt x="0" y="954"/>
                  </a:lnTo>
                  <a:lnTo>
                    <a:pt x="943" y="206"/>
                  </a:lnTo>
                  <a:lnTo>
                    <a:pt x="1682" y="729"/>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2858003" y="3527845"/>
              <a:ext cx="135242" cy="76651"/>
            </a:xfrm>
            <a:custGeom>
              <a:rect b="b" l="l" r="r" t="t"/>
              <a:pathLst>
                <a:path extrusionOk="0" h="955" w="1685">
                  <a:moveTo>
                    <a:pt x="957" y="1"/>
                  </a:moveTo>
                  <a:lnTo>
                    <a:pt x="1" y="954"/>
                  </a:lnTo>
                  <a:lnTo>
                    <a:pt x="945" y="205"/>
                  </a:lnTo>
                  <a:lnTo>
                    <a:pt x="1685" y="729"/>
                  </a:lnTo>
                  <a:lnTo>
                    <a:pt x="1685" y="729"/>
                  </a:lnTo>
                  <a:lnTo>
                    <a:pt x="957"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2935858" y="3605459"/>
              <a:ext cx="135002" cy="76651"/>
            </a:xfrm>
            <a:custGeom>
              <a:rect b="b" l="l" r="r" t="t"/>
              <a:pathLst>
                <a:path extrusionOk="0" h="955" w="1682">
                  <a:moveTo>
                    <a:pt x="954" y="1"/>
                  </a:moveTo>
                  <a:lnTo>
                    <a:pt x="0" y="954"/>
                  </a:lnTo>
                  <a:lnTo>
                    <a:pt x="943" y="206"/>
                  </a:lnTo>
                  <a:lnTo>
                    <a:pt x="1682" y="729"/>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2611516" y="3467728"/>
              <a:ext cx="135242" cy="76651"/>
            </a:xfrm>
            <a:custGeom>
              <a:rect b="b" l="l" r="r" t="t"/>
              <a:pathLst>
                <a:path extrusionOk="0" h="955" w="1685">
                  <a:moveTo>
                    <a:pt x="954" y="1"/>
                  </a:moveTo>
                  <a:lnTo>
                    <a:pt x="1" y="954"/>
                  </a:lnTo>
                  <a:lnTo>
                    <a:pt x="943" y="207"/>
                  </a:lnTo>
                  <a:lnTo>
                    <a:pt x="1685"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2687766" y="3544058"/>
              <a:ext cx="135242" cy="76570"/>
            </a:xfrm>
            <a:custGeom>
              <a:rect b="b" l="l" r="r" t="t"/>
              <a:pathLst>
                <a:path extrusionOk="0" h="954" w="1685">
                  <a:moveTo>
                    <a:pt x="956" y="0"/>
                  </a:moveTo>
                  <a:lnTo>
                    <a:pt x="0" y="954"/>
                  </a:lnTo>
                  <a:lnTo>
                    <a:pt x="944" y="206"/>
                  </a:lnTo>
                  <a:lnTo>
                    <a:pt x="1684" y="728"/>
                  </a:lnTo>
                  <a:lnTo>
                    <a:pt x="956"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2764818" y="3621110"/>
              <a:ext cx="135082" cy="76651"/>
            </a:xfrm>
            <a:custGeom>
              <a:rect b="b" l="l" r="r" t="t"/>
              <a:pathLst>
                <a:path extrusionOk="0" h="955" w="1683">
                  <a:moveTo>
                    <a:pt x="954" y="1"/>
                  </a:moveTo>
                  <a:lnTo>
                    <a:pt x="0" y="954"/>
                  </a:lnTo>
                  <a:lnTo>
                    <a:pt x="944" y="206"/>
                  </a:lnTo>
                  <a:lnTo>
                    <a:pt x="1683" y="728"/>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2842593" y="3698724"/>
              <a:ext cx="135082" cy="76731"/>
            </a:xfrm>
            <a:custGeom>
              <a:rect b="b" l="l" r="r" t="t"/>
              <a:pathLst>
                <a:path extrusionOk="0" h="956" w="1683">
                  <a:moveTo>
                    <a:pt x="954" y="0"/>
                  </a:moveTo>
                  <a:lnTo>
                    <a:pt x="1" y="955"/>
                  </a:lnTo>
                  <a:lnTo>
                    <a:pt x="1" y="955"/>
                  </a:lnTo>
                  <a:lnTo>
                    <a:pt x="944" y="206"/>
                  </a:lnTo>
                  <a:lnTo>
                    <a:pt x="1682" y="730"/>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2513676" y="3565568"/>
              <a:ext cx="135242" cy="76651"/>
            </a:xfrm>
            <a:custGeom>
              <a:rect b="b" l="l" r="r" t="t"/>
              <a:pathLst>
                <a:path extrusionOk="0" h="955" w="1685">
                  <a:moveTo>
                    <a:pt x="954" y="1"/>
                  </a:moveTo>
                  <a:lnTo>
                    <a:pt x="0" y="954"/>
                  </a:lnTo>
                  <a:lnTo>
                    <a:pt x="944" y="206"/>
                  </a:lnTo>
                  <a:lnTo>
                    <a:pt x="1684" y="729"/>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2590006" y="3641818"/>
              <a:ext cx="135242" cy="76570"/>
            </a:xfrm>
            <a:custGeom>
              <a:rect b="b" l="l" r="r" t="t"/>
              <a:pathLst>
                <a:path extrusionOk="0" h="954" w="1685">
                  <a:moveTo>
                    <a:pt x="955" y="0"/>
                  </a:moveTo>
                  <a:lnTo>
                    <a:pt x="0" y="954"/>
                  </a:lnTo>
                  <a:lnTo>
                    <a:pt x="943" y="207"/>
                  </a:lnTo>
                  <a:lnTo>
                    <a:pt x="1684" y="730"/>
                  </a:lnTo>
                  <a:lnTo>
                    <a:pt x="955"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2667058" y="3718870"/>
              <a:ext cx="135242" cy="76651"/>
            </a:xfrm>
            <a:custGeom>
              <a:rect b="b" l="l" r="r" t="t"/>
              <a:pathLst>
                <a:path extrusionOk="0" h="955" w="1685">
                  <a:moveTo>
                    <a:pt x="954" y="1"/>
                  </a:moveTo>
                  <a:lnTo>
                    <a:pt x="0" y="954"/>
                  </a:lnTo>
                  <a:lnTo>
                    <a:pt x="943" y="207"/>
                  </a:lnTo>
                  <a:lnTo>
                    <a:pt x="1684" y="730"/>
                  </a:lnTo>
                  <a:lnTo>
                    <a:pt x="1684" y="730"/>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2744752" y="3796484"/>
              <a:ext cx="135162" cy="76731"/>
            </a:xfrm>
            <a:custGeom>
              <a:rect b="b" l="l" r="r" t="t"/>
              <a:pathLst>
                <a:path extrusionOk="0" h="956" w="1684">
                  <a:moveTo>
                    <a:pt x="954" y="0"/>
                  </a:moveTo>
                  <a:lnTo>
                    <a:pt x="1" y="955"/>
                  </a:lnTo>
                  <a:lnTo>
                    <a:pt x="1" y="955"/>
                  </a:lnTo>
                  <a:lnTo>
                    <a:pt x="945" y="207"/>
                  </a:lnTo>
                  <a:lnTo>
                    <a:pt x="1683" y="731"/>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2419046" y="3660278"/>
              <a:ext cx="135002" cy="76811"/>
            </a:xfrm>
            <a:custGeom>
              <a:rect b="b" l="l" r="r" t="t"/>
              <a:pathLst>
                <a:path extrusionOk="0" h="957" w="1682">
                  <a:moveTo>
                    <a:pt x="954" y="0"/>
                  </a:moveTo>
                  <a:lnTo>
                    <a:pt x="0" y="956"/>
                  </a:lnTo>
                  <a:lnTo>
                    <a:pt x="943" y="207"/>
                  </a:lnTo>
                  <a:lnTo>
                    <a:pt x="1682" y="731"/>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2495216" y="3736688"/>
              <a:ext cx="135162" cy="76570"/>
            </a:xfrm>
            <a:custGeom>
              <a:rect b="b" l="l" r="r" t="t"/>
              <a:pathLst>
                <a:path extrusionOk="0" h="954" w="1684">
                  <a:moveTo>
                    <a:pt x="954" y="0"/>
                  </a:moveTo>
                  <a:lnTo>
                    <a:pt x="1" y="954"/>
                  </a:lnTo>
                  <a:lnTo>
                    <a:pt x="945" y="206"/>
                  </a:lnTo>
                  <a:lnTo>
                    <a:pt x="1683" y="729"/>
                  </a:lnTo>
                  <a:lnTo>
                    <a:pt x="1683" y="729"/>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2572268" y="3813580"/>
              <a:ext cx="135162" cy="76731"/>
            </a:xfrm>
            <a:custGeom>
              <a:rect b="b" l="l" r="r" t="t"/>
              <a:pathLst>
                <a:path extrusionOk="0" h="956" w="1684">
                  <a:moveTo>
                    <a:pt x="954" y="1"/>
                  </a:moveTo>
                  <a:lnTo>
                    <a:pt x="1" y="956"/>
                  </a:lnTo>
                  <a:lnTo>
                    <a:pt x="945" y="208"/>
                  </a:lnTo>
                  <a:lnTo>
                    <a:pt x="1684" y="731"/>
                  </a:lnTo>
                  <a:lnTo>
                    <a:pt x="954" y="1"/>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2649882" y="3891355"/>
              <a:ext cx="135242" cy="76570"/>
            </a:xfrm>
            <a:custGeom>
              <a:rect b="b" l="l" r="r" t="t"/>
              <a:pathLst>
                <a:path extrusionOk="0" h="954" w="1685">
                  <a:moveTo>
                    <a:pt x="954" y="0"/>
                  </a:moveTo>
                  <a:lnTo>
                    <a:pt x="1" y="954"/>
                  </a:lnTo>
                  <a:lnTo>
                    <a:pt x="945" y="207"/>
                  </a:lnTo>
                  <a:lnTo>
                    <a:pt x="1685" y="729"/>
                  </a:lnTo>
                  <a:lnTo>
                    <a:pt x="1685" y="729"/>
                  </a:lnTo>
                  <a:lnTo>
                    <a:pt x="954" y="0"/>
                  </a:ln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1277309" y="3694149"/>
              <a:ext cx="68063" cy="67260"/>
            </a:xfrm>
            <a:custGeom>
              <a:rect b="b" l="l" r="r" t="t"/>
              <a:pathLst>
                <a:path extrusionOk="0" h="838" w="848">
                  <a:moveTo>
                    <a:pt x="111" y="0"/>
                  </a:moveTo>
                  <a:cubicBezTo>
                    <a:pt x="107" y="0"/>
                    <a:pt x="102" y="1"/>
                    <a:pt x="98" y="1"/>
                  </a:cubicBezTo>
                  <a:cubicBezTo>
                    <a:pt x="41" y="8"/>
                    <a:pt x="0" y="59"/>
                    <a:pt x="7" y="115"/>
                  </a:cubicBezTo>
                  <a:cubicBezTo>
                    <a:pt x="49" y="498"/>
                    <a:pt x="347" y="796"/>
                    <a:pt x="729" y="838"/>
                  </a:cubicBezTo>
                  <a:lnTo>
                    <a:pt x="740" y="838"/>
                  </a:lnTo>
                  <a:cubicBezTo>
                    <a:pt x="793" y="838"/>
                    <a:pt x="838" y="799"/>
                    <a:pt x="844" y="745"/>
                  </a:cubicBezTo>
                  <a:cubicBezTo>
                    <a:pt x="848" y="689"/>
                    <a:pt x="807" y="638"/>
                    <a:pt x="751" y="631"/>
                  </a:cubicBezTo>
                  <a:cubicBezTo>
                    <a:pt x="465" y="599"/>
                    <a:pt x="243" y="377"/>
                    <a:pt x="212" y="92"/>
                  </a:cubicBezTo>
                  <a:cubicBezTo>
                    <a:pt x="206" y="39"/>
                    <a:pt x="162" y="0"/>
                    <a:pt x="111"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1242876" y="3699286"/>
              <a:ext cx="97439" cy="96315"/>
            </a:xfrm>
            <a:custGeom>
              <a:rect b="b" l="l" r="r" t="t"/>
              <a:pathLst>
                <a:path extrusionOk="0" h="1200" w="1214">
                  <a:moveTo>
                    <a:pt x="111" y="1"/>
                  </a:moveTo>
                  <a:cubicBezTo>
                    <a:pt x="107" y="1"/>
                    <a:pt x="103" y="1"/>
                    <a:pt x="99" y="2"/>
                  </a:cubicBezTo>
                  <a:cubicBezTo>
                    <a:pt x="41" y="8"/>
                    <a:pt x="1" y="58"/>
                    <a:pt x="8" y="116"/>
                  </a:cubicBezTo>
                  <a:cubicBezTo>
                    <a:pt x="72" y="689"/>
                    <a:pt x="517" y="1136"/>
                    <a:pt x="1093" y="1199"/>
                  </a:cubicBezTo>
                  <a:lnTo>
                    <a:pt x="1105" y="1199"/>
                  </a:lnTo>
                  <a:cubicBezTo>
                    <a:pt x="1156" y="1199"/>
                    <a:pt x="1201" y="1162"/>
                    <a:pt x="1207" y="1108"/>
                  </a:cubicBezTo>
                  <a:cubicBezTo>
                    <a:pt x="1213" y="1050"/>
                    <a:pt x="1172" y="1001"/>
                    <a:pt x="1114" y="994"/>
                  </a:cubicBezTo>
                  <a:cubicBezTo>
                    <a:pt x="637" y="942"/>
                    <a:pt x="267" y="571"/>
                    <a:pt x="213" y="91"/>
                  </a:cubicBezTo>
                  <a:cubicBezTo>
                    <a:pt x="207" y="39"/>
                    <a:pt x="161" y="1"/>
                    <a:pt x="111"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1210450" y="3708597"/>
              <a:ext cx="120715" cy="119752"/>
            </a:xfrm>
            <a:custGeom>
              <a:rect b="b" l="l" r="r" t="t"/>
              <a:pathLst>
                <a:path extrusionOk="0" h="1492" w="1504">
                  <a:moveTo>
                    <a:pt x="110" y="0"/>
                  </a:moveTo>
                  <a:cubicBezTo>
                    <a:pt x="106" y="0"/>
                    <a:pt x="102" y="1"/>
                    <a:pt x="97" y="1"/>
                  </a:cubicBezTo>
                  <a:cubicBezTo>
                    <a:pt x="41" y="8"/>
                    <a:pt x="1" y="59"/>
                    <a:pt x="7" y="115"/>
                  </a:cubicBezTo>
                  <a:cubicBezTo>
                    <a:pt x="88" y="846"/>
                    <a:pt x="653" y="1411"/>
                    <a:pt x="1384" y="1492"/>
                  </a:cubicBezTo>
                  <a:lnTo>
                    <a:pt x="1396" y="1492"/>
                  </a:lnTo>
                  <a:cubicBezTo>
                    <a:pt x="1448" y="1492"/>
                    <a:pt x="1493" y="1453"/>
                    <a:pt x="1498" y="1399"/>
                  </a:cubicBezTo>
                  <a:cubicBezTo>
                    <a:pt x="1503" y="1343"/>
                    <a:pt x="1462" y="1290"/>
                    <a:pt x="1405" y="1285"/>
                  </a:cubicBezTo>
                  <a:cubicBezTo>
                    <a:pt x="773" y="1215"/>
                    <a:pt x="283" y="725"/>
                    <a:pt x="213" y="92"/>
                  </a:cubicBezTo>
                  <a:cubicBezTo>
                    <a:pt x="207" y="39"/>
                    <a:pt x="162" y="0"/>
                    <a:pt x="110"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30"/>
          <p:cNvSpPr/>
          <p:nvPr/>
        </p:nvSpPr>
        <p:spPr>
          <a:xfrm>
            <a:off x="-2278250" y="1518525"/>
            <a:ext cx="5982900" cy="5982900"/>
          </a:xfrm>
          <a:prstGeom prst="arc">
            <a:avLst>
              <a:gd fmla="val 15357078" name="adj1"/>
              <a:gd fmla="val 745274"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30"/>
          <p:cNvGrpSpPr/>
          <p:nvPr/>
        </p:nvGrpSpPr>
        <p:grpSpPr>
          <a:xfrm>
            <a:off x="4486350" y="2551075"/>
            <a:ext cx="3481625" cy="572738"/>
            <a:chOff x="4486350" y="2551075"/>
            <a:chExt cx="3481625" cy="572738"/>
          </a:xfrm>
        </p:grpSpPr>
        <p:sp>
          <p:nvSpPr>
            <p:cNvPr id="518" name="Google Shape;518;p30"/>
            <p:cNvSpPr txBox="1"/>
            <p:nvPr/>
          </p:nvSpPr>
          <p:spPr>
            <a:xfrm>
              <a:off x="6118175" y="2551113"/>
              <a:ext cx="18498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a gas giant and the biggest planet</a:t>
              </a:r>
              <a:endParaRPr>
                <a:solidFill>
                  <a:schemeClr val="dk2"/>
                </a:solidFill>
                <a:latin typeface="Titillium Web"/>
                <a:ea typeface="Titillium Web"/>
                <a:cs typeface="Titillium Web"/>
                <a:sym typeface="Titillium Web"/>
              </a:endParaRPr>
            </a:p>
          </p:txBody>
        </p:sp>
        <p:sp>
          <p:nvSpPr>
            <p:cNvPr id="519" name="Google Shape;519;p30"/>
            <p:cNvSpPr/>
            <p:nvPr/>
          </p:nvSpPr>
          <p:spPr>
            <a:xfrm>
              <a:off x="4486350" y="2551075"/>
              <a:ext cx="1555500" cy="57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chemeClr val="dk1"/>
                  </a:solidFill>
                  <a:latin typeface="Audiowide"/>
                  <a:ea typeface="Audiowide"/>
                  <a:cs typeface="Audiowide"/>
                  <a:sym typeface="Audiowide"/>
                </a:rPr>
                <a:t>ORBIT 2</a:t>
              </a:r>
              <a:endParaRPr sz="2200">
                <a:solidFill>
                  <a:schemeClr val="dk1"/>
                </a:solidFill>
                <a:latin typeface="Audiowide"/>
                <a:ea typeface="Audiowide"/>
                <a:cs typeface="Audiowide"/>
                <a:sym typeface="Audiowide"/>
              </a:endParaRPr>
            </a:p>
          </p:txBody>
        </p:sp>
      </p:grpSp>
      <p:grpSp>
        <p:nvGrpSpPr>
          <p:cNvPr id="520" name="Google Shape;520;p30"/>
          <p:cNvGrpSpPr/>
          <p:nvPr/>
        </p:nvGrpSpPr>
        <p:grpSpPr>
          <a:xfrm>
            <a:off x="2998300" y="1402175"/>
            <a:ext cx="3481350" cy="572700"/>
            <a:chOff x="2998300" y="1402175"/>
            <a:chExt cx="3481350" cy="572700"/>
          </a:xfrm>
        </p:grpSpPr>
        <p:sp>
          <p:nvSpPr>
            <p:cNvPr id="521" name="Google Shape;521;p30"/>
            <p:cNvSpPr txBox="1"/>
            <p:nvPr/>
          </p:nvSpPr>
          <p:spPr>
            <a:xfrm>
              <a:off x="4629850" y="1402175"/>
              <a:ext cx="18498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522" name="Google Shape;522;p30"/>
            <p:cNvSpPr/>
            <p:nvPr/>
          </p:nvSpPr>
          <p:spPr>
            <a:xfrm>
              <a:off x="2998300" y="1402175"/>
              <a:ext cx="1555500" cy="57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chemeClr val="dk1"/>
                  </a:solidFill>
                  <a:latin typeface="Audiowide"/>
                  <a:ea typeface="Audiowide"/>
                  <a:cs typeface="Audiowide"/>
                  <a:sym typeface="Audiowide"/>
                </a:rPr>
                <a:t>ORBIT 1</a:t>
              </a:r>
              <a:endParaRPr sz="2200">
                <a:solidFill>
                  <a:schemeClr val="dk1"/>
                </a:solidFill>
                <a:latin typeface="Audiowide"/>
                <a:ea typeface="Audiowide"/>
                <a:cs typeface="Audiowide"/>
                <a:sym typeface="Audiowide"/>
              </a:endParaRPr>
            </a:p>
          </p:txBody>
        </p:sp>
      </p:grpSp>
      <p:grpSp>
        <p:nvGrpSpPr>
          <p:cNvPr id="523" name="Google Shape;523;p30"/>
          <p:cNvGrpSpPr/>
          <p:nvPr/>
        </p:nvGrpSpPr>
        <p:grpSpPr>
          <a:xfrm>
            <a:off x="4942497" y="3699975"/>
            <a:ext cx="3481503" cy="572775"/>
            <a:chOff x="4942497" y="3699975"/>
            <a:chExt cx="3481503" cy="572775"/>
          </a:xfrm>
        </p:grpSpPr>
        <p:sp>
          <p:nvSpPr>
            <p:cNvPr id="524" name="Google Shape;524;p30"/>
            <p:cNvSpPr txBox="1"/>
            <p:nvPr/>
          </p:nvSpPr>
          <p:spPr>
            <a:xfrm>
              <a:off x="6574200" y="3700050"/>
              <a:ext cx="18498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Despite being red, Mars is a cold place</a:t>
              </a:r>
              <a:endParaRPr>
                <a:solidFill>
                  <a:schemeClr val="dk2"/>
                </a:solidFill>
                <a:latin typeface="Titillium Web"/>
                <a:ea typeface="Titillium Web"/>
                <a:cs typeface="Titillium Web"/>
                <a:sym typeface="Titillium Web"/>
              </a:endParaRPr>
            </a:p>
          </p:txBody>
        </p:sp>
        <p:sp>
          <p:nvSpPr>
            <p:cNvPr id="525" name="Google Shape;525;p30"/>
            <p:cNvSpPr/>
            <p:nvPr/>
          </p:nvSpPr>
          <p:spPr>
            <a:xfrm>
              <a:off x="4942497" y="3699975"/>
              <a:ext cx="1555500" cy="57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chemeClr val="dk1"/>
                  </a:solidFill>
                  <a:latin typeface="Audiowide"/>
                  <a:ea typeface="Audiowide"/>
                  <a:cs typeface="Audiowide"/>
                  <a:sym typeface="Audiowide"/>
                </a:rPr>
                <a:t>ORBIT 3</a:t>
              </a:r>
              <a:endParaRPr sz="2200">
                <a:solidFill>
                  <a:schemeClr val="dk1"/>
                </a:solidFill>
                <a:latin typeface="Audiowide"/>
                <a:ea typeface="Audiowide"/>
                <a:cs typeface="Audiowide"/>
                <a:sym typeface="Audiowide"/>
              </a:endParaRPr>
            </a:p>
          </p:txBody>
        </p:sp>
      </p:grpSp>
      <p:sp>
        <p:nvSpPr>
          <p:cNvPr id="526" name="Google Shape;526;p30"/>
          <p:cNvSpPr/>
          <p:nvPr/>
        </p:nvSpPr>
        <p:spPr>
          <a:xfrm>
            <a:off x="1526825" y="1518525"/>
            <a:ext cx="339900" cy="339900"/>
          </a:xfrm>
          <a:prstGeom prst="ellipse">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3471185" y="3816450"/>
            <a:ext cx="339900" cy="339900"/>
          </a:xfrm>
          <a:prstGeom prst="ellipse">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3015150" y="2667525"/>
            <a:ext cx="339900" cy="339900"/>
          </a:xfrm>
          <a:prstGeom prst="ellipse">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30"/>
          <p:cNvCxnSpPr>
            <a:stCxn id="526" idx="6"/>
            <a:endCxn id="522" idx="1"/>
          </p:cNvCxnSpPr>
          <p:nvPr/>
        </p:nvCxnSpPr>
        <p:spPr>
          <a:xfrm>
            <a:off x="1866725" y="1688475"/>
            <a:ext cx="1131600" cy="0"/>
          </a:xfrm>
          <a:prstGeom prst="straightConnector1">
            <a:avLst/>
          </a:prstGeom>
          <a:noFill/>
          <a:ln cap="flat" cmpd="sng" w="19050">
            <a:solidFill>
              <a:schemeClr val="dk2"/>
            </a:solidFill>
            <a:prstDash val="solid"/>
            <a:round/>
            <a:headEnd len="med" w="med" type="none"/>
            <a:tailEnd len="med" w="med" type="none"/>
          </a:ln>
        </p:spPr>
      </p:cxnSp>
      <p:cxnSp>
        <p:nvCxnSpPr>
          <p:cNvPr id="530" name="Google Shape;530;p30"/>
          <p:cNvCxnSpPr>
            <a:stCxn id="528" idx="6"/>
            <a:endCxn id="519" idx="1"/>
          </p:cNvCxnSpPr>
          <p:nvPr/>
        </p:nvCxnSpPr>
        <p:spPr>
          <a:xfrm>
            <a:off x="3355050" y="2837475"/>
            <a:ext cx="1131300" cy="0"/>
          </a:xfrm>
          <a:prstGeom prst="straightConnector1">
            <a:avLst/>
          </a:prstGeom>
          <a:noFill/>
          <a:ln cap="flat" cmpd="sng" w="19050">
            <a:solidFill>
              <a:schemeClr val="dk2"/>
            </a:solidFill>
            <a:prstDash val="solid"/>
            <a:round/>
            <a:headEnd len="med" w="med" type="none"/>
            <a:tailEnd len="med" w="med" type="none"/>
          </a:ln>
        </p:spPr>
      </p:cxnSp>
      <p:cxnSp>
        <p:nvCxnSpPr>
          <p:cNvPr id="531" name="Google Shape;531;p30"/>
          <p:cNvCxnSpPr>
            <a:stCxn id="527" idx="6"/>
            <a:endCxn id="525" idx="1"/>
          </p:cNvCxnSpPr>
          <p:nvPr/>
        </p:nvCxnSpPr>
        <p:spPr>
          <a:xfrm>
            <a:off x="3811085" y="3986400"/>
            <a:ext cx="11313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aphicFrame>
        <p:nvGraphicFramePr>
          <p:cNvPr id="537" name="Google Shape;537;p31"/>
          <p:cNvGraphicFramePr/>
          <p:nvPr/>
        </p:nvGraphicFramePr>
        <p:xfrm>
          <a:off x="720003" y="1462463"/>
          <a:ext cx="3000000" cy="3000000"/>
        </p:xfrm>
        <a:graphic>
          <a:graphicData uri="http://schemas.openxmlformats.org/drawingml/2006/table">
            <a:tbl>
              <a:tblPr>
                <a:noFill/>
                <a:tableStyleId>{7915CD56-CAD0-4483-A3A9-D8D06CA7A35B}</a:tableStyleId>
              </a:tblPr>
              <a:tblGrid>
                <a:gridCol w="1926000"/>
                <a:gridCol w="1926000"/>
                <a:gridCol w="1926000"/>
                <a:gridCol w="1926000"/>
              </a:tblGrid>
              <a:tr h="1015850">
                <a:tc>
                  <a:txBody>
                    <a:bodyPr/>
                    <a:lstStyle/>
                    <a:p>
                      <a:pPr indent="0" lvl="0" marL="0" rtl="0" algn="ctr">
                        <a:spcBef>
                          <a:spcPts val="0"/>
                        </a:spcBef>
                        <a:spcAft>
                          <a:spcPts val="0"/>
                        </a:spcAft>
                        <a:buNone/>
                      </a:pPr>
                      <a:r>
                        <a:rPr lang="en" sz="2000">
                          <a:solidFill>
                            <a:schemeClr val="dk2"/>
                          </a:solidFill>
                          <a:latin typeface="Audiowide"/>
                          <a:ea typeface="Audiowide"/>
                          <a:cs typeface="Audiowide"/>
                          <a:sym typeface="Audiowide"/>
                        </a:rPr>
                        <a:t>P</a:t>
                      </a:r>
                      <a:r>
                        <a:rPr lang="en" sz="2000">
                          <a:solidFill>
                            <a:schemeClr val="dk2"/>
                          </a:solidFill>
                          <a:latin typeface="Audiowide"/>
                          <a:ea typeface="Audiowide"/>
                          <a:cs typeface="Audiowide"/>
                          <a:sym typeface="Audiowide"/>
                        </a:rPr>
                        <a:t>LANS</a:t>
                      </a:r>
                      <a:endParaRPr sz="2000">
                        <a:solidFill>
                          <a:schemeClr val="dk2"/>
                        </a:solidFill>
                        <a:latin typeface="Audiowide"/>
                        <a:ea typeface="Audiowide"/>
                        <a:cs typeface="Audiowide"/>
                        <a:sym typeface="Audiowide"/>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SUPPORT</a:t>
                      </a:r>
                      <a:endParaRPr sz="2000">
                        <a:solidFill>
                          <a:schemeClr val="dk1"/>
                        </a:solidFill>
                        <a:latin typeface="Audiowide"/>
                        <a:ea typeface="Audiowide"/>
                        <a:cs typeface="Audiowide"/>
                        <a:sym typeface="Audiowide"/>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PATRON</a:t>
                      </a:r>
                      <a:endParaRPr sz="2000">
                        <a:solidFill>
                          <a:schemeClr val="dk1"/>
                        </a:solidFill>
                        <a:latin typeface="Audiowide"/>
                        <a:ea typeface="Audiowide"/>
                        <a:cs typeface="Audiowide"/>
                        <a:sym typeface="Audiowide"/>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ANGEL</a:t>
                      </a:r>
                      <a:endParaRPr sz="2000">
                        <a:solidFill>
                          <a:schemeClr val="dk1"/>
                        </a:solidFill>
                        <a:latin typeface="Audiowide"/>
                        <a:ea typeface="Audiowide"/>
                        <a:cs typeface="Audiowide"/>
                        <a:sym typeface="Audiowide"/>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015850">
                <a:tc>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COST</a:t>
                      </a:r>
                      <a:endParaRPr sz="2000">
                        <a:solidFill>
                          <a:schemeClr val="dk1"/>
                        </a:solidFill>
                        <a:latin typeface="Audiowide"/>
                        <a:ea typeface="Audiowide"/>
                        <a:cs typeface="Audiowide"/>
                        <a:sym typeface="Audiowide"/>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$30/month</a:t>
                      </a:r>
                      <a:endParaRPr sz="1600">
                        <a:solidFill>
                          <a:schemeClr val="dk2"/>
                        </a:solidFill>
                        <a:latin typeface="Titillium Web"/>
                        <a:ea typeface="Titillium Web"/>
                        <a:cs typeface="Titillium Web"/>
                        <a:sym typeface="Titillium Web"/>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lt1"/>
                        </a:buClr>
                        <a:buSzPts val="1100"/>
                        <a:buFont typeface="Arial"/>
                        <a:buNone/>
                      </a:pPr>
                      <a:r>
                        <a:rPr lang="en" sz="1600">
                          <a:solidFill>
                            <a:schemeClr val="dk2"/>
                          </a:solidFill>
                          <a:latin typeface="Titillium Web"/>
                          <a:ea typeface="Titillium Web"/>
                          <a:cs typeface="Titillium Web"/>
                          <a:sym typeface="Titillium Web"/>
                        </a:rPr>
                        <a:t>$100/month</a:t>
                      </a:r>
                      <a:endParaRPr sz="1600">
                        <a:solidFill>
                          <a:schemeClr val="dk2"/>
                        </a:solidFill>
                        <a:latin typeface="Titillium Web"/>
                        <a:ea typeface="Titillium Web"/>
                        <a:cs typeface="Titillium Web"/>
                        <a:sym typeface="Titillium Web"/>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lt1"/>
                        </a:buClr>
                        <a:buSzPts val="1100"/>
                        <a:buFont typeface="Arial"/>
                        <a:buNone/>
                      </a:pPr>
                      <a:r>
                        <a:rPr lang="en" sz="1600">
                          <a:solidFill>
                            <a:schemeClr val="dk2"/>
                          </a:solidFill>
                          <a:latin typeface="Titillium Web"/>
                          <a:ea typeface="Titillium Web"/>
                          <a:cs typeface="Titillium Web"/>
                          <a:sym typeface="Titillium Web"/>
                        </a:rPr>
                        <a:t>$1,000/month</a:t>
                      </a:r>
                      <a:endParaRPr sz="1600">
                        <a:solidFill>
                          <a:schemeClr val="dk2"/>
                        </a:solidFill>
                        <a:latin typeface="Titillium Web"/>
                        <a:ea typeface="Titillium Web"/>
                        <a:cs typeface="Titillium Web"/>
                        <a:sym typeface="Titillium Web"/>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015850">
                <a:tc>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BENEFITS</a:t>
                      </a:r>
                      <a:endParaRPr sz="2000">
                        <a:solidFill>
                          <a:schemeClr val="dk1"/>
                        </a:solidFill>
                        <a:latin typeface="Audiowide"/>
                        <a:ea typeface="Audiowide"/>
                        <a:cs typeface="Audiowide"/>
                        <a:sym typeface="Audiowide"/>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Merchandising</a:t>
                      </a:r>
                      <a:endParaRPr sz="1600">
                        <a:solidFill>
                          <a:schemeClr val="dk2"/>
                        </a:solidFill>
                        <a:latin typeface="Titillium Web"/>
                        <a:ea typeface="Titillium Web"/>
                        <a:cs typeface="Titillium Web"/>
                        <a:sym typeface="Titillium Web"/>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Monthly gifts</a:t>
                      </a:r>
                      <a:endParaRPr sz="1600">
                        <a:solidFill>
                          <a:schemeClr val="dk2"/>
                        </a:solidFill>
                        <a:latin typeface="Titillium Web"/>
                        <a:ea typeface="Titillium Web"/>
                        <a:cs typeface="Titillium Web"/>
                        <a:sym typeface="Titillium Web"/>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Annual travel</a:t>
                      </a:r>
                      <a:endParaRPr sz="1600">
                        <a:solidFill>
                          <a:schemeClr val="dk2"/>
                        </a:solidFill>
                        <a:latin typeface="Titillium Web"/>
                        <a:ea typeface="Titillium Web"/>
                        <a:cs typeface="Titillium Web"/>
                        <a:sym typeface="Titillium Web"/>
                      </a:endParaRPr>
                    </a:p>
                  </a:txBody>
                  <a:tcPr marT="90000"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cxnSp>
        <p:nvCxnSpPr>
          <p:cNvPr id="543" name="Google Shape;543;p32"/>
          <p:cNvCxnSpPr>
            <a:stCxn id="544" idx="2"/>
            <a:endCxn id="545" idx="0"/>
          </p:cNvCxnSpPr>
          <p:nvPr/>
        </p:nvCxnSpPr>
        <p:spPr>
          <a:xfrm rot="5400000">
            <a:off x="3255900" y="1039125"/>
            <a:ext cx="684300" cy="1948200"/>
          </a:xfrm>
          <a:prstGeom prst="bentConnector3">
            <a:avLst>
              <a:gd fmla="val 50006" name="adj1"/>
            </a:avLst>
          </a:prstGeom>
          <a:noFill/>
          <a:ln cap="flat" cmpd="sng" w="19050">
            <a:solidFill>
              <a:schemeClr val="dk2"/>
            </a:solidFill>
            <a:prstDash val="solid"/>
            <a:round/>
            <a:headEnd len="med" w="med" type="none"/>
            <a:tailEnd len="med" w="med" type="none"/>
          </a:ln>
        </p:spPr>
      </p:cxnSp>
      <p:cxnSp>
        <p:nvCxnSpPr>
          <p:cNvPr id="546" name="Google Shape;546;p32"/>
          <p:cNvCxnSpPr>
            <a:stCxn id="544" idx="2"/>
            <a:endCxn id="547" idx="0"/>
          </p:cNvCxnSpPr>
          <p:nvPr/>
        </p:nvCxnSpPr>
        <p:spPr>
          <a:xfrm flipH="1" rot="-5400000">
            <a:off x="5204100" y="1039125"/>
            <a:ext cx="684300" cy="1948200"/>
          </a:xfrm>
          <a:prstGeom prst="bentConnector3">
            <a:avLst>
              <a:gd fmla="val 50006" name="adj1"/>
            </a:avLst>
          </a:prstGeom>
          <a:noFill/>
          <a:ln cap="flat" cmpd="sng" w="19050">
            <a:solidFill>
              <a:schemeClr val="dk2"/>
            </a:solidFill>
            <a:prstDash val="solid"/>
            <a:round/>
            <a:headEnd len="med" w="med" type="none"/>
            <a:tailEnd len="med" w="med" type="none"/>
          </a:ln>
        </p:spPr>
      </p:cxnSp>
      <p:cxnSp>
        <p:nvCxnSpPr>
          <p:cNvPr id="548" name="Google Shape;548;p32"/>
          <p:cNvCxnSpPr>
            <a:stCxn id="545" idx="2"/>
            <a:endCxn id="549" idx="0"/>
          </p:cNvCxnSpPr>
          <p:nvPr/>
        </p:nvCxnSpPr>
        <p:spPr>
          <a:xfrm rot="5400000">
            <a:off x="1832035" y="2656351"/>
            <a:ext cx="609900" cy="974100"/>
          </a:xfrm>
          <a:prstGeom prst="bentConnector3">
            <a:avLst>
              <a:gd fmla="val 50008" name="adj1"/>
            </a:avLst>
          </a:prstGeom>
          <a:noFill/>
          <a:ln cap="flat" cmpd="sng" w="19050">
            <a:solidFill>
              <a:schemeClr val="dk2"/>
            </a:solidFill>
            <a:prstDash val="solid"/>
            <a:round/>
            <a:headEnd len="med" w="med" type="none"/>
            <a:tailEnd len="med" w="med" type="none"/>
          </a:ln>
        </p:spPr>
      </p:cxnSp>
      <p:cxnSp>
        <p:nvCxnSpPr>
          <p:cNvPr id="550" name="Google Shape;550;p32"/>
          <p:cNvCxnSpPr>
            <a:stCxn id="545" idx="2"/>
            <a:endCxn id="551" idx="0"/>
          </p:cNvCxnSpPr>
          <p:nvPr/>
        </p:nvCxnSpPr>
        <p:spPr>
          <a:xfrm flipH="1" rot="-5400000">
            <a:off x="2806135" y="2656351"/>
            <a:ext cx="609900" cy="974100"/>
          </a:xfrm>
          <a:prstGeom prst="bentConnector3">
            <a:avLst>
              <a:gd fmla="val 50008" name="adj1"/>
            </a:avLst>
          </a:prstGeom>
          <a:noFill/>
          <a:ln cap="flat" cmpd="sng" w="19050">
            <a:solidFill>
              <a:schemeClr val="dk2"/>
            </a:solidFill>
            <a:prstDash val="solid"/>
            <a:round/>
            <a:headEnd len="med" w="med" type="none"/>
            <a:tailEnd len="med" w="med" type="none"/>
          </a:ln>
        </p:spPr>
      </p:cxnSp>
      <p:cxnSp>
        <p:nvCxnSpPr>
          <p:cNvPr id="552" name="Google Shape;552;p32"/>
          <p:cNvCxnSpPr>
            <a:stCxn id="547" idx="2"/>
            <a:endCxn id="553" idx="0"/>
          </p:cNvCxnSpPr>
          <p:nvPr/>
        </p:nvCxnSpPr>
        <p:spPr>
          <a:xfrm rot="5400000">
            <a:off x="5728423" y="2656351"/>
            <a:ext cx="609900" cy="974100"/>
          </a:xfrm>
          <a:prstGeom prst="bentConnector3">
            <a:avLst>
              <a:gd fmla="val 50008" name="adj1"/>
            </a:avLst>
          </a:prstGeom>
          <a:noFill/>
          <a:ln cap="flat" cmpd="sng" w="19050">
            <a:solidFill>
              <a:schemeClr val="dk2"/>
            </a:solidFill>
            <a:prstDash val="solid"/>
            <a:round/>
            <a:headEnd len="med" w="med" type="none"/>
            <a:tailEnd len="med" w="med" type="none"/>
          </a:ln>
        </p:spPr>
      </p:cxnSp>
      <p:cxnSp>
        <p:nvCxnSpPr>
          <p:cNvPr id="554" name="Google Shape;554;p32"/>
          <p:cNvCxnSpPr>
            <a:stCxn id="547" idx="2"/>
            <a:endCxn id="555" idx="0"/>
          </p:cNvCxnSpPr>
          <p:nvPr/>
        </p:nvCxnSpPr>
        <p:spPr>
          <a:xfrm flipH="1" rot="-5400000">
            <a:off x="6702523" y="2656351"/>
            <a:ext cx="609900" cy="974100"/>
          </a:xfrm>
          <a:prstGeom prst="bentConnector3">
            <a:avLst>
              <a:gd fmla="val 50008" name="adj1"/>
            </a:avLst>
          </a:prstGeom>
          <a:noFill/>
          <a:ln cap="flat" cmpd="sng" w="19050">
            <a:solidFill>
              <a:schemeClr val="dk2"/>
            </a:solidFill>
            <a:prstDash val="solid"/>
            <a:round/>
            <a:headEnd len="med" w="med" type="none"/>
            <a:tailEnd len="med" w="med" type="none"/>
          </a:ln>
        </p:spPr>
      </p:cxnSp>
      <p:sp>
        <p:nvSpPr>
          <p:cNvPr id="544" name="Google Shape;544;p32"/>
          <p:cNvSpPr txBox="1"/>
          <p:nvPr/>
        </p:nvSpPr>
        <p:spPr>
          <a:xfrm>
            <a:off x="3029250" y="1345275"/>
            <a:ext cx="3085800" cy="32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STRATEGY</a:t>
            </a:r>
            <a:endParaRPr sz="2200">
              <a:solidFill>
                <a:schemeClr val="dk1"/>
              </a:solidFill>
              <a:latin typeface="Audiowide"/>
              <a:ea typeface="Audiowide"/>
              <a:cs typeface="Audiowide"/>
              <a:sym typeface="Audiowide"/>
            </a:endParaRPr>
          </a:p>
        </p:txBody>
      </p:sp>
      <p:grpSp>
        <p:nvGrpSpPr>
          <p:cNvPr id="556" name="Google Shape;556;p32"/>
          <p:cNvGrpSpPr/>
          <p:nvPr/>
        </p:nvGrpSpPr>
        <p:grpSpPr>
          <a:xfrm>
            <a:off x="4617402" y="2355451"/>
            <a:ext cx="3806053" cy="2129799"/>
            <a:chOff x="4617402" y="2355451"/>
            <a:chExt cx="3806053" cy="2129799"/>
          </a:xfrm>
        </p:grpSpPr>
        <p:grpSp>
          <p:nvGrpSpPr>
            <p:cNvPr id="557" name="Google Shape;557;p32"/>
            <p:cNvGrpSpPr/>
            <p:nvPr/>
          </p:nvGrpSpPr>
          <p:grpSpPr>
            <a:xfrm>
              <a:off x="4617402" y="3448451"/>
              <a:ext cx="1857847" cy="1036799"/>
              <a:chOff x="4617402" y="3448451"/>
              <a:chExt cx="1857847" cy="1036799"/>
            </a:xfrm>
          </p:grpSpPr>
          <p:sp>
            <p:nvSpPr>
              <p:cNvPr id="558" name="Google Shape;558;p32"/>
              <p:cNvSpPr txBox="1"/>
              <p:nvPr/>
            </p:nvSpPr>
            <p:spPr>
              <a:xfrm>
                <a:off x="4617402" y="3931450"/>
                <a:ext cx="1857600" cy="55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a:t>
                </a:r>
                <a:r>
                  <a:rPr lang="en">
                    <a:solidFill>
                      <a:schemeClr val="dk2"/>
                    </a:solidFill>
                    <a:latin typeface="Titillium Web"/>
                    <a:ea typeface="Titillium Web"/>
                    <a:cs typeface="Titillium Web"/>
                    <a:sym typeface="Titillium Web"/>
                  </a:rPr>
                  <a:t>is the closest planet to the Sun</a:t>
                </a:r>
                <a:endParaRPr>
                  <a:solidFill>
                    <a:schemeClr val="dk2"/>
                  </a:solidFill>
                  <a:latin typeface="Titillium Web"/>
                  <a:ea typeface="Titillium Web"/>
                  <a:cs typeface="Titillium Web"/>
                  <a:sym typeface="Titillium Web"/>
                </a:endParaRPr>
              </a:p>
            </p:txBody>
          </p:sp>
          <p:sp>
            <p:nvSpPr>
              <p:cNvPr id="553" name="Google Shape;553;p32"/>
              <p:cNvSpPr txBox="1"/>
              <p:nvPr/>
            </p:nvSpPr>
            <p:spPr>
              <a:xfrm>
                <a:off x="4617523" y="3448451"/>
                <a:ext cx="1857727"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grpSp>
        <p:grpSp>
          <p:nvGrpSpPr>
            <p:cNvPr id="559" name="Google Shape;559;p32"/>
            <p:cNvGrpSpPr/>
            <p:nvPr/>
          </p:nvGrpSpPr>
          <p:grpSpPr>
            <a:xfrm>
              <a:off x="6565608" y="3448451"/>
              <a:ext cx="1857847" cy="1036799"/>
              <a:chOff x="6565608" y="3448451"/>
              <a:chExt cx="1857847" cy="1036799"/>
            </a:xfrm>
          </p:grpSpPr>
          <p:sp>
            <p:nvSpPr>
              <p:cNvPr id="560" name="Google Shape;560;p32"/>
              <p:cNvSpPr txBox="1"/>
              <p:nvPr/>
            </p:nvSpPr>
            <p:spPr>
              <a:xfrm>
                <a:off x="6565608" y="3931450"/>
                <a:ext cx="1857600" cy="55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Earth is the third planet from the Sun</a:t>
                </a:r>
                <a:endParaRPr>
                  <a:solidFill>
                    <a:schemeClr val="dk2"/>
                  </a:solidFill>
                  <a:latin typeface="Titillium Web"/>
                  <a:ea typeface="Titillium Web"/>
                  <a:cs typeface="Titillium Web"/>
                  <a:sym typeface="Titillium Web"/>
                </a:endParaRPr>
              </a:p>
            </p:txBody>
          </p:sp>
          <p:sp>
            <p:nvSpPr>
              <p:cNvPr id="555" name="Google Shape;555;p32"/>
              <p:cNvSpPr txBox="1"/>
              <p:nvPr/>
            </p:nvSpPr>
            <p:spPr>
              <a:xfrm>
                <a:off x="6565729" y="3448451"/>
                <a:ext cx="1857727"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EARTH</a:t>
                </a:r>
                <a:endParaRPr sz="2200">
                  <a:solidFill>
                    <a:schemeClr val="dk1"/>
                  </a:solidFill>
                  <a:latin typeface="Audiowide"/>
                  <a:ea typeface="Audiowide"/>
                  <a:cs typeface="Audiowide"/>
                  <a:sym typeface="Audiowide"/>
                </a:endParaRPr>
              </a:p>
            </p:txBody>
          </p:sp>
        </p:grpSp>
        <p:sp>
          <p:nvSpPr>
            <p:cNvPr id="547" name="Google Shape;547;p32"/>
            <p:cNvSpPr txBox="1"/>
            <p:nvPr/>
          </p:nvSpPr>
          <p:spPr>
            <a:xfrm>
              <a:off x="5591623" y="2355451"/>
              <a:ext cx="1857600"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TEAM 2</a:t>
              </a:r>
              <a:endParaRPr sz="2200">
                <a:solidFill>
                  <a:schemeClr val="dk1"/>
                </a:solidFill>
                <a:latin typeface="Audiowide"/>
                <a:ea typeface="Audiowide"/>
                <a:cs typeface="Audiowide"/>
                <a:sym typeface="Audiowide"/>
              </a:endParaRPr>
            </a:p>
          </p:txBody>
        </p:sp>
      </p:grpSp>
      <p:grpSp>
        <p:nvGrpSpPr>
          <p:cNvPr id="561" name="Google Shape;561;p32"/>
          <p:cNvGrpSpPr/>
          <p:nvPr/>
        </p:nvGrpSpPr>
        <p:grpSpPr>
          <a:xfrm>
            <a:off x="721015" y="2355451"/>
            <a:ext cx="3806028" cy="2129799"/>
            <a:chOff x="721015" y="2355451"/>
            <a:chExt cx="3806028" cy="2129799"/>
          </a:xfrm>
        </p:grpSpPr>
        <p:grpSp>
          <p:nvGrpSpPr>
            <p:cNvPr id="562" name="Google Shape;562;p32"/>
            <p:cNvGrpSpPr/>
            <p:nvPr/>
          </p:nvGrpSpPr>
          <p:grpSpPr>
            <a:xfrm>
              <a:off x="721015" y="3448451"/>
              <a:ext cx="1857847" cy="1036799"/>
              <a:chOff x="721015" y="3448451"/>
              <a:chExt cx="1857847" cy="1036799"/>
            </a:xfrm>
          </p:grpSpPr>
          <p:sp>
            <p:nvSpPr>
              <p:cNvPr id="563" name="Google Shape;563;p32"/>
              <p:cNvSpPr txBox="1"/>
              <p:nvPr/>
            </p:nvSpPr>
            <p:spPr>
              <a:xfrm>
                <a:off x="721015" y="3931450"/>
                <a:ext cx="1857600" cy="55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has a nice name but is hot</a:t>
                </a:r>
                <a:endParaRPr>
                  <a:solidFill>
                    <a:schemeClr val="dk2"/>
                  </a:solidFill>
                  <a:latin typeface="Titillium Web"/>
                  <a:ea typeface="Titillium Web"/>
                  <a:cs typeface="Titillium Web"/>
                  <a:sym typeface="Titillium Web"/>
                </a:endParaRPr>
              </a:p>
            </p:txBody>
          </p:sp>
          <p:sp>
            <p:nvSpPr>
              <p:cNvPr id="549" name="Google Shape;549;p32"/>
              <p:cNvSpPr txBox="1"/>
              <p:nvPr/>
            </p:nvSpPr>
            <p:spPr>
              <a:xfrm>
                <a:off x="721135" y="3448451"/>
                <a:ext cx="1857727"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grpSp>
        <p:grpSp>
          <p:nvGrpSpPr>
            <p:cNvPr id="564" name="Google Shape;564;p32"/>
            <p:cNvGrpSpPr/>
            <p:nvPr/>
          </p:nvGrpSpPr>
          <p:grpSpPr>
            <a:xfrm>
              <a:off x="2669196" y="3448451"/>
              <a:ext cx="1857847" cy="1036799"/>
              <a:chOff x="2669196" y="3448451"/>
              <a:chExt cx="1857847" cy="1036799"/>
            </a:xfrm>
          </p:grpSpPr>
          <p:sp>
            <p:nvSpPr>
              <p:cNvPr id="565" name="Google Shape;565;p32"/>
              <p:cNvSpPr txBox="1"/>
              <p:nvPr/>
            </p:nvSpPr>
            <p:spPr>
              <a:xfrm>
                <a:off x="2669196" y="3931450"/>
                <a:ext cx="1857600" cy="55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the biggest planet of them all</a:t>
                </a:r>
                <a:endParaRPr>
                  <a:solidFill>
                    <a:schemeClr val="dk2"/>
                  </a:solidFill>
                  <a:latin typeface="Titillium Web"/>
                  <a:ea typeface="Titillium Web"/>
                  <a:cs typeface="Titillium Web"/>
                  <a:sym typeface="Titillium Web"/>
                </a:endParaRPr>
              </a:p>
            </p:txBody>
          </p:sp>
          <p:sp>
            <p:nvSpPr>
              <p:cNvPr id="551" name="Google Shape;551;p32"/>
              <p:cNvSpPr txBox="1"/>
              <p:nvPr/>
            </p:nvSpPr>
            <p:spPr>
              <a:xfrm>
                <a:off x="2669316" y="3448451"/>
                <a:ext cx="1857727"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JUPITER</a:t>
                </a:r>
                <a:endParaRPr sz="2200">
                  <a:solidFill>
                    <a:schemeClr val="dk1"/>
                  </a:solidFill>
                  <a:latin typeface="Audiowide"/>
                  <a:ea typeface="Audiowide"/>
                  <a:cs typeface="Audiowide"/>
                  <a:sym typeface="Audiowide"/>
                </a:endParaRPr>
              </a:p>
            </p:txBody>
          </p:sp>
        </p:grpSp>
        <p:sp>
          <p:nvSpPr>
            <p:cNvPr id="545" name="Google Shape;545;p32"/>
            <p:cNvSpPr txBox="1"/>
            <p:nvPr/>
          </p:nvSpPr>
          <p:spPr>
            <a:xfrm>
              <a:off x="1695235" y="2355451"/>
              <a:ext cx="1857600"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TEAM 1</a:t>
              </a:r>
              <a:endParaRPr sz="2200">
                <a:solidFill>
                  <a:schemeClr val="dk1"/>
                </a:solidFill>
                <a:latin typeface="Audiowide"/>
                <a:ea typeface="Audiowide"/>
                <a:cs typeface="Audiowide"/>
                <a:sym typeface="Audiowide"/>
              </a:endParaRPr>
            </a:p>
          </p:txBody>
        </p:sp>
      </p:grpSp>
      <p:grpSp>
        <p:nvGrpSpPr>
          <p:cNvPr id="566" name="Google Shape;566;p32"/>
          <p:cNvGrpSpPr/>
          <p:nvPr/>
        </p:nvGrpSpPr>
        <p:grpSpPr>
          <a:xfrm>
            <a:off x="7449227" y="2368353"/>
            <a:ext cx="491486" cy="457199"/>
            <a:chOff x="1376423" y="3108744"/>
            <a:chExt cx="414756" cy="384072"/>
          </a:xfrm>
        </p:grpSpPr>
        <p:sp>
          <p:nvSpPr>
            <p:cNvPr id="567" name="Google Shape;567;p32"/>
            <p:cNvSpPr/>
            <p:nvPr/>
          </p:nvSpPr>
          <p:spPr>
            <a:xfrm>
              <a:off x="1376423" y="3108744"/>
              <a:ext cx="414756" cy="384072"/>
            </a:xfrm>
            <a:custGeom>
              <a:rect b="b" l="l" r="r" t="t"/>
              <a:pathLst>
                <a:path extrusionOk="0" h="19063" w="20586">
                  <a:moveTo>
                    <a:pt x="18002" y="1119"/>
                  </a:moveTo>
                  <a:cubicBezTo>
                    <a:pt x="18260" y="1119"/>
                    <a:pt x="18442" y="1177"/>
                    <a:pt x="18544" y="1279"/>
                  </a:cubicBezTo>
                  <a:lnTo>
                    <a:pt x="18546" y="1279"/>
                  </a:lnTo>
                  <a:cubicBezTo>
                    <a:pt x="18836" y="1571"/>
                    <a:pt x="18765" y="2502"/>
                    <a:pt x="18046" y="3989"/>
                  </a:cubicBezTo>
                  <a:cubicBezTo>
                    <a:pt x="17435" y="3135"/>
                    <a:pt x="16688" y="2390"/>
                    <a:pt x="15836" y="1777"/>
                  </a:cubicBezTo>
                  <a:cubicBezTo>
                    <a:pt x="16798" y="1313"/>
                    <a:pt x="17528" y="1119"/>
                    <a:pt x="18002" y="1119"/>
                  </a:cubicBezTo>
                  <a:close/>
                  <a:moveTo>
                    <a:pt x="8168" y="1390"/>
                  </a:moveTo>
                  <a:lnTo>
                    <a:pt x="5950" y="3609"/>
                  </a:lnTo>
                  <a:cubicBezTo>
                    <a:pt x="4771" y="4788"/>
                    <a:pt x="4566" y="6573"/>
                    <a:pt x="3581" y="7558"/>
                  </a:cubicBezTo>
                  <a:lnTo>
                    <a:pt x="1885" y="9252"/>
                  </a:lnTo>
                  <a:cubicBezTo>
                    <a:pt x="2009" y="5471"/>
                    <a:pt x="4641" y="2312"/>
                    <a:pt x="8168" y="1390"/>
                  </a:cubicBezTo>
                  <a:close/>
                  <a:moveTo>
                    <a:pt x="10298" y="1119"/>
                  </a:moveTo>
                  <a:cubicBezTo>
                    <a:pt x="10704" y="1119"/>
                    <a:pt x="11110" y="1148"/>
                    <a:pt x="11511" y="1207"/>
                  </a:cubicBezTo>
                  <a:lnTo>
                    <a:pt x="8319" y="4398"/>
                  </a:lnTo>
                  <a:cubicBezTo>
                    <a:pt x="6128" y="6591"/>
                    <a:pt x="8449" y="9007"/>
                    <a:pt x="6741" y="10715"/>
                  </a:cubicBezTo>
                  <a:lnTo>
                    <a:pt x="3281" y="14175"/>
                  </a:lnTo>
                  <a:cubicBezTo>
                    <a:pt x="2596" y="13144"/>
                    <a:pt x="2148" y="11974"/>
                    <a:pt x="1969" y="10750"/>
                  </a:cubicBezTo>
                  <a:lnTo>
                    <a:pt x="4370" y="8347"/>
                  </a:lnTo>
                  <a:cubicBezTo>
                    <a:pt x="5549" y="7168"/>
                    <a:pt x="5754" y="5385"/>
                    <a:pt x="6741" y="4398"/>
                  </a:cubicBezTo>
                  <a:lnTo>
                    <a:pt x="10015" y="1124"/>
                  </a:lnTo>
                  <a:cubicBezTo>
                    <a:pt x="10109" y="1121"/>
                    <a:pt x="10204" y="1119"/>
                    <a:pt x="10298" y="1119"/>
                  </a:cubicBezTo>
                  <a:close/>
                  <a:moveTo>
                    <a:pt x="12798" y="1499"/>
                  </a:moveTo>
                  <a:cubicBezTo>
                    <a:pt x="13556" y="1737"/>
                    <a:pt x="14276" y="2080"/>
                    <a:pt x="14936" y="2520"/>
                  </a:cubicBezTo>
                  <a:lnTo>
                    <a:pt x="12348" y="5108"/>
                  </a:lnTo>
                  <a:cubicBezTo>
                    <a:pt x="12131" y="5326"/>
                    <a:pt x="12133" y="5679"/>
                    <a:pt x="12349" y="5896"/>
                  </a:cubicBezTo>
                  <a:cubicBezTo>
                    <a:pt x="12459" y="6005"/>
                    <a:pt x="12602" y="6059"/>
                    <a:pt x="12745" y="6059"/>
                  </a:cubicBezTo>
                  <a:cubicBezTo>
                    <a:pt x="12887" y="6059"/>
                    <a:pt x="13029" y="6006"/>
                    <a:pt x="13137" y="5899"/>
                  </a:cubicBezTo>
                  <a:lnTo>
                    <a:pt x="15832" y="3204"/>
                  </a:lnTo>
                  <a:cubicBezTo>
                    <a:pt x="16459" y="3754"/>
                    <a:pt x="17003" y="4395"/>
                    <a:pt x="17444" y="5105"/>
                  </a:cubicBezTo>
                  <a:cubicBezTo>
                    <a:pt x="15046" y="9160"/>
                    <a:pt x="9982" y="14248"/>
                    <a:pt x="5866" y="16683"/>
                  </a:cubicBezTo>
                  <a:cubicBezTo>
                    <a:pt x="5156" y="16242"/>
                    <a:pt x="4517" y="15698"/>
                    <a:pt x="3965" y="15069"/>
                  </a:cubicBezTo>
                  <a:lnTo>
                    <a:pt x="7530" y="11506"/>
                  </a:lnTo>
                  <a:cubicBezTo>
                    <a:pt x="9721" y="9314"/>
                    <a:pt x="7400" y="6897"/>
                    <a:pt x="9109" y="5189"/>
                  </a:cubicBezTo>
                  <a:lnTo>
                    <a:pt x="12798" y="1499"/>
                  </a:lnTo>
                  <a:close/>
                  <a:moveTo>
                    <a:pt x="18045" y="6262"/>
                  </a:moveTo>
                  <a:cubicBezTo>
                    <a:pt x="18519" y="7383"/>
                    <a:pt x="18743" y="8595"/>
                    <a:pt x="18701" y="9811"/>
                  </a:cubicBezTo>
                  <a:lnTo>
                    <a:pt x="18701" y="9810"/>
                  </a:lnTo>
                  <a:lnTo>
                    <a:pt x="16990" y="11521"/>
                  </a:lnTo>
                  <a:cubicBezTo>
                    <a:pt x="16005" y="12507"/>
                    <a:pt x="14221" y="12712"/>
                    <a:pt x="13041" y="13891"/>
                  </a:cubicBezTo>
                  <a:lnTo>
                    <a:pt x="9075" y="17858"/>
                  </a:lnTo>
                  <a:cubicBezTo>
                    <a:pt x="8370" y="17755"/>
                    <a:pt x="7679" y="17562"/>
                    <a:pt x="7023" y="17284"/>
                  </a:cubicBezTo>
                  <a:cubicBezTo>
                    <a:pt x="10954" y="14785"/>
                    <a:pt x="15545" y="10194"/>
                    <a:pt x="18045" y="6262"/>
                  </a:cubicBezTo>
                  <a:close/>
                  <a:moveTo>
                    <a:pt x="18435" y="11657"/>
                  </a:moveTo>
                  <a:cubicBezTo>
                    <a:pt x="17513" y="15184"/>
                    <a:pt x="14354" y="17817"/>
                    <a:pt x="10572" y="17940"/>
                  </a:cubicBezTo>
                  <a:lnTo>
                    <a:pt x="10571" y="17940"/>
                  </a:lnTo>
                  <a:lnTo>
                    <a:pt x="13832" y="14682"/>
                  </a:lnTo>
                  <a:cubicBezTo>
                    <a:pt x="14817" y="13695"/>
                    <a:pt x="16600" y="13491"/>
                    <a:pt x="17779" y="12312"/>
                  </a:cubicBezTo>
                  <a:lnTo>
                    <a:pt x="18435" y="11657"/>
                  </a:lnTo>
                  <a:close/>
                  <a:moveTo>
                    <a:pt x="2540" y="15075"/>
                  </a:moveTo>
                  <a:cubicBezTo>
                    <a:pt x="3151" y="15927"/>
                    <a:pt x="3898" y="16674"/>
                    <a:pt x="4750" y="17285"/>
                  </a:cubicBezTo>
                  <a:cubicBezTo>
                    <a:pt x="3787" y="17751"/>
                    <a:pt x="3058" y="17944"/>
                    <a:pt x="2584" y="17944"/>
                  </a:cubicBezTo>
                  <a:cubicBezTo>
                    <a:pt x="2326" y="17944"/>
                    <a:pt x="2144" y="17887"/>
                    <a:pt x="2042" y="17784"/>
                  </a:cubicBezTo>
                  <a:lnTo>
                    <a:pt x="2040" y="17784"/>
                  </a:lnTo>
                  <a:cubicBezTo>
                    <a:pt x="1750" y="17493"/>
                    <a:pt x="1822" y="16562"/>
                    <a:pt x="2540" y="15075"/>
                  </a:cubicBezTo>
                  <a:close/>
                  <a:moveTo>
                    <a:pt x="10289" y="1"/>
                  </a:moveTo>
                  <a:cubicBezTo>
                    <a:pt x="7876" y="1"/>
                    <a:pt x="5438" y="909"/>
                    <a:pt x="3554" y="2793"/>
                  </a:cubicBezTo>
                  <a:cubicBezTo>
                    <a:pt x="468" y="5879"/>
                    <a:pt x="0" y="10449"/>
                    <a:pt x="1854" y="13966"/>
                  </a:cubicBezTo>
                  <a:cubicBezTo>
                    <a:pt x="1123" y="15308"/>
                    <a:pt x="168" y="17490"/>
                    <a:pt x="1251" y="18574"/>
                  </a:cubicBezTo>
                  <a:cubicBezTo>
                    <a:pt x="1603" y="18925"/>
                    <a:pt x="2069" y="19062"/>
                    <a:pt x="2585" y="19062"/>
                  </a:cubicBezTo>
                  <a:cubicBezTo>
                    <a:pt x="3660" y="19062"/>
                    <a:pt x="4950" y="18466"/>
                    <a:pt x="5859" y="17971"/>
                  </a:cubicBezTo>
                  <a:cubicBezTo>
                    <a:pt x="7228" y="18693"/>
                    <a:pt x="8757" y="19063"/>
                    <a:pt x="10297" y="19063"/>
                  </a:cubicBezTo>
                  <a:cubicBezTo>
                    <a:pt x="12710" y="19063"/>
                    <a:pt x="15148" y="18155"/>
                    <a:pt x="17032" y="16270"/>
                  </a:cubicBezTo>
                  <a:cubicBezTo>
                    <a:pt x="20118" y="13184"/>
                    <a:pt x="20586" y="8613"/>
                    <a:pt x="18732" y="5098"/>
                  </a:cubicBezTo>
                  <a:cubicBezTo>
                    <a:pt x="19465" y="3753"/>
                    <a:pt x="20418" y="1574"/>
                    <a:pt x="19335" y="490"/>
                  </a:cubicBezTo>
                  <a:cubicBezTo>
                    <a:pt x="18984" y="139"/>
                    <a:pt x="18517" y="2"/>
                    <a:pt x="18001" y="2"/>
                  </a:cubicBezTo>
                  <a:cubicBezTo>
                    <a:pt x="16925" y="2"/>
                    <a:pt x="15634" y="598"/>
                    <a:pt x="14727" y="1092"/>
                  </a:cubicBezTo>
                  <a:cubicBezTo>
                    <a:pt x="13358" y="371"/>
                    <a:pt x="11829" y="1"/>
                    <a:pt x="10289"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1570000" y="3247520"/>
              <a:ext cx="67071" cy="64532"/>
            </a:xfrm>
            <a:custGeom>
              <a:rect b="b" l="l" r="r" t="t"/>
              <a:pathLst>
                <a:path extrusionOk="0" h="3203" w="3329">
                  <a:moveTo>
                    <a:pt x="1724" y="1117"/>
                  </a:moveTo>
                  <a:cubicBezTo>
                    <a:pt x="1973" y="1117"/>
                    <a:pt x="2211" y="1309"/>
                    <a:pt x="2211" y="1601"/>
                  </a:cubicBezTo>
                  <a:cubicBezTo>
                    <a:pt x="2211" y="1868"/>
                    <a:pt x="1994" y="2085"/>
                    <a:pt x="1728" y="2085"/>
                  </a:cubicBezTo>
                  <a:cubicBezTo>
                    <a:pt x="1296" y="2085"/>
                    <a:pt x="1081" y="1563"/>
                    <a:pt x="1386" y="1258"/>
                  </a:cubicBezTo>
                  <a:cubicBezTo>
                    <a:pt x="1484" y="1160"/>
                    <a:pt x="1605" y="1117"/>
                    <a:pt x="1724" y="1117"/>
                  </a:cubicBezTo>
                  <a:close/>
                  <a:moveTo>
                    <a:pt x="1728" y="0"/>
                  </a:moveTo>
                  <a:cubicBezTo>
                    <a:pt x="1080" y="0"/>
                    <a:pt x="497" y="390"/>
                    <a:pt x="249" y="989"/>
                  </a:cubicBezTo>
                  <a:cubicBezTo>
                    <a:pt x="1" y="1587"/>
                    <a:pt x="138" y="2276"/>
                    <a:pt x="595" y="2733"/>
                  </a:cubicBezTo>
                  <a:cubicBezTo>
                    <a:pt x="902" y="3039"/>
                    <a:pt x="1312" y="3202"/>
                    <a:pt x="1728" y="3202"/>
                  </a:cubicBezTo>
                  <a:cubicBezTo>
                    <a:pt x="1934" y="3202"/>
                    <a:pt x="2142" y="3162"/>
                    <a:pt x="2339" y="3080"/>
                  </a:cubicBezTo>
                  <a:cubicBezTo>
                    <a:pt x="2939" y="2832"/>
                    <a:pt x="3329" y="2249"/>
                    <a:pt x="3329" y="1601"/>
                  </a:cubicBezTo>
                  <a:cubicBezTo>
                    <a:pt x="3327" y="717"/>
                    <a:pt x="2611" y="2"/>
                    <a:pt x="172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32"/>
          <p:cNvGrpSpPr/>
          <p:nvPr/>
        </p:nvGrpSpPr>
        <p:grpSpPr>
          <a:xfrm>
            <a:off x="1238020" y="2368350"/>
            <a:ext cx="457209" cy="457205"/>
            <a:chOff x="890400" y="4399350"/>
            <a:chExt cx="486600" cy="483150"/>
          </a:xfrm>
        </p:grpSpPr>
        <p:sp>
          <p:nvSpPr>
            <p:cNvPr id="570" name="Google Shape;570;p32"/>
            <p:cNvSpPr/>
            <p:nvPr/>
          </p:nvSpPr>
          <p:spPr>
            <a:xfrm>
              <a:off x="1125300" y="4503075"/>
              <a:ext cx="153800" cy="141650"/>
            </a:xfrm>
            <a:custGeom>
              <a:rect b="b" l="l" r="r" t="t"/>
              <a:pathLst>
                <a:path extrusionOk="0" h="5666" w="6152">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1" name="Google Shape;571;p32"/>
            <p:cNvSpPr/>
            <p:nvPr/>
          </p:nvSpPr>
          <p:spPr>
            <a:xfrm>
              <a:off x="890400" y="4399350"/>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2" name="Google Shape;572;p32"/>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sp>
        <p:nvSpPr>
          <p:cNvPr id="578" name="Google Shape;578;p33"/>
          <p:cNvSpPr/>
          <p:nvPr/>
        </p:nvSpPr>
        <p:spPr>
          <a:xfrm>
            <a:off x="4219250" y="3503375"/>
            <a:ext cx="698100" cy="6981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200">
              <a:solidFill>
                <a:schemeClr val="dk1"/>
              </a:solidFill>
              <a:latin typeface="Audiowide"/>
              <a:ea typeface="Audiowide"/>
              <a:cs typeface="Audiowide"/>
              <a:sym typeface="Audiowide"/>
            </a:endParaRPr>
          </a:p>
        </p:txBody>
      </p:sp>
      <p:sp>
        <p:nvSpPr>
          <p:cNvPr id="579" name="Google Shape;579;p33"/>
          <p:cNvSpPr/>
          <p:nvPr/>
        </p:nvSpPr>
        <p:spPr>
          <a:xfrm>
            <a:off x="1745975" y="1375000"/>
            <a:ext cx="698100" cy="698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6692525" y="1375000"/>
            <a:ext cx="698100" cy="698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3410450" y="1497088"/>
            <a:ext cx="2315700" cy="4539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AWARDS</a:t>
            </a:r>
            <a:endParaRPr sz="2200">
              <a:solidFill>
                <a:schemeClr val="dk1"/>
              </a:solidFill>
              <a:latin typeface="Audiowide"/>
              <a:ea typeface="Audiowide"/>
              <a:cs typeface="Audiowide"/>
              <a:sym typeface="Audiowide"/>
            </a:endParaRPr>
          </a:p>
        </p:txBody>
      </p:sp>
      <p:grpSp>
        <p:nvGrpSpPr>
          <p:cNvPr id="582" name="Google Shape;582;p33"/>
          <p:cNvGrpSpPr/>
          <p:nvPr/>
        </p:nvGrpSpPr>
        <p:grpSpPr>
          <a:xfrm>
            <a:off x="1101388" y="3357875"/>
            <a:ext cx="1986579" cy="1152007"/>
            <a:chOff x="1101388" y="3357875"/>
            <a:chExt cx="1986579" cy="1152007"/>
          </a:xfrm>
        </p:grpSpPr>
        <p:sp>
          <p:nvSpPr>
            <p:cNvPr id="583" name="Google Shape;583;p33"/>
            <p:cNvSpPr txBox="1"/>
            <p:nvPr/>
          </p:nvSpPr>
          <p:spPr>
            <a:xfrm>
              <a:off x="1101388" y="3811782"/>
              <a:ext cx="1986000" cy="69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smallest planet of them all</a:t>
              </a:r>
              <a:endParaRPr>
                <a:solidFill>
                  <a:schemeClr val="dk2"/>
                </a:solidFill>
                <a:latin typeface="Titillium Web"/>
                <a:ea typeface="Titillium Web"/>
                <a:cs typeface="Titillium Web"/>
                <a:sym typeface="Titillium Web"/>
              </a:endParaRPr>
            </a:p>
          </p:txBody>
        </p:sp>
        <p:sp>
          <p:nvSpPr>
            <p:cNvPr id="584" name="Google Shape;584;p33"/>
            <p:cNvSpPr/>
            <p:nvPr/>
          </p:nvSpPr>
          <p:spPr>
            <a:xfrm>
              <a:off x="1101966" y="3357875"/>
              <a:ext cx="1986000" cy="4539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20XX</a:t>
              </a:r>
              <a:endParaRPr sz="2200">
                <a:solidFill>
                  <a:schemeClr val="dk1"/>
                </a:solidFill>
                <a:latin typeface="Audiowide"/>
                <a:ea typeface="Audiowide"/>
                <a:cs typeface="Audiowide"/>
                <a:sym typeface="Audiowide"/>
              </a:endParaRPr>
            </a:p>
          </p:txBody>
        </p:sp>
      </p:grpSp>
      <p:grpSp>
        <p:nvGrpSpPr>
          <p:cNvPr id="585" name="Google Shape;585;p33"/>
          <p:cNvGrpSpPr/>
          <p:nvPr/>
        </p:nvGrpSpPr>
        <p:grpSpPr>
          <a:xfrm>
            <a:off x="6047625" y="3357875"/>
            <a:ext cx="1987179" cy="1152007"/>
            <a:chOff x="6047625" y="3357875"/>
            <a:chExt cx="1987179" cy="1152007"/>
          </a:xfrm>
        </p:grpSpPr>
        <p:sp>
          <p:nvSpPr>
            <p:cNvPr id="586" name="Google Shape;586;p33"/>
            <p:cNvSpPr txBox="1"/>
            <p:nvPr/>
          </p:nvSpPr>
          <p:spPr>
            <a:xfrm>
              <a:off x="6047625" y="3811782"/>
              <a:ext cx="1986600" cy="69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a gas giant and the biggest planet</a:t>
              </a:r>
              <a:endParaRPr>
                <a:solidFill>
                  <a:schemeClr val="dk2"/>
                </a:solidFill>
                <a:latin typeface="Titillium Web"/>
                <a:ea typeface="Titillium Web"/>
                <a:cs typeface="Titillium Web"/>
                <a:sym typeface="Titillium Web"/>
              </a:endParaRPr>
            </a:p>
          </p:txBody>
        </p:sp>
        <p:sp>
          <p:nvSpPr>
            <p:cNvPr id="587" name="Google Shape;587;p33"/>
            <p:cNvSpPr/>
            <p:nvPr/>
          </p:nvSpPr>
          <p:spPr>
            <a:xfrm>
              <a:off x="6048204" y="3357875"/>
              <a:ext cx="1986600" cy="4539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20XX</a:t>
              </a:r>
              <a:endParaRPr sz="2200">
                <a:solidFill>
                  <a:schemeClr val="dk1"/>
                </a:solidFill>
                <a:latin typeface="Audiowide"/>
                <a:ea typeface="Audiowide"/>
                <a:cs typeface="Audiowide"/>
                <a:sym typeface="Audiowide"/>
              </a:endParaRPr>
            </a:p>
          </p:txBody>
        </p:sp>
      </p:grpSp>
      <p:cxnSp>
        <p:nvCxnSpPr>
          <p:cNvPr id="588" name="Google Shape;588;p33"/>
          <p:cNvCxnSpPr>
            <a:stCxn id="579" idx="4"/>
            <a:endCxn id="584" idx="0"/>
          </p:cNvCxnSpPr>
          <p:nvPr/>
        </p:nvCxnSpPr>
        <p:spPr>
          <a:xfrm flipH="1" rot="-5400000">
            <a:off x="1452875" y="2715250"/>
            <a:ext cx="1284900" cy="600"/>
          </a:xfrm>
          <a:prstGeom prst="bentConnector3">
            <a:avLst>
              <a:gd fmla="val 49994" name="adj1"/>
            </a:avLst>
          </a:prstGeom>
          <a:noFill/>
          <a:ln cap="flat" cmpd="sng" w="19050">
            <a:solidFill>
              <a:schemeClr val="dk2"/>
            </a:solidFill>
            <a:prstDash val="solid"/>
            <a:round/>
            <a:headEnd len="med" w="med" type="none"/>
            <a:tailEnd len="med" w="med" type="none"/>
          </a:ln>
        </p:spPr>
      </p:cxnSp>
      <p:cxnSp>
        <p:nvCxnSpPr>
          <p:cNvPr id="589" name="Google Shape;589;p33"/>
          <p:cNvCxnSpPr>
            <a:stCxn id="580" idx="4"/>
            <a:endCxn id="587" idx="0"/>
          </p:cNvCxnSpPr>
          <p:nvPr/>
        </p:nvCxnSpPr>
        <p:spPr>
          <a:xfrm flipH="1" rot="-5400000">
            <a:off x="6399425" y="2715250"/>
            <a:ext cx="1284900" cy="600"/>
          </a:xfrm>
          <a:prstGeom prst="bentConnector3">
            <a:avLst>
              <a:gd fmla="val 49994" name="adj1"/>
            </a:avLst>
          </a:prstGeom>
          <a:noFill/>
          <a:ln cap="flat" cmpd="sng" w="19050">
            <a:solidFill>
              <a:schemeClr val="dk2"/>
            </a:solidFill>
            <a:prstDash val="solid"/>
            <a:round/>
            <a:headEnd len="med" w="med" type="none"/>
            <a:tailEnd len="med" w="med" type="none"/>
          </a:ln>
        </p:spPr>
      </p:cxnSp>
      <p:sp>
        <p:nvSpPr>
          <p:cNvPr id="590" name="Google Shape;590;p33"/>
          <p:cNvSpPr/>
          <p:nvPr/>
        </p:nvSpPr>
        <p:spPr>
          <a:xfrm>
            <a:off x="4457500" y="2409875"/>
            <a:ext cx="221700" cy="221400"/>
          </a:xfrm>
          <a:prstGeom prst="ellipse">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1" name="Google Shape;591;p33"/>
          <p:cNvCxnSpPr>
            <a:stCxn id="584" idx="3"/>
            <a:endCxn id="590" idx="2"/>
          </p:cNvCxnSpPr>
          <p:nvPr/>
        </p:nvCxnSpPr>
        <p:spPr>
          <a:xfrm flipH="1" rot="10800000">
            <a:off x="3087966" y="2520425"/>
            <a:ext cx="1369500" cy="1064400"/>
          </a:xfrm>
          <a:prstGeom prst="bentConnector3">
            <a:avLst>
              <a:gd fmla="val 50002" name="adj1"/>
            </a:avLst>
          </a:prstGeom>
          <a:noFill/>
          <a:ln cap="flat" cmpd="sng" w="19050">
            <a:solidFill>
              <a:schemeClr val="dk2"/>
            </a:solidFill>
            <a:prstDash val="solid"/>
            <a:round/>
            <a:headEnd len="med" w="med" type="none"/>
            <a:tailEnd len="med" w="med" type="none"/>
          </a:ln>
        </p:spPr>
      </p:cxnSp>
      <p:cxnSp>
        <p:nvCxnSpPr>
          <p:cNvPr id="592" name="Google Shape;592;p33"/>
          <p:cNvCxnSpPr>
            <a:stCxn id="590" idx="6"/>
            <a:endCxn id="587" idx="1"/>
          </p:cNvCxnSpPr>
          <p:nvPr/>
        </p:nvCxnSpPr>
        <p:spPr>
          <a:xfrm>
            <a:off x="4679200" y="2520575"/>
            <a:ext cx="1368900" cy="1064400"/>
          </a:xfrm>
          <a:prstGeom prst="bentConnector3">
            <a:avLst>
              <a:gd fmla="val 50003" name="adj1"/>
            </a:avLst>
          </a:prstGeom>
          <a:noFill/>
          <a:ln cap="flat" cmpd="sng" w="19050">
            <a:solidFill>
              <a:schemeClr val="dk2"/>
            </a:solidFill>
            <a:prstDash val="solid"/>
            <a:round/>
            <a:headEnd len="med" w="med" type="none"/>
            <a:tailEnd len="med" w="med" type="none"/>
          </a:ln>
        </p:spPr>
      </p:cxnSp>
      <p:cxnSp>
        <p:nvCxnSpPr>
          <p:cNvPr id="593" name="Google Shape;593;p33"/>
          <p:cNvCxnSpPr>
            <a:stCxn id="581" idx="2"/>
            <a:endCxn id="590" idx="0"/>
          </p:cNvCxnSpPr>
          <p:nvPr/>
        </p:nvCxnSpPr>
        <p:spPr>
          <a:xfrm flipH="1" rot="-5400000">
            <a:off x="4339100" y="2180188"/>
            <a:ext cx="459000" cy="600"/>
          </a:xfrm>
          <a:prstGeom prst="bentConnector3">
            <a:avLst>
              <a:gd fmla="val 49990" name="adj1"/>
            </a:avLst>
          </a:prstGeom>
          <a:noFill/>
          <a:ln cap="flat" cmpd="sng" w="19050">
            <a:solidFill>
              <a:schemeClr val="dk2"/>
            </a:solidFill>
            <a:prstDash val="solid"/>
            <a:round/>
            <a:headEnd len="med" w="med" type="none"/>
            <a:tailEnd len="med" w="med" type="none"/>
          </a:ln>
        </p:spPr>
      </p:cxnSp>
      <p:cxnSp>
        <p:nvCxnSpPr>
          <p:cNvPr id="594" name="Google Shape;594;p33"/>
          <p:cNvCxnSpPr>
            <a:stCxn id="590" idx="4"/>
            <a:endCxn id="578" idx="0"/>
          </p:cNvCxnSpPr>
          <p:nvPr/>
        </p:nvCxnSpPr>
        <p:spPr>
          <a:xfrm flipH="1" rot="-5400000">
            <a:off x="4132600" y="3067025"/>
            <a:ext cx="872100" cy="600"/>
          </a:xfrm>
          <a:prstGeom prst="bentConnector3">
            <a:avLst>
              <a:gd fmla="val 50000" name="adj1"/>
            </a:avLst>
          </a:prstGeom>
          <a:noFill/>
          <a:ln cap="flat" cmpd="sng" w="19050">
            <a:solidFill>
              <a:schemeClr val="dk2"/>
            </a:solidFill>
            <a:prstDash val="solid"/>
            <a:round/>
            <a:headEnd len="med" w="med" type="none"/>
            <a:tailEnd len="med" w="med" type="none"/>
          </a:ln>
        </p:spPr>
      </p:cxnSp>
      <p:grpSp>
        <p:nvGrpSpPr>
          <p:cNvPr id="595" name="Google Shape;595;p33"/>
          <p:cNvGrpSpPr/>
          <p:nvPr/>
        </p:nvGrpSpPr>
        <p:grpSpPr>
          <a:xfrm>
            <a:off x="1883069" y="1528199"/>
            <a:ext cx="424525" cy="422795"/>
            <a:chOff x="-42062025" y="2316000"/>
            <a:chExt cx="319000" cy="317700"/>
          </a:xfrm>
        </p:grpSpPr>
        <p:sp>
          <p:nvSpPr>
            <p:cNvPr id="596" name="Google Shape;596;p33"/>
            <p:cNvSpPr/>
            <p:nvPr/>
          </p:nvSpPr>
          <p:spPr>
            <a:xfrm>
              <a:off x="-41965150" y="2477075"/>
              <a:ext cx="124475" cy="112675"/>
            </a:xfrm>
            <a:custGeom>
              <a:rect b="b" l="l" r="r" t="t"/>
              <a:pathLst>
                <a:path extrusionOk="0" h="4507" w="4979">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42062025" y="2316000"/>
              <a:ext cx="319000" cy="317700"/>
            </a:xfrm>
            <a:custGeom>
              <a:rect b="b" l="l" r="r" t="t"/>
              <a:pathLst>
                <a:path extrusionOk="0" h="12708" w="1276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33"/>
          <p:cNvGrpSpPr/>
          <p:nvPr/>
        </p:nvGrpSpPr>
        <p:grpSpPr>
          <a:xfrm>
            <a:off x="6829006" y="1513355"/>
            <a:ext cx="424525" cy="421398"/>
            <a:chOff x="-40171725" y="2705875"/>
            <a:chExt cx="319000" cy="316650"/>
          </a:xfrm>
        </p:grpSpPr>
        <p:sp>
          <p:nvSpPr>
            <p:cNvPr id="599" name="Google Shape;599;p33"/>
            <p:cNvSpPr/>
            <p:nvPr/>
          </p:nvSpPr>
          <p:spPr>
            <a:xfrm>
              <a:off x="-40068550" y="2788575"/>
              <a:ext cx="48075" cy="58775"/>
            </a:xfrm>
            <a:custGeom>
              <a:rect b="b" l="l" r="r" t="t"/>
              <a:pathLst>
                <a:path extrusionOk="0" h="2351" w="1923">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40171725" y="2705875"/>
              <a:ext cx="319000" cy="316650"/>
            </a:xfrm>
            <a:custGeom>
              <a:rect b="b" l="l" r="r" t="t"/>
              <a:pathLst>
                <a:path extrusionOk="0" h="12666" w="1276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33"/>
          <p:cNvSpPr/>
          <p:nvPr/>
        </p:nvSpPr>
        <p:spPr>
          <a:xfrm>
            <a:off x="4349596" y="3640682"/>
            <a:ext cx="436070" cy="423494"/>
          </a:xfrm>
          <a:custGeom>
            <a:rect b="b" l="l" r="r" t="t"/>
            <a:pathLst>
              <a:path extrusionOk="0" h="12729" w="13107">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SPACE EXPLORATION MISSION PITCH DECK INFOGRAPHICS</a:t>
            </a:r>
            <a:endParaRPr/>
          </a:p>
        </p:txBody>
      </p:sp>
      <p:sp>
        <p:nvSpPr>
          <p:cNvPr id="78" name="Google Shape;78;p16"/>
          <p:cNvSpPr txBox="1"/>
          <p:nvPr>
            <p:ph idx="1" type="body"/>
          </p:nvPr>
        </p:nvSpPr>
        <p:spPr>
          <a:xfrm>
            <a:off x="720000" y="1116768"/>
            <a:ext cx="7704000" cy="3393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Titillium Web"/>
              <a:buChar char="●"/>
            </a:pPr>
            <a:r>
              <a:rPr lang="en"/>
              <a:t>This template contains an assortment of complementary infographic resources for the</a:t>
            </a:r>
            <a:r>
              <a:rPr b="1" lang="en"/>
              <a:t> </a:t>
            </a:r>
            <a:r>
              <a:rPr b="1" lang="en">
                <a:solidFill>
                  <a:schemeClr val="hlink"/>
                </a:solidFill>
                <a:uFill>
                  <a:noFill/>
                </a:uFill>
                <a:hlinkClick r:id="rId3"/>
              </a:rPr>
              <a:t>Space Exploration Mission Pitch Deck</a:t>
            </a:r>
            <a:r>
              <a:rPr lang="en"/>
              <a:t> presentation.</a:t>
            </a:r>
            <a:endParaRPr/>
          </a:p>
          <a:p>
            <a:pPr indent="0" lvl="0" marL="0" rtl="0" algn="l">
              <a:spcBef>
                <a:spcPts val="1000"/>
              </a:spcBef>
              <a:spcAft>
                <a:spcPts val="0"/>
              </a:spcAft>
              <a:buClr>
                <a:schemeClr val="lt1"/>
              </a:buClr>
              <a:buSzPts val="1100"/>
              <a:buFont typeface="Arial"/>
              <a:buNone/>
            </a:pPr>
            <a:r>
              <a:t/>
            </a:r>
            <a:endParaRPr/>
          </a:p>
          <a:p>
            <a:pPr indent="-304800" lvl="0" marL="457200" rtl="0" algn="l">
              <a:spcBef>
                <a:spcPts val="1000"/>
              </a:spcBef>
              <a:spcAft>
                <a:spcPts val="0"/>
              </a:spcAft>
              <a:buClr>
                <a:schemeClr val="dk2"/>
              </a:buClr>
              <a:buSzPts val="1200"/>
              <a:buFont typeface="Titillium Web"/>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lnSpc>
                <a:spcPct val="100000"/>
              </a:lnSpc>
              <a:spcBef>
                <a:spcPts val="0"/>
              </a:spcBef>
              <a:spcAft>
                <a:spcPts val="0"/>
              </a:spcAft>
              <a:buClr>
                <a:schemeClr val="dk2"/>
              </a:buClr>
              <a:buSzPts val="1200"/>
              <a:buFont typeface="Titillium Web"/>
              <a:buChar char="○"/>
            </a:pPr>
            <a:r>
              <a:rPr lang="en" sz="1200"/>
              <a:t>Select the element that you want to copy</a:t>
            </a:r>
            <a:endParaRPr sz="1200"/>
          </a:p>
          <a:p>
            <a:pPr indent="-304800" lvl="1" marL="914400" rtl="0" algn="l">
              <a:lnSpc>
                <a:spcPct val="100000"/>
              </a:lnSpc>
              <a:spcBef>
                <a:spcPts val="0"/>
              </a:spcBef>
              <a:spcAft>
                <a:spcPts val="0"/>
              </a:spcAft>
              <a:buClr>
                <a:schemeClr val="dk2"/>
              </a:buClr>
              <a:buSzPts val="1200"/>
              <a:buFont typeface="Titillium Web"/>
              <a:buChar char="○"/>
            </a:pPr>
            <a:r>
              <a:rPr lang="en" sz="1200"/>
              <a:t>Right-click and choose “Copy”</a:t>
            </a:r>
            <a:endParaRPr sz="1200"/>
          </a:p>
          <a:p>
            <a:pPr indent="-304800" lvl="1" marL="914400" rtl="0" algn="l">
              <a:lnSpc>
                <a:spcPct val="100000"/>
              </a:lnSpc>
              <a:spcBef>
                <a:spcPts val="0"/>
              </a:spcBef>
              <a:spcAft>
                <a:spcPts val="0"/>
              </a:spcAft>
              <a:buClr>
                <a:schemeClr val="dk2"/>
              </a:buClr>
              <a:buSzPts val="1200"/>
              <a:buFont typeface="Titillium Web"/>
              <a:buChar char="○"/>
            </a:pPr>
            <a:r>
              <a:rPr lang="en" sz="1200"/>
              <a:t>Go to the slide where you want the element to appear</a:t>
            </a:r>
            <a:endParaRPr sz="1200"/>
          </a:p>
          <a:p>
            <a:pPr indent="-304800" lvl="1" marL="914400" rtl="0" algn="l">
              <a:lnSpc>
                <a:spcPct val="100000"/>
              </a:lnSpc>
              <a:spcBef>
                <a:spcPts val="0"/>
              </a:spcBef>
              <a:spcAft>
                <a:spcPts val="0"/>
              </a:spcAft>
              <a:buClr>
                <a:schemeClr val="dk2"/>
              </a:buClr>
              <a:buSzPts val="1200"/>
              <a:buFont typeface="Titillium Web"/>
              <a:buChar char="○"/>
            </a:pPr>
            <a:r>
              <a:rPr lang="en" sz="1200"/>
              <a:t>Right-click and choose “Paste”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cxnSp>
        <p:nvCxnSpPr>
          <p:cNvPr id="607" name="Google Shape;607;p34"/>
          <p:cNvCxnSpPr>
            <a:stCxn id="608" idx="1"/>
            <a:endCxn id="609" idx="0"/>
          </p:cNvCxnSpPr>
          <p:nvPr/>
        </p:nvCxnSpPr>
        <p:spPr>
          <a:xfrm flipH="1">
            <a:off x="2024175" y="1641775"/>
            <a:ext cx="1243500" cy="1003200"/>
          </a:xfrm>
          <a:prstGeom prst="bentConnector2">
            <a:avLst/>
          </a:prstGeom>
          <a:noFill/>
          <a:ln cap="flat" cmpd="sng" w="19050">
            <a:solidFill>
              <a:schemeClr val="dk2"/>
            </a:solidFill>
            <a:prstDash val="solid"/>
            <a:round/>
            <a:headEnd len="med" w="med" type="none"/>
            <a:tailEnd len="med" w="med" type="none"/>
          </a:ln>
        </p:spPr>
      </p:cxnSp>
      <p:cxnSp>
        <p:nvCxnSpPr>
          <p:cNvPr id="610" name="Google Shape;610;p34"/>
          <p:cNvCxnSpPr>
            <a:stCxn id="608" idx="3"/>
            <a:endCxn id="611" idx="0"/>
          </p:cNvCxnSpPr>
          <p:nvPr/>
        </p:nvCxnSpPr>
        <p:spPr>
          <a:xfrm>
            <a:off x="5876175" y="1641775"/>
            <a:ext cx="1243500" cy="1003200"/>
          </a:xfrm>
          <a:prstGeom prst="bentConnector2">
            <a:avLst/>
          </a:prstGeom>
          <a:noFill/>
          <a:ln cap="flat" cmpd="sng" w="19050">
            <a:solidFill>
              <a:schemeClr val="dk2"/>
            </a:solidFill>
            <a:prstDash val="solid"/>
            <a:round/>
            <a:headEnd len="med" w="med" type="none"/>
            <a:tailEnd len="med" w="med" type="none"/>
          </a:ln>
        </p:spPr>
      </p:cxnSp>
      <p:grpSp>
        <p:nvGrpSpPr>
          <p:cNvPr id="612" name="Google Shape;612;p34"/>
          <p:cNvGrpSpPr/>
          <p:nvPr/>
        </p:nvGrpSpPr>
        <p:grpSpPr>
          <a:xfrm>
            <a:off x="720000" y="2644900"/>
            <a:ext cx="2608500" cy="1865100"/>
            <a:chOff x="720000" y="2644900"/>
            <a:chExt cx="2608500" cy="1865100"/>
          </a:xfrm>
        </p:grpSpPr>
        <p:sp>
          <p:nvSpPr>
            <p:cNvPr id="613" name="Google Shape;613;p34"/>
            <p:cNvSpPr txBox="1"/>
            <p:nvPr/>
          </p:nvSpPr>
          <p:spPr>
            <a:xfrm>
              <a:off x="720000" y="3087700"/>
              <a:ext cx="2608500" cy="1422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Jupiter is a gas giant and the biggest planet</a:t>
              </a:r>
              <a:endParaRPr>
                <a:solidFill>
                  <a:schemeClr val="dk2"/>
                </a:solidFill>
                <a:latin typeface="Titillium Web"/>
                <a:ea typeface="Titillium Web"/>
                <a:cs typeface="Titillium Web"/>
                <a:sym typeface="Titillium Web"/>
              </a:endParaRPr>
            </a:p>
            <a:p>
              <a:pPr indent="-317500" lvl="0" marL="457200" marR="0" rtl="0" algn="l">
                <a:lnSpc>
                  <a:spcPct val="100000"/>
                </a:lnSpc>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a:p>
              <a:pPr indent="-317500" lvl="0" marL="457200" marR="0" rtl="0" algn="l">
                <a:lnSpc>
                  <a:spcPct val="100000"/>
                </a:lnSpc>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Venus has a beautiful name but is very hot</a:t>
              </a:r>
              <a:endParaRPr>
                <a:solidFill>
                  <a:schemeClr val="dk2"/>
                </a:solidFill>
                <a:latin typeface="Titillium Web"/>
                <a:ea typeface="Titillium Web"/>
                <a:cs typeface="Titillium Web"/>
                <a:sym typeface="Titillium Web"/>
              </a:endParaRPr>
            </a:p>
          </p:txBody>
        </p:sp>
        <p:sp>
          <p:nvSpPr>
            <p:cNvPr id="609" name="Google Shape;609;p34"/>
            <p:cNvSpPr txBox="1"/>
            <p:nvPr/>
          </p:nvSpPr>
          <p:spPr>
            <a:xfrm>
              <a:off x="1367850" y="2644900"/>
              <a:ext cx="1312800" cy="44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MISION</a:t>
              </a:r>
              <a:endParaRPr sz="2200">
                <a:solidFill>
                  <a:schemeClr val="dk1"/>
                </a:solidFill>
                <a:latin typeface="Audiowide"/>
                <a:ea typeface="Audiowide"/>
                <a:cs typeface="Audiowide"/>
                <a:sym typeface="Audiowide"/>
              </a:endParaRPr>
            </a:p>
          </p:txBody>
        </p:sp>
      </p:grpSp>
      <p:grpSp>
        <p:nvGrpSpPr>
          <p:cNvPr id="614" name="Google Shape;614;p34"/>
          <p:cNvGrpSpPr/>
          <p:nvPr/>
        </p:nvGrpSpPr>
        <p:grpSpPr>
          <a:xfrm>
            <a:off x="5815350" y="2644900"/>
            <a:ext cx="2608500" cy="1865100"/>
            <a:chOff x="5815350" y="2644900"/>
            <a:chExt cx="2608500" cy="1865100"/>
          </a:xfrm>
        </p:grpSpPr>
        <p:sp>
          <p:nvSpPr>
            <p:cNvPr id="615" name="Google Shape;615;p34"/>
            <p:cNvSpPr txBox="1"/>
            <p:nvPr/>
          </p:nvSpPr>
          <p:spPr>
            <a:xfrm>
              <a:off x="5815350" y="3087700"/>
              <a:ext cx="2608500" cy="1422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Neptune is the farthest planet from the Sun</a:t>
              </a:r>
              <a:endParaRPr>
                <a:solidFill>
                  <a:schemeClr val="dk2"/>
                </a:solidFill>
                <a:latin typeface="Titillium Web"/>
                <a:ea typeface="Titillium Web"/>
                <a:cs typeface="Titillium Web"/>
                <a:sym typeface="Titillium Web"/>
              </a:endParaRPr>
            </a:p>
            <a:p>
              <a:pPr indent="-317500" lvl="0" marL="457200" marR="0" rtl="0" algn="l">
                <a:lnSpc>
                  <a:spcPct val="100000"/>
                </a:lnSpc>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Despite being red, Mars is a cold place</a:t>
              </a:r>
              <a:endParaRPr>
                <a:solidFill>
                  <a:schemeClr val="dk2"/>
                </a:solidFill>
                <a:latin typeface="Titillium Web"/>
                <a:ea typeface="Titillium Web"/>
                <a:cs typeface="Titillium Web"/>
                <a:sym typeface="Titillium Web"/>
              </a:endParaRPr>
            </a:p>
            <a:p>
              <a:pPr indent="-317500" lvl="0" marL="457200" marR="0" rtl="0" algn="l">
                <a:lnSpc>
                  <a:spcPct val="100000"/>
                </a:lnSpc>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Saturn is a gas giant and has several rings</a:t>
              </a:r>
              <a:endParaRPr>
                <a:solidFill>
                  <a:schemeClr val="dk2"/>
                </a:solidFill>
                <a:latin typeface="Titillium Web"/>
                <a:ea typeface="Titillium Web"/>
                <a:cs typeface="Titillium Web"/>
                <a:sym typeface="Titillium Web"/>
              </a:endParaRPr>
            </a:p>
          </p:txBody>
        </p:sp>
        <p:sp>
          <p:nvSpPr>
            <p:cNvPr id="611" name="Google Shape;611;p34"/>
            <p:cNvSpPr txBox="1"/>
            <p:nvPr/>
          </p:nvSpPr>
          <p:spPr>
            <a:xfrm>
              <a:off x="6463200" y="2644900"/>
              <a:ext cx="1312800" cy="44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VISION</a:t>
              </a:r>
              <a:endParaRPr sz="2200">
                <a:solidFill>
                  <a:schemeClr val="dk1"/>
                </a:solidFill>
                <a:latin typeface="Audiowide"/>
                <a:ea typeface="Audiowide"/>
                <a:cs typeface="Audiowide"/>
                <a:sym typeface="Audiowide"/>
              </a:endParaRPr>
            </a:p>
          </p:txBody>
        </p:sp>
      </p:grpSp>
      <p:sp>
        <p:nvSpPr>
          <p:cNvPr id="608" name="Google Shape;608;p34"/>
          <p:cNvSpPr txBox="1"/>
          <p:nvPr/>
        </p:nvSpPr>
        <p:spPr>
          <a:xfrm>
            <a:off x="3267675" y="1420375"/>
            <a:ext cx="2608500" cy="44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CORE VALUES</a:t>
            </a:r>
            <a:endParaRPr sz="2200">
              <a:solidFill>
                <a:schemeClr val="dk1"/>
              </a:solidFill>
              <a:latin typeface="Audiowide"/>
              <a:ea typeface="Audiowide"/>
              <a:cs typeface="Audiowide"/>
              <a:sym typeface="Audiowide"/>
            </a:endParaRPr>
          </a:p>
        </p:txBody>
      </p:sp>
      <p:sp>
        <p:nvSpPr>
          <p:cNvPr id="616" name="Google Shape;616;p34"/>
          <p:cNvSpPr/>
          <p:nvPr/>
        </p:nvSpPr>
        <p:spPr>
          <a:xfrm>
            <a:off x="4248084" y="2830919"/>
            <a:ext cx="647700" cy="647700"/>
          </a:xfrm>
          <a:prstGeom prst="ellipse">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chemeClr val="dk2"/>
              </a:solidFill>
              <a:latin typeface="Titillium Web"/>
              <a:ea typeface="Titillium Web"/>
              <a:cs typeface="Titillium Web"/>
              <a:sym typeface="Titillium Web"/>
            </a:endParaRPr>
          </a:p>
        </p:txBody>
      </p:sp>
      <p:sp>
        <p:nvSpPr>
          <p:cNvPr id="617" name="Google Shape;617;p34"/>
          <p:cNvSpPr/>
          <p:nvPr/>
        </p:nvSpPr>
        <p:spPr>
          <a:xfrm>
            <a:off x="4248084" y="3772644"/>
            <a:ext cx="647700" cy="647700"/>
          </a:xfrm>
          <a:prstGeom prst="ellipse">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chemeClr val="dk2"/>
              </a:solidFill>
              <a:latin typeface="Titillium Web"/>
              <a:ea typeface="Titillium Web"/>
              <a:cs typeface="Titillium Web"/>
              <a:sym typeface="Titillium Web"/>
            </a:endParaRPr>
          </a:p>
        </p:txBody>
      </p:sp>
      <p:cxnSp>
        <p:nvCxnSpPr>
          <p:cNvPr id="618" name="Google Shape;618;p34"/>
          <p:cNvCxnSpPr>
            <a:stCxn id="609" idx="3"/>
            <a:endCxn id="616" idx="2"/>
          </p:cNvCxnSpPr>
          <p:nvPr/>
        </p:nvCxnSpPr>
        <p:spPr>
          <a:xfrm>
            <a:off x="2680650" y="2866300"/>
            <a:ext cx="1567500" cy="288600"/>
          </a:xfrm>
          <a:prstGeom prst="bentConnector3">
            <a:avLst>
              <a:gd fmla="val 49998" name="adj1"/>
            </a:avLst>
          </a:prstGeom>
          <a:noFill/>
          <a:ln cap="flat" cmpd="sng" w="19050">
            <a:solidFill>
              <a:schemeClr val="dk2"/>
            </a:solidFill>
            <a:prstDash val="solid"/>
            <a:round/>
            <a:headEnd len="med" w="med" type="none"/>
            <a:tailEnd len="med" w="med" type="none"/>
          </a:ln>
        </p:spPr>
      </p:cxnSp>
      <p:cxnSp>
        <p:nvCxnSpPr>
          <p:cNvPr id="619" name="Google Shape;619;p34"/>
          <p:cNvCxnSpPr>
            <a:stCxn id="611" idx="1"/>
            <a:endCxn id="617" idx="6"/>
          </p:cNvCxnSpPr>
          <p:nvPr/>
        </p:nvCxnSpPr>
        <p:spPr>
          <a:xfrm flipH="1">
            <a:off x="4895700" y="2866300"/>
            <a:ext cx="1567500" cy="1230300"/>
          </a:xfrm>
          <a:prstGeom prst="bentConnector3">
            <a:avLst>
              <a:gd fmla="val 49997" name="adj1"/>
            </a:avLst>
          </a:prstGeom>
          <a:noFill/>
          <a:ln cap="flat" cmpd="sng" w="19050">
            <a:solidFill>
              <a:schemeClr val="dk2"/>
            </a:solidFill>
            <a:prstDash val="solid"/>
            <a:round/>
            <a:headEnd len="med" w="med" type="none"/>
            <a:tailEnd len="med" w="med" type="none"/>
          </a:ln>
        </p:spPr>
      </p:cxnSp>
      <p:grpSp>
        <p:nvGrpSpPr>
          <p:cNvPr id="620" name="Google Shape;620;p34"/>
          <p:cNvGrpSpPr/>
          <p:nvPr/>
        </p:nvGrpSpPr>
        <p:grpSpPr>
          <a:xfrm>
            <a:off x="4360596" y="3985458"/>
            <a:ext cx="422678" cy="222058"/>
            <a:chOff x="2080675" y="352325"/>
            <a:chExt cx="485000" cy="254800"/>
          </a:xfrm>
        </p:grpSpPr>
        <p:sp>
          <p:nvSpPr>
            <p:cNvPr id="621" name="Google Shape;621;p34"/>
            <p:cNvSpPr/>
            <p:nvPr/>
          </p:nvSpPr>
          <p:spPr>
            <a:xfrm>
              <a:off x="2080675" y="352325"/>
              <a:ext cx="485000" cy="254800"/>
            </a:xfrm>
            <a:custGeom>
              <a:rect b="b" l="l" r="r" t="t"/>
              <a:pathLst>
                <a:path extrusionOk="0" h="10192" w="1940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2" name="Google Shape;622;p34"/>
            <p:cNvSpPr/>
            <p:nvPr/>
          </p:nvSpPr>
          <p:spPr>
            <a:xfrm>
              <a:off x="2246650" y="408900"/>
              <a:ext cx="147075" cy="141600"/>
            </a:xfrm>
            <a:custGeom>
              <a:rect b="b" l="l" r="r" t="t"/>
              <a:pathLst>
                <a:path extrusionOk="0" h="5664" w="5883">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23" name="Google Shape;623;p34"/>
          <p:cNvSpPr/>
          <p:nvPr/>
        </p:nvSpPr>
        <p:spPr>
          <a:xfrm>
            <a:off x="4359323" y="2944228"/>
            <a:ext cx="425205" cy="421065"/>
          </a:xfrm>
          <a:custGeom>
            <a:rect b="b" l="l" r="r" t="t"/>
            <a:pathLst>
              <a:path extrusionOk="0" h="19326" w="19516">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cxnSp>
        <p:nvCxnSpPr>
          <p:cNvPr id="624" name="Google Shape;624;p34"/>
          <p:cNvCxnSpPr>
            <a:stCxn id="617" idx="0"/>
            <a:endCxn id="616" idx="4"/>
          </p:cNvCxnSpPr>
          <p:nvPr/>
        </p:nvCxnSpPr>
        <p:spPr>
          <a:xfrm rot="-5400000">
            <a:off x="4425234" y="3625344"/>
            <a:ext cx="294000" cy="600"/>
          </a:xfrm>
          <a:prstGeom prst="bentConnector3">
            <a:avLst>
              <a:gd fmla="val 50004" name="adj1"/>
            </a:avLst>
          </a:prstGeom>
          <a:noFill/>
          <a:ln cap="flat" cmpd="sng" w="19050">
            <a:solidFill>
              <a:schemeClr val="dk2"/>
            </a:solidFill>
            <a:prstDash val="solid"/>
            <a:round/>
            <a:headEnd len="med" w="med" type="none"/>
            <a:tailEnd len="med" w="med" type="none"/>
          </a:ln>
        </p:spPr>
      </p:cxnSp>
      <p:cxnSp>
        <p:nvCxnSpPr>
          <p:cNvPr id="625" name="Google Shape;625;p34"/>
          <p:cNvCxnSpPr>
            <a:stCxn id="616" idx="0"/>
            <a:endCxn id="608" idx="2"/>
          </p:cNvCxnSpPr>
          <p:nvPr/>
        </p:nvCxnSpPr>
        <p:spPr>
          <a:xfrm rot="-5400000">
            <a:off x="4088334" y="2346719"/>
            <a:ext cx="967800" cy="600"/>
          </a:xfrm>
          <a:prstGeom prst="bentConnector3">
            <a:avLst>
              <a:gd fmla="val 49997"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631" name="Google Shape;631;p35"/>
          <p:cNvGrpSpPr/>
          <p:nvPr/>
        </p:nvGrpSpPr>
        <p:grpSpPr>
          <a:xfrm>
            <a:off x="3649889" y="2256728"/>
            <a:ext cx="1844722" cy="2243472"/>
            <a:chOff x="3649889" y="2256728"/>
            <a:chExt cx="1844722" cy="2243472"/>
          </a:xfrm>
        </p:grpSpPr>
        <p:sp>
          <p:nvSpPr>
            <p:cNvPr id="632" name="Google Shape;632;p35"/>
            <p:cNvSpPr txBox="1"/>
            <p:nvPr/>
          </p:nvSpPr>
          <p:spPr>
            <a:xfrm>
              <a:off x="3649911" y="3927500"/>
              <a:ext cx="18447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the biggest planet of them all</a:t>
              </a:r>
              <a:endParaRPr>
                <a:solidFill>
                  <a:schemeClr val="dk2"/>
                </a:solidFill>
                <a:latin typeface="Titillium Web"/>
                <a:ea typeface="Titillium Web"/>
                <a:cs typeface="Titillium Web"/>
                <a:sym typeface="Titillium Web"/>
              </a:endParaRPr>
            </a:p>
          </p:txBody>
        </p:sp>
        <p:sp>
          <p:nvSpPr>
            <p:cNvPr id="633" name="Google Shape;633;p35"/>
            <p:cNvSpPr txBox="1"/>
            <p:nvPr/>
          </p:nvSpPr>
          <p:spPr>
            <a:xfrm>
              <a:off x="3649889" y="3596000"/>
              <a:ext cx="1844700" cy="42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JUPITER</a:t>
              </a:r>
              <a:endParaRPr sz="2200">
                <a:solidFill>
                  <a:schemeClr val="dk1"/>
                </a:solidFill>
                <a:latin typeface="Audiowide"/>
                <a:ea typeface="Audiowide"/>
                <a:cs typeface="Audiowide"/>
                <a:sym typeface="Audiowide"/>
              </a:endParaRPr>
            </a:p>
          </p:txBody>
        </p:sp>
        <p:sp>
          <p:nvSpPr>
            <p:cNvPr id="634" name="Google Shape;634;p35"/>
            <p:cNvSpPr txBox="1"/>
            <p:nvPr/>
          </p:nvSpPr>
          <p:spPr>
            <a:xfrm>
              <a:off x="3649889" y="2256728"/>
              <a:ext cx="1844700" cy="42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2"/>
                  </a:solidFill>
                  <a:latin typeface="Audiowide"/>
                  <a:ea typeface="Audiowide"/>
                  <a:cs typeface="Audiowide"/>
                  <a:sym typeface="Audiowide"/>
                </a:rPr>
                <a:t>25%</a:t>
              </a:r>
              <a:endParaRPr sz="2200">
                <a:solidFill>
                  <a:schemeClr val="dk2"/>
                </a:solidFill>
                <a:latin typeface="Audiowide"/>
                <a:ea typeface="Audiowide"/>
                <a:cs typeface="Audiowide"/>
                <a:sym typeface="Audiowide"/>
              </a:endParaRPr>
            </a:p>
          </p:txBody>
        </p:sp>
      </p:grpSp>
      <p:grpSp>
        <p:nvGrpSpPr>
          <p:cNvPr id="635" name="Google Shape;635;p35"/>
          <p:cNvGrpSpPr/>
          <p:nvPr/>
        </p:nvGrpSpPr>
        <p:grpSpPr>
          <a:xfrm>
            <a:off x="6350124" y="2256728"/>
            <a:ext cx="1844725" cy="2243472"/>
            <a:chOff x="6350124" y="2256728"/>
            <a:chExt cx="1844725" cy="2243472"/>
          </a:xfrm>
        </p:grpSpPr>
        <p:sp>
          <p:nvSpPr>
            <p:cNvPr id="636" name="Google Shape;636;p35"/>
            <p:cNvSpPr txBox="1"/>
            <p:nvPr/>
          </p:nvSpPr>
          <p:spPr>
            <a:xfrm>
              <a:off x="6350124" y="3927500"/>
              <a:ext cx="18447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Earth is the third planet from the Sun</a:t>
              </a:r>
              <a:endParaRPr>
                <a:solidFill>
                  <a:schemeClr val="dk2"/>
                </a:solidFill>
                <a:latin typeface="Titillium Web"/>
                <a:ea typeface="Titillium Web"/>
                <a:cs typeface="Titillium Web"/>
                <a:sym typeface="Titillium Web"/>
              </a:endParaRPr>
            </a:p>
          </p:txBody>
        </p:sp>
        <p:sp>
          <p:nvSpPr>
            <p:cNvPr id="637" name="Google Shape;637;p35"/>
            <p:cNvSpPr txBox="1"/>
            <p:nvPr/>
          </p:nvSpPr>
          <p:spPr>
            <a:xfrm>
              <a:off x="6350148" y="3596000"/>
              <a:ext cx="1844700" cy="42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EARTH</a:t>
              </a:r>
              <a:endParaRPr sz="2200">
                <a:solidFill>
                  <a:schemeClr val="dk1"/>
                </a:solidFill>
                <a:latin typeface="Audiowide"/>
                <a:ea typeface="Audiowide"/>
                <a:cs typeface="Audiowide"/>
                <a:sym typeface="Audiowide"/>
              </a:endParaRPr>
            </a:p>
          </p:txBody>
        </p:sp>
        <p:sp>
          <p:nvSpPr>
            <p:cNvPr id="638" name="Google Shape;638;p35"/>
            <p:cNvSpPr txBox="1"/>
            <p:nvPr/>
          </p:nvSpPr>
          <p:spPr>
            <a:xfrm>
              <a:off x="6350148" y="2256728"/>
              <a:ext cx="1844700" cy="42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2"/>
                  </a:solidFill>
                  <a:latin typeface="Audiowide"/>
                  <a:ea typeface="Audiowide"/>
                  <a:cs typeface="Audiowide"/>
                  <a:sym typeface="Audiowide"/>
                </a:rPr>
                <a:t>60%</a:t>
              </a:r>
              <a:endParaRPr sz="2200">
                <a:solidFill>
                  <a:schemeClr val="dk2"/>
                </a:solidFill>
                <a:latin typeface="Audiowide"/>
                <a:ea typeface="Audiowide"/>
                <a:cs typeface="Audiowide"/>
                <a:sym typeface="Audiowide"/>
              </a:endParaRPr>
            </a:p>
          </p:txBody>
        </p:sp>
      </p:grpSp>
      <p:grpSp>
        <p:nvGrpSpPr>
          <p:cNvPr id="639" name="Google Shape;639;p35"/>
          <p:cNvGrpSpPr/>
          <p:nvPr/>
        </p:nvGrpSpPr>
        <p:grpSpPr>
          <a:xfrm>
            <a:off x="949675" y="2256728"/>
            <a:ext cx="1844700" cy="2243472"/>
            <a:chOff x="949675" y="2256728"/>
            <a:chExt cx="1844700" cy="2243472"/>
          </a:xfrm>
        </p:grpSpPr>
        <p:sp>
          <p:nvSpPr>
            <p:cNvPr id="640" name="Google Shape;640;p35"/>
            <p:cNvSpPr txBox="1"/>
            <p:nvPr/>
          </p:nvSpPr>
          <p:spPr>
            <a:xfrm>
              <a:off x="949675" y="3596000"/>
              <a:ext cx="1844700" cy="42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sp>
          <p:nvSpPr>
            <p:cNvPr id="641" name="Google Shape;641;p35"/>
            <p:cNvSpPr txBox="1"/>
            <p:nvPr/>
          </p:nvSpPr>
          <p:spPr>
            <a:xfrm>
              <a:off x="949675" y="3927500"/>
              <a:ext cx="18447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smallest planet</a:t>
              </a:r>
              <a:endParaRPr>
                <a:solidFill>
                  <a:schemeClr val="dk2"/>
                </a:solidFill>
                <a:latin typeface="Titillium Web"/>
                <a:ea typeface="Titillium Web"/>
                <a:cs typeface="Titillium Web"/>
                <a:sym typeface="Titillium Web"/>
              </a:endParaRPr>
            </a:p>
          </p:txBody>
        </p:sp>
        <p:sp>
          <p:nvSpPr>
            <p:cNvPr id="642" name="Google Shape;642;p35"/>
            <p:cNvSpPr txBox="1"/>
            <p:nvPr/>
          </p:nvSpPr>
          <p:spPr>
            <a:xfrm>
              <a:off x="949675" y="2256728"/>
              <a:ext cx="1844700" cy="42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2"/>
                  </a:solidFill>
                  <a:latin typeface="Audiowide"/>
                  <a:ea typeface="Audiowide"/>
                  <a:cs typeface="Audiowide"/>
                  <a:sym typeface="Audiowide"/>
                </a:rPr>
                <a:t>50%</a:t>
              </a:r>
              <a:endParaRPr sz="2200">
                <a:solidFill>
                  <a:schemeClr val="dk2"/>
                </a:solidFill>
                <a:latin typeface="Audiowide"/>
                <a:ea typeface="Audiowide"/>
                <a:cs typeface="Audiowide"/>
                <a:sym typeface="Audiowide"/>
              </a:endParaRPr>
            </a:p>
          </p:txBody>
        </p:sp>
      </p:grpSp>
      <p:sp>
        <p:nvSpPr>
          <p:cNvPr id="643" name="Google Shape;643;p35"/>
          <p:cNvSpPr/>
          <p:nvPr/>
        </p:nvSpPr>
        <p:spPr>
          <a:xfrm>
            <a:off x="3580900" y="1850000"/>
            <a:ext cx="1982700" cy="315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3580900" y="1850013"/>
            <a:ext cx="516600" cy="3156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880675" y="1850000"/>
            <a:ext cx="1982700" cy="315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880675" y="1850000"/>
            <a:ext cx="977400" cy="3156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6281125" y="1850000"/>
            <a:ext cx="1982700" cy="315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6281125" y="1850013"/>
            <a:ext cx="1266000" cy="3156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9" name="Google Shape;649;p35"/>
          <p:cNvCxnSpPr>
            <a:stCxn id="642" idx="2"/>
            <a:endCxn id="640" idx="0"/>
          </p:cNvCxnSpPr>
          <p:nvPr/>
        </p:nvCxnSpPr>
        <p:spPr>
          <a:xfrm>
            <a:off x="1872025" y="2677928"/>
            <a:ext cx="0" cy="918000"/>
          </a:xfrm>
          <a:prstGeom prst="straightConnector1">
            <a:avLst/>
          </a:prstGeom>
          <a:noFill/>
          <a:ln cap="flat" cmpd="sng" w="19050">
            <a:solidFill>
              <a:schemeClr val="dk2"/>
            </a:solidFill>
            <a:prstDash val="solid"/>
            <a:round/>
            <a:headEnd len="med" w="med" type="none"/>
            <a:tailEnd len="med" w="med" type="none"/>
          </a:ln>
        </p:spPr>
      </p:cxnSp>
      <p:cxnSp>
        <p:nvCxnSpPr>
          <p:cNvPr id="650" name="Google Shape;650;p35"/>
          <p:cNvCxnSpPr>
            <a:stCxn id="634" idx="2"/>
            <a:endCxn id="633" idx="0"/>
          </p:cNvCxnSpPr>
          <p:nvPr/>
        </p:nvCxnSpPr>
        <p:spPr>
          <a:xfrm>
            <a:off x="4572239" y="2677928"/>
            <a:ext cx="0" cy="918000"/>
          </a:xfrm>
          <a:prstGeom prst="straightConnector1">
            <a:avLst/>
          </a:prstGeom>
          <a:noFill/>
          <a:ln cap="flat" cmpd="sng" w="19050">
            <a:solidFill>
              <a:schemeClr val="dk2"/>
            </a:solidFill>
            <a:prstDash val="solid"/>
            <a:round/>
            <a:headEnd len="med" w="med" type="none"/>
            <a:tailEnd len="med" w="med" type="none"/>
          </a:ln>
        </p:spPr>
      </p:cxnSp>
      <p:cxnSp>
        <p:nvCxnSpPr>
          <p:cNvPr id="651" name="Google Shape;651;p35"/>
          <p:cNvCxnSpPr>
            <a:stCxn id="638" idx="2"/>
            <a:endCxn id="637" idx="0"/>
          </p:cNvCxnSpPr>
          <p:nvPr/>
        </p:nvCxnSpPr>
        <p:spPr>
          <a:xfrm>
            <a:off x="7272498" y="2677928"/>
            <a:ext cx="0" cy="918000"/>
          </a:xfrm>
          <a:prstGeom prst="straightConnector1">
            <a:avLst/>
          </a:prstGeom>
          <a:noFill/>
          <a:ln cap="flat" cmpd="sng" w="19050">
            <a:solidFill>
              <a:schemeClr val="dk2"/>
            </a:solidFill>
            <a:prstDash val="solid"/>
            <a:round/>
            <a:headEnd len="med" w="med" type="none"/>
            <a:tailEnd len="med" w="med" type="none"/>
          </a:ln>
        </p:spPr>
      </p:cxnSp>
      <p:grpSp>
        <p:nvGrpSpPr>
          <p:cNvPr id="652" name="Google Shape;652;p35"/>
          <p:cNvGrpSpPr/>
          <p:nvPr/>
        </p:nvGrpSpPr>
        <p:grpSpPr>
          <a:xfrm>
            <a:off x="4388670" y="1249815"/>
            <a:ext cx="367165" cy="368091"/>
            <a:chOff x="-63250675" y="2664125"/>
            <a:chExt cx="317425" cy="318225"/>
          </a:xfrm>
        </p:grpSpPr>
        <p:sp>
          <p:nvSpPr>
            <p:cNvPr id="653" name="Google Shape;653;p35"/>
            <p:cNvSpPr/>
            <p:nvPr/>
          </p:nvSpPr>
          <p:spPr>
            <a:xfrm>
              <a:off x="-63250675" y="2664125"/>
              <a:ext cx="317425" cy="318225"/>
            </a:xfrm>
            <a:custGeom>
              <a:rect b="b" l="l" r="r" t="t"/>
              <a:pathLst>
                <a:path extrusionOk="0" h="12729" w="12697">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63167975" y="2747625"/>
              <a:ext cx="152025" cy="152025"/>
            </a:xfrm>
            <a:custGeom>
              <a:rect b="b" l="l" r="r" t="t"/>
              <a:pathLst>
                <a:path extrusionOk="0" h="6081" w="6081">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35"/>
          <p:cNvGrpSpPr/>
          <p:nvPr/>
        </p:nvGrpSpPr>
        <p:grpSpPr>
          <a:xfrm>
            <a:off x="1687533" y="1252027"/>
            <a:ext cx="368987" cy="363666"/>
            <a:chOff x="-64774725" y="1916550"/>
            <a:chExt cx="319000" cy="314400"/>
          </a:xfrm>
        </p:grpSpPr>
        <p:sp>
          <p:nvSpPr>
            <p:cNvPr id="656" name="Google Shape;656;p35"/>
            <p:cNvSpPr/>
            <p:nvPr/>
          </p:nvSpPr>
          <p:spPr>
            <a:xfrm>
              <a:off x="-64774725" y="1916550"/>
              <a:ext cx="319000" cy="314400"/>
            </a:xfrm>
            <a:custGeom>
              <a:rect b="b" l="l" r="r" t="t"/>
              <a:pathLst>
                <a:path extrusionOk="0" h="12576" w="1276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64636900" y="2010600"/>
              <a:ext cx="89800" cy="82525"/>
            </a:xfrm>
            <a:custGeom>
              <a:rect b="b" l="l" r="r" t="t"/>
              <a:pathLst>
                <a:path extrusionOk="0" h="3301" w="3592">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5"/>
          <p:cNvGrpSpPr/>
          <p:nvPr/>
        </p:nvGrpSpPr>
        <p:grpSpPr>
          <a:xfrm>
            <a:off x="7096841" y="1259616"/>
            <a:ext cx="351315" cy="348513"/>
            <a:chOff x="6167350" y="2672800"/>
            <a:chExt cx="297750" cy="295375"/>
          </a:xfrm>
        </p:grpSpPr>
        <p:sp>
          <p:nvSpPr>
            <p:cNvPr id="659" name="Google Shape;659;p35"/>
            <p:cNvSpPr/>
            <p:nvPr/>
          </p:nvSpPr>
          <p:spPr>
            <a:xfrm>
              <a:off x="6167350" y="2672800"/>
              <a:ext cx="226850" cy="295375"/>
            </a:xfrm>
            <a:custGeom>
              <a:rect b="b" l="l" r="r" t="t"/>
              <a:pathLst>
                <a:path extrusionOk="0" h="11815" w="9074">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6201225" y="2762575"/>
              <a:ext cx="52775" cy="49650"/>
            </a:xfrm>
            <a:custGeom>
              <a:rect b="b" l="l" r="r" t="t"/>
              <a:pathLst>
                <a:path extrusionOk="0" h="1986" w="2111">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6308325" y="2882300"/>
              <a:ext cx="51225" cy="49650"/>
            </a:xfrm>
            <a:custGeom>
              <a:rect b="b" l="l" r="r" t="t"/>
              <a:pathLst>
                <a:path extrusionOk="0" h="1986" w="2049">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6200425" y="2759425"/>
              <a:ext cx="156775" cy="174875"/>
            </a:xfrm>
            <a:custGeom>
              <a:rect b="b" l="l" r="r" t="t"/>
              <a:pathLst>
                <a:path extrusionOk="0" h="6995" w="6271">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6412300" y="2742900"/>
              <a:ext cx="52800" cy="208725"/>
            </a:xfrm>
            <a:custGeom>
              <a:rect b="b" l="l" r="r" t="t"/>
              <a:pathLst>
                <a:path extrusionOk="0" h="8349" w="2112">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aphicFrame>
        <p:nvGraphicFramePr>
          <p:cNvPr id="669" name="Google Shape;669;p36"/>
          <p:cNvGraphicFramePr/>
          <p:nvPr/>
        </p:nvGraphicFramePr>
        <p:xfrm>
          <a:off x="713250" y="2167375"/>
          <a:ext cx="3000000" cy="3000000"/>
        </p:xfrm>
        <a:graphic>
          <a:graphicData uri="http://schemas.openxmlformats.org/drawingml/2006/table">
            <a:tbl>
              <a:tblPr>
                <a:noFill/>
                <a:tableStyleId>{7915CD56-CAD0-4483-A3A9-D8D06CA7A35B}</a:tableStyleId>
              </a:tblPr>
              <a:tblGrid>
                <a:gridCol w="1929375"/>
                <a:gridCol w="1929375"/>
                <a:gridCol w="1929375"/>
                <a:gridCol w="1929375"/>
              </a:tblGrid>
              <a:tr h="313775">
                <a:tc gridSpan="4">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KEY ACTIVITIES</a:t>
                      </a:r>
                      <a:endParaRPr sz="1800">
                        <a:solidFill>
                          <a:schemeClr val="dk1"/>
                        </a:solidFill>
                        <a:latin typeface="Audiowide"/>
                        <a:ea typeface="Audiowide"/>
                        <a:cs typeface="Audiowide"/>
                        <a:sym typeface="Audiowid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c hMerge="1"/>
              </a:tr>
              <a:tr h="564800">
                <a:tc>
                  <a:txBody>
                    <a:bodyPr/>
                    <a:lstStyle/>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1</a:t>
                      </a:r>
                      <a:endParaRPr>
                        <a:solidFill>
                          <a:schemeClr val="dk2"/>
                        </a:solidFill>
                        <a:latin typeface="Titillium Web"/>
                        <a:ea typeface="Titillium Web"/>
                        <a:cs typeface="Titillium Web"/>
                        <a:sym typeface="Titillium Web"/>
                      </a:endParaRPr>
                    </a:p>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2</a:t>
                      </a:r>
                      <a:endParaRPr>
                        <a:solidFill>
                          <a:schemeClr val="dk2"/>
                        </a:solidFill>
                        <a:latin typeface="Titillium Web"/>
                        <a:ea typeface="Titillium Web"/>
                        <a:cs typeface="Titillium Web"/>
                        <a:sym typeface="Titillium Web"/>
                      </a:endParaRPr>
                    </a:p>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3</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4</a:t>
                      </a:r>
                      <a:endParaRPr>
                        <a:solidFill>
                          <a:schemeClr val="dk2"/>
                        </a:solidFill>
                        <a:latin typeface="Titillium Web"/>
                        <a:ea typeface="Titillium Web"/>
                        <a:cs typeface="Titillium Web"/>
                        <a:sym typeface="Titillium Web"/>
                      </a:endParaRPr>
                    </a:p>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5</a:t>
                      </a:r>
                      <a:endParaRPr>
                        <a:solidFill>
                          <a:schemeClr val="dk2"/>
                        </a:solidFill>
                        <a:latin typeface="Titillium Web"/>
                        <a:ea typeface="Titillium Web"/>
                        <a:cs typeface="Titillium Web"/>
                        <a:sym typeface="Titillium Web"/>
                      </a:endParaRPr>
                    </a:p>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6</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7</a:t>
                      </a:r>
                      <a:endParaRPr>
                        <a:solidFill>
                          <a:schemeClr val="dk2"/>
                        </a:solidFill>
                        <a:latin typeface="Titillium Web"/>
                        <a:ea typeface="Titillium Web"/>
                        <a:cs typeface="Titillium Web"/>
                        <a:sym typeface="Titillium Web"/>
                      </a:endParaRPr>
                    </a:p>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8</a:t>
                      </a:r>
                      <a:endParaRPr>
                        <a:solidFill>
                          <a:schemeClr val="dk2"/>
                        </a:solidFill>
                        <a:latin typeface="Titillium Web"/>
                        <a:ea typeface="Titillium Web"/>
                        <a:cs typeface="Titillium Web"/>
                        <a:sym typeface="Titillium Web"/>
                      </a:endParaRPr>
                    </a:p>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9</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10</a:t>
                      </a:r>
                      <a:endParaRPr>
                        <a:solidFill>
                          <a:schemeClr val="dk2"/>
                        </a:solidFill>
                        <a:latin typeface="Titillium Web"/>
                        <a:ea typeface="Titillium Web"/>
                        <a:cs typeface="Titillium Web"/>
                        <a:sym typeface="Titillium Web"/>
                      </a:endParaRPr>
                    </a:p>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11</a:t>
                      </a:r>
                      <a:endParaRPr>
                        <a:solidFill>
                          <a:schemeClr val="dk2"/>
                        </a:solidFill>
                        <a:latin typeface="Titillium Web"/>
                        <a:ea typeface="Titillium Web"/>
                        <a:cs typeface="Titillium Web"/>
                        <a:sym typeface="Titillium Web"/>
                      </a:endParaRPr>
                    </a:p>
                    <a:p>
                      <a:pPr indent="-317500" lvl="0" marL="457200" rtl="0" algn="l">
                        <a:spcBef>
                          <a:spcPts val="0"/>
                        </a:spcBef>
                        <a:spcAft>
                          <a:spcPts val="0"/>
                        </a:spcAft>
                        <a:buClr>
                          <a:schemeClr val="dk2"/>
                        </a:buClr>
                        <a:buSzPts val="1400"/>
                        <a:buFont typeface="Titillium Web"/>
                        <a:buChar char="●"/>
                      </a:pPr>
                      <a:r>
                        <a:rPr lang="en">
                          <a:solidFill>
                            <a:schemeClr val="dk2"/>
                          </a:solidFill>
                          <a:latin typeface="Titillium Web"/>
                          <a:ea typeface="Titillium Web"/>
                          <a:cs typeface="Titillium Web"/>
                          <a:sym typeface="Titillium Web"/>
                        </a:rPr>
                        <a:t>Activity 12</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670" name="Google Shape;670;p36"/>
          <p:cNvGraphicFramePr/>
          <p:nvPr/>
        </p:nvGraphicFramePr>
        <p:xfrm>
          <a:off x="713250" y="3443250"/>
          <a:ext cx="3000000" cy="3000000"/>
        </p:xfrm>
        <a:graphic>
          <a:graphicData uri="http://schemas.openxmlformats.org/drawingml/2006/table">
            <a:tbl>
              <a:tblPr>
                <a:noFill/>
                <a:tableStyleId>{7915CD56-CAD0-4483-A3A9-D8D06CA7A35B}</a:tableStyleId>
              </a:tblPr>
              <a:tblGrid>
                <a:gridCol w="1929375"/>
                <a:gridCol w="1929375"/>
                <a:gridCol w="1929375"/>
                <a:gridCol w="1929375"/>
              </a:tblGrid>
              <a:tr h="409000">
                <a:tc gridSpan="4">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DELIVERABLES</a:t>
                      </a:r>
                      <a:endParaRPr sz="1800">
                        <a:solidFill>
                          <a:schemeClr val="dk1"/>
                        </a:solidFill>
                        <a:latin typeface="Audiowide"/>
                        <a:ea typeface="Audiowide"/>
                        <a:cs typeface="Audiowide"/>
                        <a:sym typeface="Audiowid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c hMerge="1"/>
              </a:tr>
              <a:tr h="545325">
                <a:tc gridSpan="2">
                  <a:txBody>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 and the smallest one in the entire Solar System</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gridSpan="2">
                  <a:txBody>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Mars is a cold place full of iron oxide dust, which gives the planet its reddish cast</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r>
            </a:tbl>
          </a:graphicData>
        </a:graphic>
      </p:graphicFrame>
      <p:grpSp>
        <p:nvGrpSpPr>
          <p:cNvPr id="671" name="Google Shape;671;p36"/>
          <p:cNvGrpSpPr/>
          <p:nvPr/>
        </p:nvGrpSpPr>
        <p:grpSpPr>
          <a:xfrm>
            <a:off x="713238" y="1202100"/>
            <a:ext cx="2057400" cy="780900"/>
            <a:chOff x="713225" y="1202100"/>
            <a:chExt cx="2057400" cy="780900"/>
          </a:xfrm>
        </p:grpSpPr>
        <p:sp>
          <p:nvSpPr>
            <p:cNvPr id="672" name="Google Shape;672;p36"/>
            <p:cNvSpPr/>
            <p:nvPr/>
          </p:nvSpPr>
          <p:spPr>
            <a:xfrm>
              <a:off x="713225" y="1202100"/>
              <a:ext cx="2057400" cy="780900"/>
            </a:xfrm>
            <a:prstGeom prst="chevron">
              <a:avLst>
                <a:gd fmla="val 3172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6"/>
            <p:cNvSpPr txBox="1"/>
            <p:nvPr/>
          </p:nvSpPr>
          <p:spPr>
            <a:xfrm>
              <a:off x="1177175" y="1316250"/>
              <a:ext cx="12564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Opportunity assessment</a:t>
              </a:r>
              <a:endParaRPr sz="1600">
                <a:solidFill>
                  <a:srgbClr val="FFFFFF"/>
                </a:solidFill>
                <a:latin typeface="Titillium Web"/>
                <a:ea typeface="Titillium Web"/>
                <a:cs typeface="Titillium Web"/>
                <a:sym typeface="Titillium Web"/>
              </a:endParaRPr>
            </a:p>
          </p:txBody>
        </p:sp>
      </p:grpSp>
      <p:grpSp>
        <p:nvGrpSpPr>
          <p:cNvPr id="674" name="Google Shape;674;p36"/>
          <p:cNvGrpSpPr/>
          <p:nvPr/>
        </p:nvGrpSpPr>
        <p:grpSpPr>
          <a:xfrm>
            <a:off x="2599946" y="1202100"/>
            <a:ext cx="2057400" cy="780900"/>
            <a:chOff x="2525625" y="1202100"/>
            <a:chExt cx="2057400" cy="780900"/>
          </a:xfrm>
        </p:grpSpPr>
        <p:sp>
          <p:nvSpPr>
            <p:cNvPr id="675" name="Google Shape;675;p36"/>
            <p:cNvSpPr/>
            <p:nvPr/>
          </p:nvSpPr>
          <p:spPr>
            <a:xfrm>
              <a:off x="2525625" y="1202100"/>
              <a:ext cx="2057400" cy="780900"/>
            </a:xfrm>
            <a:prstGeom prst="chevron">
              <a:avLst>
                <a:gd fmla="val 3172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6"/>
            <p:cNvSpPr txBox="1"/>
            <p:nvPr/>
          </p:nvSpPr>
          <p:spPr>
            <a:xfrm>
              <a:off x="2989575" y="1316250"/>
              <a:ext cx="12564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Market analysis</a:t>
              </a:r>
              <a:endParaRPr sz="1600">
                <a:solidFill>
                  <a:srgbClr val="FFFFFF"/>
                </a:solidFill>
                <a:latin typeface="Titillium Web"/>
                <a:ea typeface="Titillium Web"/>
                <a:cs typeface="Titillium Web"/>
                <a:sym typeface="Titillium Web"/>
              </a:endParaRPr>
            </a:p>
          </p:txBody>
        </p:sp>
      </p:grpSp>
      <p:grpSp>
        <p:nvGrpSpPr>
          <p:cNvPr id="677" name="Google Shape;677;p36"/>
          <p:cNvGrpSpPr/>
          <p:nvPr/>
        </p:nvGrpSpPr>
        <p:grpSpPr>
          <a:xfrm>
            <a:off x="4486654" y="1202100"/>
            <a:ext cx="2057400" cy="780900"/>
            <a:chOff x="4443975" y="1202100"/>
            <a:chExt cx="2057400" cy="780900"/>
          </a:xfrm>
        </p:grpSpPr>
        <p:sp>
          <p:nvSpPr>
            <p:cNvPr id="678" name="Google Shape;678;p36"/>
            <p:cNvSpPr/>
            <p:nvPr/>
          </p:nvSpPr>
          <p:spPr>
            <a:xfrm>
              <a:off x="4443975" y="1202100"/>
              <a:ext cx="2057400" cy="780900"/>
            </a:xfrm>
            <a:prstGeom prst="chevron">
              <a:avLst>
                <a:gd fmla="val 3172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6"/>
            <p:cNvSpPr txBox="1"/>
            <p:nvPr/>
          </p:nvSpPr>
          <p:spPr>
            <a:xfrm>
              <a:off x="4907925" y="1316250"/>
              <a:ext cx="12564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Transition manager</a:t>
              </a:r>
              <a:endParaRPr sz="1600">
                <a:solidFill>
                  <a:srgbClr val="FFFFFF"/>
                </a:solidFill>
                <a:latin typeface="Titillium Web"/>
                <a:ea typeface="Titillium Web"/>
                <a:cs typeface="Titillium Web"/>
                <a:sym typeface="Titillium Web"/>
              </a:endParaRPr>
            </a:p>
          </p:txBody>
        </p:sp>
      </p:grpSp>
      <p:grpSp>
        <p:nvGrpSpPr>
          <p:cNvPr id="680" name="Google Shape;680;p36"/>
          <p:cNvGrpSpPr/>
          <p:nvPr/>
        </p:nvGrpSpPr>
        <p:grpSpPr>
          <a:xfrm>
            <a:off x="6373363" y="1202100"/>
            <a:ext cx="2057400" cy="780900"/>
            <a:chOff x="6373350" y="1202100"/>
            <a:chExt cx="2057400" cy="780900"/>
          </a:xfrm>
        </p:grpSpPr>
        <p:sp>
          <p:nvSpPr>
            <p:cNvPr id="681" name="Google Shape;681;p36"/>
            <p:cNvSpPr/>
            <p:nvPr/>
          </p:nvSpPr>
          <p:spPr>
            <a:xfrm>
              <a:off x="6373350" y="1202100"/>
              <a:ext cx="2057400" cy="780900"/>
            </a:xfrm>
            <a:prstGeom prst="chevron">
              <a:avLst>
                <a:gd fmla="val 3172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6"/>
            <p:cNvSpPr txBox="1"/>
            <p:nvPr/>
          </p:nvSpPr>
          <p:spPr>
            <a:xfrm>
              <a:off x="6837300" y="1316250"/>
              <a:ext cx="12564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Ongoing operations</a:t>
              </a:r>
              <a:endParaRPr sz="1600">
                <a:solidFill>
                  <a:srgbClr val="FFFFFF"/>
                </a:solidFill>
                <a:latin typeface="Titillium Web"/>
                <a:ea typeface="Titillium Web"/>
                <a:cs typeface="Titillium Web"/>
                <a:sym typeface="Titillium Web"/>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grpSp>
        <p:nvGrpSpPr>
          <p:cNvPr id="687" name="Google Shape;687;p37"/>
          <p:cNvGrpSpPr/>
          <p:nvPr/>
        </p:nvGrpSpPr>
        <p:grpSpPr>
          <a:xfrm>
            <a:off x="6205474" y="1650975"/>
            <a:ext cx="1278300" cy="1287373"/>
            <a:chOff x="6205474" y="1650975"/>
            <a:chExt cx="1278300" cy="1287373"/>
          </a:xfrm>
        </p:grpSpPr>
        <p:sp>
          <p:nvSpPr>
            <p:cNvPr id="688" name="Google Shape;688;p37"/>
            <p:cNvSpPr/>
            <p:nvPr/>
          </p:nvSpPr>
          <p:spPr>
            <a:xfrm>
              <a:off x="6205474" y="1650975"/>
              <a:ext cx="1278300" cy="31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Audiowide"/>
                  <a:ea typeface="Audiowide"/>
                  <a:cs typeface="Audiowide"/>
                  <a:sym typeface="Audiowide"/>
                </a:rPr>
                <a:t>70%</a:t>
              </a:r>
              <a:endParaRPr sz="1800">
                <a:solidFill>
                  <a:schemeClr val="dk2"/>
                </a:solidFill>
                <a:latin typeface="Audiowide"/>
                <a:ea typeface="Audiowide"/>
                <a:cs typeface="Audiowide"/>
                <a:sym typeface="Audiowide"/>
              </a:endParaRPr>
            </a:p>
          </p:txBody>
        </p:sp>
        <p:sp>
          <p:nvSpPr>
            <p:cNvPr id="689" name="Google Shape;689;p37"/>
            <p:cNvSpPr/>
            <p:nvPr/>
          </p:nvSpPr>
          <p:spPr>
            <a:xfrm>
              <a:off x="6205474" y="2139262"/>
              <a:ext cx="1278300" cy="31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50%</a:t>
              </a:r>
              <a:endParaRPr sz="1800">
                <a:solidFill>
                  <a:schemeClr val="dk1"/>
                </a:solidFill>
                <a:latin typeface="Audiowide"/>
                <a:ea typeface="Audiowide"/>
                <a:cs typeface="Audiowide"/>
                <a:sym typeface="Audiowide"/>
              </a:endParaRPr>
            </a:p>
          </p:txBody>
        </p:sp>
        <p:sp>
          <p:nvSpPr>
            <p:cNvPr id="690" name="Google Shape;690;p37"/>
            <p:cNvSpPr/>
            <p:nvPr/>
          </p:nvSpPr>
          <p:spPr>
            <a:xfrm>
              <a:off x="6205474" y="2627548"/>
              <a:ext cx="1278300" cy="31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Audiowide"/>
                  <a:ea typeface="Audiowide"/>
                  <a:cs typeface="Audiowide"/>
                  <a:sym typeface="Audiowide"/>
                </a:rPr>
                <a:t>100%</a:t>
              </a:r>
              <a:endParaRPr sz="1800">
                <a:solidFill>
                  <a:schemeClr val="lt2"/>
                </a:solidFill>
                <a:latin typeface="Audiowide"/>
                <a:ea typeface="Audiowide"/>
                <a:cs typeface="Audiowide"/>
                <a:sym typeface="Audiowide"/>
              </a:endParaRPr>
            </a:p>
          </p:txBody>
        </p:sp>
      </p:grpSp>
      <p:grpSp>
        <p:nvGrpSpPr>
          <p:cNvPr id="691" name="Google Shape;691;p37"/>
          <p:cNvGrpSpPr/>
          <p:nvPr/>
        </p:nvGrpSpPr>
        <p:grpSpPr>
          <a:xfrm>
            <a:off x="4767425" y="3417688"/>
            <a:ext cx="3532500" cy="724800"/>
            <a:chOff x="4767425" y="3417688"/>
            <a:chExt cx="3532500" cy="724800"/>
          </a:xfrm>
        </p:grpSpPr>
        <p:sp>
          <p:nvSpPr>
            <p:cNvPr id="692" name="Google Shape;692;p37"/>
            <p:cNvSpPr txBox="1"/>
            <p:nvPr/>
          </p:nvSpPr>
          <p:spPr>
            <a:xfrm>
              <a:off x="4767425" y="3417688"/>
              <a:ext cx="3532500" cy="724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000">
                <a:solidFill>
                  <a:srgbClr val="F3F4FF"/>
                </a:solidFill>
                <a:latin typeface="Fira Sans Extra Condensed"/>
                <a:ea typeface="Fira Sans Extra Condensed"/>
                <a:cs typeface="Fira Sans Extra Condensed"/>
                <a:sym typeface="Fira Sans Extra Condensed"/>
              </a:endParaRPr>
            </a:p>
          </p:txBody>
        </p:sp>
        <p:sp>
          <p:nvSpPr>
            <p:cNvPr id="693" name="Google Shape;693;p37"/>
            <p:cNvSpPr txBox="1"/>
            <p:nvPr/>
          </p:nvSpPr>
          <p:spPr>
            <a:xfrm>
              <a:off x="4859825" y="3799763"/>
              <a:ext cx="3347700" cy="25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Despite being red, Mars is a cold place</a:t>
              </a:r>
              <a:endParaRPr>
                <a:solidFill>
                  <a:schemeClr val="dk2"/>
                </a:solidFill>
                <a:latin typeface="Titillium Web"/>
                <a:ea typeface="Titillium Web"/>
                <a:cs typeface="Titillium Web"/>
                <a:sym typeface="Titillium Web"/>
              </a:endParaRPr>
            </a:p>
          </p:txBody>
        </p:sp>
        <p:sp>
          <p:nvSpPr>
            <p:cNvPr id="694" name="Google Shape;694;p37"/>
            <p:cNvSpPr txBox="1"/>
            <p:nvPr/>
          </p:nvSpPr>
          <p:spPr>
            <a:xfrm>
              <a:off x="4859825" y="3531113"/>
              <a:ext cx="3347700" cy="25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PERFORMANCE</a:t>
              </a:r>
              <a:endParaRPr sz="1800">
                <a:solidFill>
                  <a:schemeClr val="dk1"/>
                </a:solidFill>
                <a:latin typeface="Audiowide"/>
                <a:ea typeface="Audiowide"/>
                <a:cs typeface="Audiowide"/>
                <a:sym typeface="Audiowide"/>
              </a:endParaRPr>
            </a:p>
          </p:txBody>
        </p:sp>
      </p:grpSp>
      <p:grpSp>
        <p:nvGrpSpPr>
          <p:cNvPr id="695" name="Google Shape;695;p37"/>
          <p:cNvGrpSpPr/>
          <p:nvPr/>
        </p:nvGrpSpPr>
        <p:grpSpPr>
          <a:xfrm>
            <a:off x="844075" y="3417688"/>
            <a:ext cx="3532500" cy="724800"/>
            <a:chOff x="844075" y="3417688"/>
            <a:chExt cx="3532500" cy="724800"/>
          </a:xfrm>
        </p:grpSpPr>
        <p:sp>
          <p:nvSpPr>
            <p:cNvPr id="696" name="Google Shape;696;p37"/>
            <p:cNvSpPr txBox="1"/>
            <p:nvPr/>
          </p:nvSpPr>
          <p:spPr>
            <a:xfrm>
              <a:off x="844075" y="3417688"/>
              <a:ext cx="3532500" cy="724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000">
                <a:solidFill>
                  <a:srgbClr val="F3F4FF"/>
                </a:solidFill>
                <a:latin typeface="Fira Sans Extra Condensed"/>
                <a:ea typeface="Fira Sans Extra Condensed"/>
                <a:cs typeface="Fira Sans Extra Condensed"/>
                <a:sym typeface="Fira Sans Extra Condensed"/>
              </a:endParaRPr>
            </a:p>
          </p:txBody>
        </p:sp>
        <p:sp>
          <p:nvSpPr>
            <p:cNvPr id="697" name="Google Shape;697;p37"/>
            <p:cNvSpPr txBox="1"/>
            <p:nvPr/>
          </p:nvSpPr>
          <p:spPr>
            <a:xfrm>
              <a:off x="1902475" y="3594400"/>
              <a:ext cx="23340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Audiowide"/>
                  <a:ea typeface="Audiowide"/>
                  <a:cs typeface="Audiowide"/>
                  <a:sym typeface="Audiowide"/>
                </a:rPr>
                <a:t>$981,000</a:t>
              </a:r>
              <a:endParaRPr sz="3000">
                <a:solidFill>
                  <a:schemeClr val="dk1"/>
                </a:solidFill>
                <a:latin typeface="Audiowide"/>
                <a:ea typeface="Audiowide"/>
                <a:cs typeface="Audiowide"/>
                <a:sym typeface="Audiowide"/>
              </a:endParaRPr>
            </a:p>
          </p:txBody>
        </p:sp>
        <p:sp>
          <p:nvSpPr>
            <p:cNvPr id="698" name="Google Shape;698;p37"/>
            <p:cNvSpPr txBox="1"/>
            <p:nvPr/>
          </p:nvSpPr>
          <p:spPr>
            <a:xfrm>
              <a:off x="984175" y="3594400"/>
              <a:ext cx="9183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Revenue</a:t>
              </a:r>
              <a:endParaRPr>
                <a:solidFill>
                  <a:schemeClr val="dk2"/>
                </a:solidFill>
                <a:latin typeface="Titillium Web"/>
                <a:ea typeface="Titillium Web"/>
                <a:cs typeface="Titillium Web"/>
                <a:sym typeface="Titillium Web"/>
              </a:endParaRPr>
            </a:p>
          </p:txBody>
        </p:sp>
      </p:grpSp>
      <p:sp>
        <p:nvSpPr>
          <p:cNvPr id="699" name="Google Shape;69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sp>
        <p:nvSpPr>
          <p:cNvPr id="700" name="Google Shape;700;p37"/>
          <p:cNvSpPr txBox="1"/>
          <p:nvPr/>
        </p:nvSpPr>
        <p:spPr>
          <a:xfrm>
            <a:off x="735625" y="4261200"/>
            <a:ext cx="7688400" cy="2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Follow the link in the graph to modify its data and then paste the new one here. </a:t>
            </a:r>
            <a:r>
              <a:rPr b="1" lang="en" sz="1200">
                <a:solidFill>
                  <a:schemeClr val="dk2"/>
                </a:solidFill>
                <a:uFill>
                  <a:noFill/>
                </a:uFill>
                <a:latin typeface="Titillium Web"/>
                <a:ea typeface="Titillium Web"/>
                <a:cs typeface="Titillium Web"/>
                <a:sym typeface="Titillium Web"/>
                <a:hlinkClick r:id="rId3">
                  <a:extLst>
                    <a:ext uri="{A12FA001-AC4F-418D-AE19-62706E023703}">
                      <ahyp:hlinkClr val="tx"/>
                    </a:ext>
                  </a:extLst>
                </a:hlinkClick>
              </a:rPr>
              <a:t>For more info, click here</a:t>
            </a:r>
            <a:endParaRPr b="1" sz="1200">
              <a:solidFill>
                <a:schemeClr val="dk2"/>
              </a:solidFill>
              <a:latin typeface="Titillium Web"/>
              <a:ea typeface="Titillium Web"/>
              <a:cs typeface="Titillium Web"/>
              <a:sym typeface="Titillium Web"/>
            </a:endParaRPr>
          </a:p>
          <a:p>
            <a:pPr indent="0" lvl="0" marL="0" rtl="0" algn="ctr">
              <a:spcBef>
                <a:spcPts val="0"/>
              </a:spcBef>
              <a:spcAft>
                <a:spcPts val="0"/>
              </a:spcAft>
              <a:buNone/>
            </a:pPr>
            <a:r>
              <a:t/>
            </a:r>
            <a:endParaRPr sz="1200">
              <a:solidFill>
                <a:schemeClr val="dk2"/>
              </a:solidFill>
              <a:latin typeface="Titillium Web"/>
              <a:ea typeface="Titillium Web"/>
              <a:cs typeface="Titillium Web"/>
              <a:sym typeface="Titillium Web"/>
            </a:endParaRPr>
          </a:p>
        </p:txBody>
      </p:sp>
      <p:pic>
        <p:nvPicPr>
          <p:cNvPr id="701" name="Google Shape;701;p37" title="Chart">
            <a:hlinkClick r:id="rId4"/>
          </p:cNvPr>
          <p:cNvPicPr preferRelativeResize="0"/>
          <p:nvPr/>
        </p:nvPicPr>
        <p:blipFill>
          <a:blip r:embed="rId5">
            <a:alphaModFix/>
          </a:blip>
          <a:stretch>
            <a:fillRect/>
          </a:stretch>
        </p:blipFill>
        <p:spPr>
          <a:xfrm>
            <a:off x="844125" y="1366826"/>
            <a:ext cx="4917834" cy="1981401"/>
          </a:xfrm>
          <a:prstGeom prst="rect">
            <a:avLst/>
          </a:prstGeom>
          <a:noFill/>
          <a:ln>
            <a:noFill/>
          </a:ln>
        </p:spPr>
      </p:pic>
      <p:grpSp>
        <p:nvGrpSpPr>
          <p:cNvPr id="702" name="Google Shape;702;p37"/>
          <p:cNvGrpSpPr/>
          <p:nvPr/>
        </p:nvGrpSpPr>
        <p:grpSpPr>
          <a:xfrm>
            <a:off x="7933720" y="2107627"/>
            <a:ext cx="367165" cy="368091"/>
            <a:chOff x="-63250675" y="2664125"/>
            <a:chExt cx="317425" cy="318225"/>
          </a:xfrm>
        </p:grpSpPr>
        <p:sp>
          <p:nvSpPr>
            <p:cNvPr id="703" name="Google Shape;703;p37"/>
            <p:cNvSpPr/>
            <p:nvPr/>
          </p:nvSpPr>
          <p:spPr>
            <a:xfrm>
              <a:off x="-63250675" y="2664125"/>
              <a:ext cx="317425" cy="318225"/>
            </a:xfrm>
            <a:custGeom>
              <a:rect b="b" l="l" r="r" t="t"/>
              <a:pathLst>
                <a:path extrusionOk="0" h="12729" w="12697">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63167975" y="2747625"/>
              <a:ext cx="152025" cy="152025"/>
            </a:xfrm>
            <a:custGeom>
              <a:rect b="b" l="l" r="r" t="t"/>
              <a:pathLst>
                <a:path extrusionOk="0" h="6081" w="6081">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37"/>
          <p:cNvGrpSpPr/>
          <p:nvPr/>
        </p:nvGrpSpPr>
        <p:grpSpPr>
          <a:xfrm>
            <a:off x="7941658" y="2605327"/>
            <a:ext cx="368987" cy="363666"/>
            <a:chOff x="-64774725" y="1916550"/>
            <a:chExt cx="319000" cy="314400"/>
          </a:xfrm>
        </p:grpSpPr>
        <p:sp>
          <p:nvSpPr>
            <p:cNvPr id="706" name="Google Shape;706;p37"/>
            <p:cNvSpPr/>
            <p:nvPr/>
          </p:nvSpPr>
          <p:spPr>
            <a:xfrm>
              <a:off x="-64774725" y="1916550"/>
              <a:ext cx="319000" cy="314400"/>
            </a:xfrm>
            <a:custGeom>
              <a:rect b="b" l="l" r="r" t="t"/>
              <a:pathLst>
                <a:path extrusionOk="0" h="12576" w="1276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64636900" y="2010600"/>
              <a:ext cx="89800" cy="82525"/>
            </a:xfrm>
            <a:custGeom>
              <a:rect b="b" l="l" r="r" t="t"/>
              <a:pathLst>
                <a:path extrusionOk="0" h="3301" w="3592">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37"/>
          <p:cNvGrpSpPr/>
          <p:nvPr/>
        </p:nvGrpSpPr>
        <p:grpSpPr>
          <a:xfrm>
            <a:off x="7941641" y="1629516"/>
            <a:ext cx="351315" cy="348513"/>
            <a:chOff x="6167350" y="2672800"/>
            <a:chExt cx="297750" cy="295375"/>
          </a:xfrm>
        </p:grpSpPr>
        <p:sp>
          <p:nvSpPr>
            <p:cNvPr id="709" name="Google Shape;709;p37"/>
            <p:cNvSpPr/>
            <p:nvPr/>
          </p:nvSpPr>
          <p:spPr>
            <a:xfrm>
              <a:off x="6167350" y="2672800"/>
              <a:ext cx="226850" cy="295375"/>
            </a:xfrm>
            <a:custGeom>
              <a:rect b="b" l="l" r="r" t="t"/>
              <a:pathLst>
                <a:path extrusionOk="0" h="11815" w="9074">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6201225" y="2762575"/>
              <a:ext cx="52775" cy="49650"/>
            </a:xfrm>
            <a:custGeom>
              <a:rect b="b" l="l" r="r" t="t"/>
              <a:pathLst>
                <a:path extrusionOk="0" h="1986" w="2111">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6308325" y="2882300"/>
              <a:ext cx="51225" cy="49650"/>
            </a:xfrm>
            <a:custGeom>
              <a:rect b="b" l="l" r="r" t="t"/>
              <a:pathLst>
                <a:path extrusionOk="0" h="1986" w="2049">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6200425" y="2759425"/>
              <a:ext cx="156775" cy="174875"/>
            </a:xfrm>
            <a:custGeom>
              <a:rect b="b" l="l" r="r" t="t"/>
              <a:pathLst>
                <a:path extrusionOk="0" h="6995" w="6271">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a:off x="6412300" y="2742900"/>
              <a:ext cx="52800" cy="208725"/>
            </a:xfrm>
            <a:custGeom>
              <a:rect b="b" l="l" r="r" t="t"/>
              <a:pathLst>
                <a:path extrusionOk="0" h="8349" w="2112">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aphicFrame>
        <p:nvGraphicFramePr>
          <p:cNvPr id="719" name="Google Shape;719;p38"/>
          <p:cNvGraphicFramePr/>
          <p:nvPr/>
        </p:nvGraphicFramePr>
        <p:xfrm>
          <a:off x="719938" y="1367688"/>
          <a:ext cx="3000000" cy="3000000"/>
        </p:xfrm>
        <a:graphic>
          <a:graphicData uri="http://schemas.openxmlformats.org/drawingml/2006/table">
            <a:tbl>
              <a:tblPr>
                <a:noFill/>
                <a:tableStyleId>{7915CD56-CAD0-4483-A3A9-D8D06CA7A35B}</a:tableStyleId>
              </a:tblPr>
              <a:tblGrid>
                <a:gridCol w="2338675"/>
                <a:gridCol w="1788425"/>
                <a:gridCol w="1788425"/>
                <a:gridCol w="1788425"/>
              </a:tblGrid>
              <a:tr h="785575">
                <a:tc>
                  <a:txBody>
                    <a:bodyPr/>
                    <a:lstStyle/>
                    <a:p>
                      <a:pPr indent="0" lvl="0" marL="0" rtl="0" algn="ctr">
                        <a:spcBef>
                          <a:spcPts val="0"/>
                        </a:spcBef>
                        <a:spcAft>
                          <a:spcPts val="0"/>
                        </a:spcAft>
                        <a:buNone/>
                      </a:pPr>
                      <a:r>
                        <a:t/>
                      </a:r>
                      <a:endParaRPr sz="1800">
                        <a:solidFill>
                          <a:schemeClr val="dk1"/>
                        </a:solidFill>
                        <a:latin typeface="Audiowide"/>
                        <a:ea typeface="Audiowide"/>
                        <a:cs typeface="Audiowide"/>
                        <a:sym typeface="Audiowid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HARDWARE</a:t>
                      </a:r>
                      <a:endParaRPr sz="18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SOFTWARE</a:t>
                      </a:r>
                      <a:endParaRPr sz="18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SPACESHIP</a:t>
                      </a:r>
                      <a:endParaRPr sz="18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85575">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COMPETITOR 1</a:t>
                      </a:r>
                      <a:endParaRPr sz="18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8/10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7/10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6/10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85575">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COMPETITOR</a:t>
                      </a:r>
                      <a:r>
                        <a:rPr lang="en" sz="1800">
                          <a:solidFill>
                            <a:schemeClr val="dk1"/>
                          </a:solidFill>
                          <a:latin typeface="Audiowide"/>
                          <a:ea typeface="Audiowide"/>
                          <a:cs typeface="Audiowide"/>
                          <a:sym typeface="Audiowide"/>
                        </a:rPr>
                        <a:t> 2</a:t>
                      </a:r>
                      <a:endParaRPr sz="18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7/10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6/10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8/10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85575">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COMPETITOR</a:t>
                      </a:r>
                      <a:r>
                        <a:rPr lang="en" sz="1800">
                          <a:solidFill>
                            <a:schemeClr val="dk1"/>
                          </a:solidFill>
                          <a:latin typeface="Audiowide"/>
                          <a:ea typeface="Audiowide"/>
                          <a:cs typeface="Audiowide"/>
                          <a:sym typeface="Audiowide"/>
                        </a:rPr>
                        <a:t> 3</a:t>
                      </a:r>
                      <a:endParaRPr sz="18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8/10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6/10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Titillium Web"/>
                          <a:ea typeface="Titillium Web"/>
                          <a:cs typeface="Titillium Web"/>
                          <a:sym typeface="Titillium Web"/>
                        </a:rPr>
                        <a:t>7/10</a:t>
                      </a:r>
                      <a:endParaRPr sz="16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725" name="Google Shape;725;p39"/>
          <p:cNvGrpSpPr/>
          <p:nvPr/>
        </p:nvGrpSpPr>
        <p:grpSpPr>
          <a:xfrm>
            <a:off x="3649650" y="1427225"/>
            <a:ext cx="1844700" cy="575700"/>
            <a:chOff x="3649650" y="1427225"/>
            <a:chExt cx="1844700" cy="575700"/>
          </a:xfrm>
        </p:grpSpPr>
        <p:sp>
          <p:nvSpPr>
            <p:cNvPr id="726" name="Google Shape;726;p39"/>
            <p:cNvSpPr txBox="1"/>
            <p:nvPr/>
          </p:nvSpPr>
          <p:spPr>
            <a:xfrm>
              <a:off x="3649650" y="1427225"/>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JUPITER</a:t>
              </a:r>
              <a:endParaRPr sz="2200">
                <a:solidFill>
                  <a:schemeClr val="dk1"/>
                </a:solidFill>
                <a:latin typeface="Audiowide"/>
                <a:ea typeface="Audiowide"/>
                <a:cs typeface="Audiowide"/>
                <a:sym typeface="Audiowide"/>
              </a:endParaRPr>
            </a:p>
          </p:txBody>
        </p:sp>
        <p:sp>
          <p:nvSpPr>
            <p:cNvPr id="727" name="Google Shape;727;p39"/>
            <p:cNvSpPr txBox="1"/>
            <p:nvPr/>
          </p:nvSpPr>
          <p:spPr>
            <a:xfrm>
              <a:off x="3649650" y="1644425"/>
              <a:ext cx="1844700" cy="35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CEO</a:t>
              </a:r>
              <a:endParaRPr>
                <a:solidFill>
                  <a:schemeClr val="dk2"/>
                </a:solidFill>
                <a:latin typeface="Titillium Web"/>
                <a:ea typeface="Titillium Web"/>
                <a:cs typeface="Titillium Web"/>
                <a:sym typeface="Titillium Web"/>
              </a:endParaRPr>
            </a:p>
          </p:txBody>
        </p:sp>
      </p:grpSp>
      <p:grpSp>
        <p:nvGrpSpPr>
          <p:cNvPr id="728" name="Google Shape;728;p39"/>
          <p:cNvGrpSpPr/>
          <p:nvPr/>
        </p:nvGrpSpPr>
        <p:grpSpPr>
          <a:xfrm>
            <a:off x="1690900" y="2265217"/>
            <a:ext cx="1844700" cy="575712"/>
            <a:chOff x="1690900" y="2265217"/>
            <a:chExt cx="1844700" cy="575712"/>
          </a:xfrm>
        </p:grpSpPr>
        <p:sp>
          <p:nvSpPr>
            <p:cNvPr id="729" name="Google Shape;729;p39"/>
            <p:cNvSpPr txBox="1"/>
            <p:nvPr/>
          </p:nvSpPr>
          <p:spPr>
            <a:xfrm>
              <a:off x="1690900" y="2265217"/>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sp>
          <p:nvSpPr>
            <p:cNvPr id="730" name="Google Shape;730;p39"/>
            <p:cNvSpPr txBox="1"/>
            <p:nvPr/>
          </p:nvSpPr>
          <p:spPr>
            <a:xfrm>
              <a:off x="1690900" y="2482429"/>
              <a:ext cx="1844700" cy="35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Department head</a:t>
              </a:r>
              <a:endParaRPr>
                <a:solidFill>
                  <a:schemeClr val="dk2"/>
                </a:solidFill>
                <a:latin typeface="Titillium Web"/>
                <a:ea typeface="Titillium Web"/>
                <a:cs typeface="Titillium Web"/>
                <a:sym typeface="Titillium Web"/>
              </a:endParaRPr>
            </a:p>
          </p:txBody>
        </p:sp>
      </p:grpSp>
      <p:grpSp>
        <p:nvGrpSpPr>
          <p:cNvPr id="731" name="Google Shape;731;p39"/>
          <p:cNvGrpSpPr/>
          <p:nvPr/>
        </p:nvGrpSpPr>
        <p:grpSpPr>
          <a:xfrm>
            <a:off x="5601625" y="2265217"/>
            <a:ext cx="1844700" cy="575712"/>
            <a:chOff x="5601625" y="2265217"/>
            <a:chExt cx="1844700" cy="575712"/>
          </a:xfrm>
        </p:grpSpPr>
        <p:sp>
          <p:nvSpPr>
            <p:cNvPr id="732" name="Google Shape;732;p39"/>
            <p:cNvSpPr txBox="1"/>
            <p:nvPr/>
          </p:nvSpPr>
          <p:spPr>
            <a:xfrm>
              <a:off x="5601625" y="2265217"/>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NEPTUNE</a:t>
              </a:r>
              <a:endParaRPr sz="2200">
                <a:solidFill>
                  <a:schemeClr val="dk1"/>
                </a:solidFill>
                <a:latin typeface="Audiowide"/>
                <a:ea typeface="Audiowide"/>
                <a:cs typeface="Audiowide"/>
                <a:sym typeface="Audiowide"/>
              </a:endParaRPr>
            </a:p>
          </p:txBody>
        </p:sp>
        <p:sp>
          <p:nvSpPr>
            <p:cNvPr id="733" name="Google Shape;733;p39"/>
            <p:cNvSpPr txBox="1"/>
            <p:nvPr/>
          </p:nvSpPr>
          <p:spPr>
            <a:xfrm>
              <a:off x="5601625" y="2482429"/>
              <a:ext cx="1844700" cy="35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Department head</a:t>
              </a:r>
              <a:endParaRPr>
                <a:solidFill>
                  <a:schemeClr val="dk2"/>
                </a:solidFill>
                <a:latin typeface="Titillium Web"/>
                <a:ea typeface="Titillium Web"/>
                <a:cs typeface="Titillium Web"/>
                <a:sym typeface="Titillium Web"/>
              </a:endParaRPr>
            </a:p>
          </p:txBody>
        </p:sp>
      </p:grpSp>
      <p:grpSp>
        <p:nvGrpSpPr>
          <p:cNvPr id="734" name="Google Shape;734;p39"/>
          <p:cNvGrpSpPr/>
          <p:nvPr/>
        </p:nvGrpSpPr>
        <p:grpSpPr>
          <a:xfrm>
            <a:off x="713225" y="3941200"/>
            <a:ext cx="1844700" cy="575700"/>
            <a:chOff x="713225" y="3941200"/>
            <a:chExt cx="1844700" cy="575700"/>
          </a:xfrm>
        </p:grpSpPr>
        <p:sp>
          <p:nvSpPr>
            <p:cNvPr id="735" name="Google Shape;735;p39"/>
            <p:cNvSpPr txBox="1"/>
            <p:nvPr/>
          </p:nvSpPr>
          <p:spPr>
            <a:xfrm>
              <a:off x="713225" y="3941200"/>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MARS</a:t>
              </a:r>
              <a:endParaRPr sz="2200">
                <a:solidFill>
                  <a:schemeClr val="dk1"/>
                </a:solidFill>
                <a:latin typeface="Audiowide"/>
                <a:ea typeface="Audiowide"/>
                <a:cs typeface="Audiowide"/>
                <a:sym typeface="Audiowide"/>
              </a:endParaRPr>
            </a:p>
          </p:txBody>
        </p:sp>
        <p:sp>
          <p:nvSpPr>
            <p:cNvPr id="736" name="Google Shape;736;p39"/>
            <p:cNvSpPr txBox="1"/>
            <p:nvPr/>
          </p:nvSpPr>
          <p:spPr>
            <a:xfrm>
              <a:off x="713225" y="4158400"/>
              <a:ext cx="1844700" cy="35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Employee</a:t>
              </a:r>
              <a:endParaRPr>
                <a:solidFill>
                  <a:schemeClr val="dk2"/>
                </a:solidFill>
                <a:latin typeface="Titillium Web"/>
                <a:ea typeface="Titillium Web"/>
                <a:cs typeface="Titillium Web"/>
                <a:sym typeface="Titillium Web"/>
              </a:endParaRPr>
            </a:p>
          </p:txBody>
        </p:sp>
      </p:grpSp>
      <p:grpSp>
        <p:nvGrpSpPr>
          <p:cNvPr id="737" name="Google Shape;737;p39"/>
          <p:cNvGrpSpPr/>
          <p:nvPr/>
        </p:nvGrpSpPr>
        <p:grpSpPr>
          <a:xfrm>
            <a:off x="2668583" y="3941200"/>
            <a:ext cx="1844700" cy="575700"/>
            <a:chOff x="2668583" y="3941200"/>
            <a:chExt cx="1844700" cy="575700"/>
          </a:xfrm>
        </p:grpSpPr>
        <p:sp>
          <p:nvSpPr>
            <p:cNvPr id="738" name="Google Shape;738;p39"/>
            <p:cNvSpPr txBox="1"/>
            <p:nvPr/>
          </p:nvSpPr>
          <p:spPr>
            <a:xfrm>
              <a:off x="2668583" y="3941200"/>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EARTH</a:t>
              </a:r>
              <a:endParaRPr sz="2200">
                <a:solidFill>
                  <a:schemeClr val="dk1"/>
                </a:solidFill>
                <a:latin typeface="Audiowide"/>
                <a:ea typeface="Audiowide"/>
                <a:cs typeface="Audiowide"/>
                <a:sym typeface="Audiowide"/>
              </a:endParaRPr>
            </a:p>
          </p:txBody>
        </p:sp>
        <p:sp>
          <p:nvSpPr>
            <p:cNvPr id="739" name="Google Shape;739;p39"/>
            <p:cNvSpPr txBox="1"/>
            <p:nvPr/>
          </p:nvSpPr>
          <p:spPr>
            <a:xfrm>
              <a:off x="2668583" y="4158400"/>
              <a:ext cx="18447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Employee</a:t>
              </a:r>
              <a:endParaRPr>
                <a:solidFill>
                  <a:schemeClr val="dk2"/>
                </a:solidFill>
                <a:latin typeface="Titillium Web"/>
                <a:ea typeface="Titillium Web"/>
                <a:cs typeface="Titillium Web"/>
                <a:sym typeface="Titillium Web"/>
              </a:endParaRPr>
            </a:p>
          </p:txBody>
        </p:sp>
      </p:grpSp>
      <p:grpSp>
        <p:nvGrpSpPr>
          <p:cNvPr id="740" name="Google Shape;740;p39"/>
          <p:cNvGrpSpPr/>
          <p:nvPr/>
        </p:nvGrpSpPr>
        <p:grpSpPr>
          <a:xfrm>
            <a:off x="4623942" y="3941200"/>
            <a:ext cx="1844700" cy="575700"/>
            <a:chOff x="4623942" y="3941200"/>
            <a:chExt cx="1844700" cy="575700"/>
          </a:xfrm>
        </p:grpSpPr>
        <p:sp>
          <p:nvSpPr>
            <p:cNvPr id="741" name="Google Shape;741;p39"/>
            <p:cNvSpPr txBox="1"/>
            <p:nvPr/>
          </p:nvSpPr>
          <p:spPr>
            <a:xfrm>
              <a:off x="4623942" y="3941200"/>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SATURN</a:t>
              </a:r>
              <a:endParaRPr sz="2200">
                <a:solidFill>
                  <a:schemeClr val="dk1"/>
                </a:solidFill>
                <a:latin typeface="Audiowide"/>
                <a:ea typeface="Audiowide"/>
                <a:cs typeface="Audiowide"/>
                <a:sym typeface="Audiowide"/>
              </a:endParaRPr>
            </a:p>
          </p:txBody>
        </p:sp>
        <p:sp>
          <p:nvSpPr>
            <p:cNvPr id="742" name="Google Shape;742;p39"/>
            <p:cNvSpPr txBox="1"/>
            <p:nvPr/>
          </p:nvSpPr>
          <p:spPr>
            <a:xfrm>
              <a:off x="4623942" y="4158400"/>
              <a:ext cx="1844700" cy="35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Employee</a:t>
              </a:r>
              <a:endParaRPr>
                <a:solidFill>
                  <a:schemeClr val="dk2"/>
                </a:solidFill>
                <a:latin typeface="Titillium Web"/>
                <a:ea typeface="Titillium Web"/>
                <a:cs typeface="Titillium Web"/>
                <a:sym typeface="Titillium Web"/>
              </a:endParaRPr>
            </a:p>
          </p:txBody>
        </p:sp>
      </p:grpSp>
      <p:grpSp>
        <p:nvGrpSpPr>
          <p:cNvPr id="743" name="Google Shape;743;p39"/>
          <p:cNvGrpSpPr/>
          <p:nvPr/>
        </p:nvGrpSpPr>
        <p:grpSpPr>
          <a:xfrm>
            <a:off x="6579300" y="3941200"/>
            <a:ext cx="1844700" cy="575700"/>
            <a:chOff x="6579300" y="3941200"/>
            <a:chExt cx="1844700" cy="575700"/>
          </a:xfrm>
        </p:grpSpPr>
        <p:sp>
          <p:nvSpPr>
            <p:cNvPr id="744" name="Google Shape;744;p39"/>
            <p:cNvSpPr txBox="1"/>
            <p:nvPr/>
          </p:nvSpPr>
          <p:spPr>
            <a:xfrm>
              <a:off x="6579300" y="3941200"/>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CERES</a:t>
              </a:r>
              <a:endParaRPr sz="2200">
                <a:solidFill>
                  <a:schemeClr val="dk1"/>
                </a:solidFill>
                <a:latin typeface="Audiowide"/>
                <a:ea typeface="Audiowide"/>
                <a:cs typeface="Audiowide"/>
                <a:sym typeface="Audiowide"/>
              </a:endParaRPr>
            </a:p>
          </p:txBody>
        </p:sp>
        <p:sp>
          <p:nvSpPr>
            <p:cNvPr id="745" name="Google Shape;745;p39"/>
            <p:cNvSpPr txBox="1"/>
            <p:nvPr/>
          </p:nvSpPr>
          <p:spPr>
            <a:xfrm>
              <a:off x="6579300" y="4158400"/>
              <a:ext cx="1844700" cy="35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Employee</a:t>
              </a:r>
              <a:endParaRPr>
                <a:solidFill>
                  <a:schemeClr val="dk2"/>
                </a:solidFill>
                <a:latin typeface="Titillium Web"/>
                <a:ea typeface="Titillium Web"/>
                <a:cs typeface="Titillium Web"/>
                <a:sym typeface="Titillium Web"/>
              </a:endParaRPr>
            </a:p>
          </p:txBody>
        </p:sp>
      </p:grpSp>
      <p:grpSp>
        <p:nvGrpSpPr>
          <p:cNvPr id="746" name="Google Shape;746;p39"/>
          <p:cNvGrpSpPr/>
          <p:nvPr/>
        </p:nvGrpSpPr>
        <p:grpSpPr>
          <a:xfrm>
            <a:off x="1690900" y="3103208"/>
            <a:ext cx="1844700" cy="575689"/>
            <a:chOff x="1690900" y="3103208"/>
            <a:chExt cx="1844700" cy="575689"/>
          </a:xfrm>
        </p:grpSpPr>
        <p:sp>
          <p:nvSpPr>
            <p:cNvPr id="747" name="Google Shape;747;p39"/>
            <p:cNvSpPr txBox="1"/>
            <p:nvPr/>
          </p:nvSpPr>
          <p:spPr>
            <a:xfrm>
              <a:off x="1690900" y="3103208"/>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PLUTO</a:t>
              </a:r>
              <a:endParaRPr sz="2200">
                <a:solidFill>
                  <a:schemeClr val="dk1"/>
                </a:solidFill>
                <a:latin typeface="Audiowide"/>
                <a:ea typeface="Audiowide"/>
                <a:cs typeface="Audiowide"/>
                <a:sym typeface="Audiowide"/>
              </a:endParaRPr>
            </a:p>
          </p:txBody>
        </p:sp>
        <p:sp>
          <p:nvSpPr>
            <p:cNvPr id="748" name="Google Shape;748;p39"/>
            <p:cNvSpPr txBox="1"/>
            <p:nvPr/>
          </p:nvSpPr>
          <p:spPr>
            <a:xfrm>
              <a:off x="1690900" y="3320397"/>
              <a:ext cx="1844700" cy="35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Manager</a:t>
              </a:r>
              <a:endParaRPr>
                <a:solidFill>
                  <a:schemeClr val="dk2"/>
                </a:solidFill>
                <a:latin typeface="Titillium Web"/>
                <a:ea typeface="Titillium Web"/>
                <a:cs typeface="Titillium Web"/>
                <a:sym typeface="Titillium Web"/>
              </a:endParaRPr>
            </a:p>
          </p:txBody>
        </p:sp>
      </p:grpSp>
      <p:grpSp>
        <p:nvGrpSpPr>
          <p:cNvPr id="749" name="Google Shape;749;p39"/>
          <p:cNvGrpSpPr/>
          <p:nvPr/>
        </p:nvGrpSpPr>
        <p:grpSpPr>
          <a:xfrm>
            <a:off x="5601625" y="3103208"/>
            <a:ext cx="1844700" cy="575689"/>
            <a:chOff x="5601625" y="3103208"/>
            <a:chExt cx="1844700" cy="575689"/>
          </a:xfrm>
        </p:grpSpPr>
        <p:sp>
          <p:nvSpPr>
            <p:cNvPr id="750" name="Google Shape;750;p39"/>
            <p:cNvSpPr txBox="1"/>
            <p:nvPr/>
          </p:nvSpPr>
          <p:spPr>
            <a:xfrm>
              <a:off x="5601625" y="3103208"/>
              <a:ext cx="1844700" cy="29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MOON</a:t>
              </a:r>
              <a:endParaRPr sz="2200">
                <a:solidFill>
                  <a:schemeClr val="dk1"/>
                </a:solidFill>
                <a:latin typeface="Audiowide"/>
                <a:ea typeface="Audiowide"/>
                <a:cs typeface="Audiowide"/>
                <a:sym typeface="Audiowide"/>
              </a:endParaRPr>
            </a:p>
          </p:txBody>
        </p:sp>
        <p:sp>
          <p:nvSpPr>
            <p:cNvPr id="751" name="Google Shape;751;p39"/>
            <p:cNvSpPr txBox="1"/>
            <p:nvPr/>
          </p:nvSpPr>
          <p:spPr>
            <a:xfrm>
              <a:off x="5601625" y="3320397"/>
              <a:ext cx="1844700" cy="35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Manager</a:t>
              </a:r>
              <a:endParaRPr>
                <a:solidFill>
                  <a:schemeClr val="dk2"/>
                </a:solidFill>
                <a:latin typeface="Titillium Web"/>
                <a:ea typeface="Titillium Web"/>
                <a:cs typeface="Titillium Web"/>
                <a:sym typeface="Titillium Web"/>
              </a:endParaRPr>
            </a:p>
          </p:txBody>
        </p:sp>
      </p:grpSp>
      <p:cxnSp>
        <p:nvCxnSpPr>
          <p:cNvPr id="752" name="Google Shape;752;p39"/>
          <p:cNvCxnSpPr>
            <a:stCxn id="726" idx="1"/>
            <a:endCxn id="729" idx="0"/>
          </p:cNvCxnSpPr>
          <p:nvPr/>
        </p:nvCxnSpPr>
        <p:spPr>
          <a:xfrm flipH="1">
            <a:off x="2613150" y="1573925"/>
            <a:ext cx="1036500" cy="691200"/>
          </a:xfrm>
          <a:prstGeom prst="bentConnector2">
            <a:avLst/>
          </a:prstGeom>
          <a:noFill/>
          <a:ln cap="flat" cmpd="sng" w="19050">
            <a:solidFill>
              <a:schemeClr val="dk2"/>
            </a:solidFill>
            <a:prstDash val="solid"/>
            <a:round/>
            <a:headEnd len="med" w="med" type="none"/>
            <a:tailEnd len="med" w="med" type="none"/>
          </a:ln>
        </p:spPr>
      </p:cxnSp>
      <p:cxnSp>
        <p:nvCxnSpPr>
          <p:cNvPr id="753" name="Google Shape;753;p39"/>
          <p:cNvCxnSpPr>
            <a:stCxn id="726" idx="3"/>
            <a:endCxn id="732" idx="0"/>
          </p:cNvCxnSpPr>
          <p:nvPr/>
        </p:nvCxnSpPr>
        <p:spPr>
          <a:xfrm>
            <a:off x="5494350" y="1573925"/>
            <a:ext cx="1029600" cy="691200"/>
          </a:xfrm>
          <a:prstGeom prst="bentConnector2">
            <a:avLst/>
          </a:prstGeom>
          <a:noFill/>
          <a:ln cap="flat" cmpd="sng" w="19050">
            <a:solidFill>
              <a:schemeClr val="dk2"/>
            </a:solidFill>
            <a:prstDash val="solid"/>
            <a:round/>
            <a:headEnd len="med" w="med" type="none"/>
            <a:tailEnd len="med" w="med" type="none"/>
          </a:ln>
        </p:spPr>
      </p:cxnSp>
      <p:cxnSp>
        <p:nvCxnSpPr>
          <p:cNvPr id="754" name="Google Shape;754;p39"/>
          <p:cNvCxnSpPr>
            <a:stCxn id="748" idx="2"/>
            <a:endCxn id="735" idx="0"/>
          </p:cNvCxnSpPr>
          <p:nvPr/>
        </p:nvCxnSpPr>
        <p:spPr>
          <a:xfrm rot="5400000">
            <a:off x="1993300" y="3321147"/>
            <a:ext cx="262200" cy="977700"/>
          </a:xfrm>
          <a:prstGeom prst="bentConnector3">
            <a:avLst>
              <a:gd fmla="val 50020" name="adj1"/>
            </a:avLst>
          </a:prstGeom>
          <a:noFill/>
          <a:ln cap="flat" cmpd="sng" w="19050">
            <a:solidFill>
              <a:schemeClr val="dk2"/>
            </a:solidFill>
            <a:prstDash val="solid"/>
            <a:round/>
            <a:headEnd len="med" w="med" type="none"/>
            <a:tailEnd len="med" w="med" type="none"/>
          </a:ln>
        </p:spPr>
      </p:cxnSp>
      <p:cxnSp>
        <p:nvCxnSpPr>
          <p:cNvPr id="755" name="Google Shape;755;p39"/>
          <p:cNvCxnSpPr>
            <a:stCxn id="748" idx="2"/>
            <a:endCxn id="738" idx="0"/>
          </p:cNvCxnSpPr>
          <p:nvPr/>
        </p:nvCxnSpPr>
        <p:spPr>
          <a:xfrm flipH="1" rot="-5400000">
            <a:off x="2971000" y="3321147"/>
            <a:ext cx="262200" cy="977700"/>
          </a:xfrm>
          <a:prstGeom prst="bentConnector3">
            <a:avLst>
              <a:gd fmla="val 50020" name="adj1"/>
            </a:avLst>
          </a:prstGeom>
          <a:noFill/>
          <a:ln cap="flat" cmpd="sng" w="19050">
            <a:solidFill>
              <a:schemeClr val="dk2"/>
            </a:solidFill>
            <a:prstDash val="solid"/>
            <a:round/>
            <a:headEnd len="med" w="med" type="none"/>
            <a:tailEnd len="med" w="med" type="none"/>
          </a:ln>
        </p:spPr>
      </p:cxnSp>
      <p:cxnSp>
        <p:nvCxnSpPr>
          <p:cNvPr id="756" name="Google Shape;756;p39"/>
          <p:cNvCxnSpPr>
            <a:stCxn id="730" idx="2"/>
            <a:endCxn id="747" idx="0"/>
          </p:cNvCxnSpPr>
          <p:nvPr/>
        </p:nvCxnSpPr>
        <p:spPr>
          <a:xfrm flipH="1" rot="-5400000">
            <a:off x="2482450" y="2971729"/>
            <a:ext cx="262200" cy="600"/>
          </a:xfrm>
          <a:prstGeom prst="bentConnector3">
            <a:avLst>
              <a:gd fmla="val 50015" name="adj1"/>
            </a:avLst>
          </a:prstGeom>
          <a:noFill/>
          <a:ln cap="flat" cmpd="sng" w="19050">
            <a:solidFill>
              <a:schemeClr val="dk2"/>
            </a:solidFill>
            <a:prstDash val="solid"/>
            <a:round/>
            <a:headEnd len="med" w="med" type="none"/>
            <a:tailEnd len="med" w="med" type="none"/>
          </a:ln>
        </p:spPr>
      </p:cxnSp>
      <p:cxnSp>
        <p:nvCxnSpPr>
          <p:cNvPr id="757" name="Google Shape;757;p39"/>
          <p:cNvCxnSpPr>
            <a:stCxn id="733" idx="2"/>
            <a:endCxn id="750" idx="0"/>
          </p:cNvCxnSpPr>
          <p:nvPr/>
        </p:nvCxnSpPr>
        <p:spPr>
          <a:xfrm flipH="1" rot="-5400000">
            <a:off x="6393175" y="2971729"/>
            <a:ext cx="262200" cy="600"/>
          </a:xfrm>
          <a:prstGeom prst="bentConnector3">
            <a:avLst>
              <a:gd fmla="val 50015" name="adj1"/>
            </a:avLst>
          </a:prstGeom>
          <a:noFill/>
          <a:ln cap="flat" cmpd="sng" w="19050">
            <a:solidFill>
              <a:schemeClr val="dk2"/>
            </a:solidFill>
            <a:prstDash val="solid"/>
            <a:round/>
            <a:headEnd len="med" w="med" type="none"/>
            <a:tailEnd len="med" w="med" type="none"/>
          </a:ln>
        </p:spPr>
      </p:cxnSp>
      <p:cxnSp>
        <p:nvCxnSpPr>
          <p:cNvPr id="758" name="Google Shape;758;p39"/>
          <p:cNvCxnSpPr>
            <a:stCxn id="751" idx="2"/>
            <a:endCxn id="741" idx="0"/>
          </p:cNvCxnSpPr>
          <p:nvPr/>
        </p:nvCxnSpPr>
        <p:spPr>
          <a:xfrm rot="5400000">
            <a:off x="5904025" y="3321147"/>
            <a:ext cx="262200" cy="977700"/>
          </a:xfrm>
          <a:prstGeom prst="bentConnector3">
            <a:avLst>
              <a:gd fmla="val 50020" name="adj1"/>
            </a:avLst>
          </a:prstGeom>
          <a:noFill/>
          <a:ln cap="flat" cmpd="sng" w="19050">
            <a:solidFill>
              <a:schemeClr val="dk2"/>
            </a:solidFill>
            <a:prstDash val="solid"/>
            <a:round/>
            <a:headEnd len="med" w="med" type="none"/>
            <a:tailEnd len="med" w="med" type="none"/>
          </a:ln>
        </p:spPr>
      </p:cxnSp>
      <p:cxnSp>
        <p:nvCxnSpPr>
          <p:cNvPr id="759" name="Google Shape;759;p39"/>
          <p:cNvCxnSpPr>
            <a:stCxn id="751" idx="2"/>
            <a:endCxn id="744" idx="0"/>
          </p:cNvCxnSpPr>
          <p:nvPr/>
        </p:nvCxnSpPr>
        <p:spPr>
          <a:xfrm flipH="1" rot="-5400000">
            <a:off x="6881725" y="3321147"/>
            <a:ext cx="262200" cy="977700"/>
          </a:xfrm>
          <a:prstGeom prst="bentConnector3">
            <a:avLst>
              <a:gd fmla="val 5002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grpSp>
        <p:nvGrpSpPr>
          <p:cNvPr id="764" name="Google Shape;764;p40"/>
          <p:cNvGrpSpPr/>
          <p:nvPr/>
        </p:nvGrpSpPr>
        <p:grpSpPr>
          <a:xfrm>
            <a:off x="5283900" y="1489600"/>
            <a:ext cx="3146800" cy="780124"/>
            <a:chOff x="5283900" y="1489600"/>
            <a:chExt cx="3146800" cy="780124"/>
          </a:xfrm>
        </p:grpSpPr>
        <p:sp>
          <p:nvSpPr>
            <p:cNvPr id="765" name="Google Shape;765;p40"/>
            <p:cNvSpPr txBox="1"/>
            <p:nvPr/>
          </p:nvSpPr>
          <p:spPr>
            <a:xfrm>
              <a:off x="6188000" y="1489600"/>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sp>
          <p:nvSpPr>
            <p:cNvPr id="766" name="Google Shape;766;p40"/>
            <p:cNvSpPr txBox="1"/>
            <p:nvPr/>
          </p:nvSpPr>
          <p:spPr>
            <a:xfrm>
              <a:off x="6188000" y="1697024"/>
              <a:ext cx="20610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has a beautiful name but is hot</a:t>
              </a:r>
              <a:endParaRPr>
                <a:solidFill>
                  <a:schemeClr val="dk2"/>
                </a:solidFill>
                <a:latin typeface="Titillium Web"/>
                <a:ea typeface="Titillium Web"/>
                <a:cs typeface="Titillium Web"/>
                <a:sym typeface="Titillium Web"/>
              </a:endParaRPr>
            </a:p>
          </p:txBody>
        </p:sp>
        <p:sp>
          <p:nvSpPr>
            <p:cNvPr id="767" name="Google Shape;767;p40"/>
            <p:cNvSpPr/>
            <p:nvPr/>
          </p:nvSpPr>
          <p:spPr>
            <a:xfrm>
              <a:off x="8256400" y="1541200"/>
              <a:ext cx="174300" cy="174000"/>
            </a:xfrm>
            <a:prstGeom prst="ellipse">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txBox="1"/>
            <p:nvPr/>
          </p:nvSpPr>
          <p:spPr>
            <a:xfrm>
              <a:off x="5283900" y="1690375"/>
              <a:ext cx="9042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1800">
                  <a:solidFill>
                    <a:schemeClr val="dk2"/>
                  </a:solidFill>
                  <a:latin typeface="Audiowide"/>
                  <a:ea typeface="Audiowide"/>
                  <a:cs typeface="Audiowide"/>
                  <a:sym typeface="Audiowide"/>
                </a:rPr>
                <a:t>+80%</a:t>
              </a:r>
              <a:endParaRPr sz="1800">
                <a:solidFill>
                  <a:schemeClr val="dk2"/>
                </a:solidFill>
                <a:latin typeface="Audiowide"/>
                <a:ea typeface="Audiowide"/>
                <a:cs typeface="Audiowide"/>
                <a:sym typeface="Audiowide"/>
              </a:endParaRPr>
            </a:p>
          </p:txBody>
        </p:sp>
      </p:grpSp>
      <p:grpSp>
        <p:nvGrpSpPr>
          <p:cNvPr id="769" name="Google Shape;769;p40"/>
          <p:cNvGrpSpPr/>
          <p:nvPr/>
        </p:nvGrpSpPr>
        <p:grpSpPr>
          <a:xfrm>
            <a:off x="5283900" y="2325749"/>
            <a:ext cx="3146800" cy="775325"/>
            <a:chOff x="5283900" y="2325749"/>
            <a:chExt cx="3146800" cy="775325"/>
          </a:xfrm>
        </p:grpSpPr>
        <p:sp>
          <p:nvSpPr>
            <p:cNvPr id="770" name="Google Shape;770;p40"/>
            <p:cNvSpPr txBox="1"/>
            <p:nvPr/>
          </p:nvSpPr>
          <p:spPr>
            <a:xfrm>
              <a:off x="6188000" y="2325749"/>
              <a:ext cx="2061000" cy="277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sp>
          <p:nvSpPr>
            <p:cNvPr id="771" name="Google Shape;771;p40"/>
            <p:cNvSpPr txBox="1"/>
            <p:nvPr/>
          </p:nvSpPr>
          <p:spPr>
            <a:xfrm>
              <a:off x="6188000" y="2528374"/>
              <a:ext cx="20610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772" name="Google Shape;772;p40"/>
            <p:cNvSpPr/>
            <p:nvPr/>
          </p:nvSpPr>
          <p:spPr>
            <a:xfrm>
              <a:off x="8256400" y="2377349"/>
              <a:ext cx="174300" cy="174000"/>
            </a:xfrm>
            <a:prstGeom prst="ellipse">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txBox="1"/>
            <p:nvPr/>
          </p:nvSpPr>
          <p:spPr>
            <a:xfrm>
              <a:off x="5283900" y="2526500"/>
              <a:ext cx="9042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1800">
                  <a:solidFill>
                    <a:schemeClr val="dk2"/>
                  </a:solidFill>
                  <a:latin typeface="Audiowide"/>
                  <a:ea typeface="Audiowide"/>
                  <a:cs typeface="Audiowide"/>
                  <a:sym typeface="Audiowide"/>
                </a:rPr>
                <a:t>+65%</a:t>
              </a:r>
              <a:endParaRPr sz="1800">
                <a:solidFill>
                  <a:schemeClr val="dk2"/>
                </a:solidFill>
                <a:latin typeface="Audiowide"/>
                <a:ea typeface="Audiowide"/>
                <a:cs typeface="Audiowide"/>
                <a:sym typeface="Audiowide"/>
              </a:endParaRPr>
            </a:p>
          </p:txBody>
        </p:sp>
      </p:grpSp>
      <p:grpSp>
        <p:nvGrpSpPr>
          <p:cNvPr id="774" name="Google Shape;774;p40"/>
          <p:cNvGrpSpPr/>
          <p:nvPr/>
        </p:nvGrpSpPr>
        <p:grpSpPr>
          <a:xfrm>
            <a:off x="5283900" y="3161900"/>
            <a:ext cx="3146875" cy="780129"/>
            <a:chOff x="5283900" y="3161900"/>
            <a:chExt cx="3146875" cy="780129"/>
          </a:xfrm>
        </p:grpSpPr>
        <p:sp>
          <p:nvSpPr>
            <p:cNvPr id="775" name="Google Shape;775;p40"/>
            <p:cNvSpPr txBox="1"/>
            <p:nvPr/>
          </p:nvSpPr>
          <p:spPr>
            <a:xfrm>
              <a:off x="6187925" y="3161900"/>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chemeClr val="dk1"/>
                  </a:solidFill>
                  <a:latin typeface="Audiowide"/>
                  <a:ea typeface="Audiowide"/>
                  <a:cs typeface="Audiowide"/>
                  <a:sym typeface="Audiowide"/>
                </a:rPr>
                <a:t>JUPITER</a:t>
              </a:r>
              <a:endParaRPr sz="2200">
                <a:solidFill>
                  <a:schemeClr val="dk1"/>
                </a:solidFill>
                <a:latin typeface="Audiowide"/>
                <a:ea typeface="Audiowide"/>
                <a:cs typeface="Audiowide"/>
                <a:sym typeface="Audiowide"/>
              </a:endParaRPr>
            </a:p>
          </p:txBody>
        </p:sp>
        <p:sp>
          <p:nvSpPr>
            <p:cNvPr id="776" name="Google Shape;776;p40"/>
            <p:cNvSpPr txBox="1"/>
            <p:nvPr/>
          </p:nvSpPr>
          <p:spPr>
            <a:xfrm>
              <a:off x="6187925" y="3369329"/>
              <a:ext cx="20610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a gas giant and the biggest planet</a:t>
              </a:r>
              <a:endParaRPr>
                <a:solidFill>
                  <a:schemeClr val="dk2"/>
                </a:solidFill>
                <a:latin typeface="Titillium Web"/>
                <a:ea typeface="Titillium Web"/>
                <a:cs typeface="Titillium Web"/>
                <a:sym typeface="Titillium Web"/>
              </a:endParaRPr>
            </a:p>
          </p:txBody>
        </p:sp>
        <p:sp>
          <p:nvSpPr>
            <p:cNvPr id="777" name="Google Shape;777;p40"/>
            <p:cNvSpPr/>
            <p:nvPr/>
          </p:nvSpPr>
          <p:spPr>
            <a:xfrm>
              <a:off x="8256475" y="3213500"/>
              <a:ext cx="174300" cy="174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p:cNvSpPr txBox="1"/>
            <p:nvPr/>
          </p:nvSpPr>
          <p:spPr>
            <a:xfrm>
              <a:off x="5283900" y="3377800"/>
              <a:ext cx="9042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1800">
                  <a:solidFill>
                    <a:schemeClr val="dk2"/>
                  </a:solidFill>
                  <a:latin typeface="Audiowide"/>
                  <a:ea typeface="Audiowide"/>
                  <a:cs typeface="Audiowide"/>
                  <a:sym typeface="Audiowide"/>
                </a:rPr>
                <a:t>+45%</a:t>
              </a:r>
              <a:endParaRPr sz="1800">
                <a:solidFill>
                  <a:schemeClr val="dk2"/>
                </a:solidFill>
                <a:latin typeface="Audiowide"/>
                <a:ea typeface="Audiowide"/>
                <a:cs typeface="Audiowide"/>
                <a:sym typeface="Audiowide"/>
              </a:endParaRPr>
            </a:p>
          </p:txBody>
        </p:sp>
      </p:grpSp>
      <p:sp>
        <p:nvSpPr>
          <p:cNvPr id="779" name="Google Shape;77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sp>
        <p:nvSpPr>
          <p:cNvPr id="780" name="Google Shape;780;p40"/>
          <p:cNvSpPr txBox="1"/>
          <p:nvPr/>
        </p:nvSpPr>
        <p:spPr>
          <a:xfrm>
            <a:off x="735625" y="4261200"/>
            <a:ext cx="7688400" cy="2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Follow the link in the graph to modify its data and then paste the new one here. </a:t>
            </a:r>
            <a:r>
              <a:rPr b="1" lang="en" sz="1200">
                <a:solidFill>
                  <a:schemeClr val="dk2"/>
                </a:solidFill>
                <a:uFill>
                  <a:noFill/>
                </a:uFill>
                <a:latin typeface="Titillium Web"/>
                <a:ea typeface="Titillium Web"/>
                <a:cs typeface="Titillium Web"/>
                <a:sym typeface="Titillium Web"/>
                <a:hlinkClick r:id="rId3">
                  <a:extLst>
                    <a:ext uri="{A12FA001-AC4F-418D-AE19-62706E023703}">
                      <ahyp:hlinkClr val="tx"/>
                    </a:ext>
                  </a:extLst>
                </a:hlinkClick>
              </a:rPr>
              <a:t>For more info, click here</a:t>
            </a:r>
            <a:endParaRPr b="1" sz="1200">
              <a:solidFill>
                <a:schemeClr val="dk2"/>
              </a:solidFill>
              <a:latin typeface="Titillium Web"/>
              <a:ea typeface="Titillium Web"/>
              <a:cs typeface="Titillium Web"/>
              <a:sym typeface="Titillium Web"/>
            </a:endParaRPr>
          </a:p>
          <a:p>
            <a:pPr indent="0" lvl="0" marL="0" rtl="0" algn="ctr">
              <a:spcBef>
                <a:spcPts val="0"/>
              </a:spcBef>
              <a:spcAft>
                <a:spcPts val="0"/>
              </a:spcAft>
              <a:buNone/>
            </a:pPr>
            <a:r>
              <a:t/>
            </a:r>
            <a:endParaRPr sz="1200">
              <a:solidFill>
                <a:schemeClr val="dk2"/>
              </a:solidFill>
              <a:latin typeface="Titillium Web"/>
              <a:ea typeface="Titillium Web"/>
              <a:cs typeface="Titillium Web"/>
              <a:sym typeface="Titillium Web"/>
            </a:endParaRPr>
          </a:p>
        </p:txBody>
      </p:sp>
      <p:pic>
        <p:nvPicPr>
          <p:cNvPr id="781" name="Google Shape;781;p40" title="Gráfico">
            <a:hlinkClick r:id="rId4"/>
          </p:cNvPr>
          <p:cNvPicPr preferRelativeResize="0"/>
          <p:nvPr/>
        </p:nvPicPr>
        <p:blipFill>
          <a:blip r:embed="rId5">
            <a:alphaModFix/>
          </a:blip>
          <a:stretch>
            <a:fillRect/>
          </a:stretch>
        </p:blipFill>
        <p:spPr>
          <a:xfrm>
            <a:off x="713225" y="1489600"/>
            <a:ext cx="4691580" cy="2677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787" name="Google Shape;787;p41"/>
          <p:cNvGrpSpPr/>
          <p:nvPr/>
        </p:nvGrpSpPr>
        <p:grpSpPr>
          <a:xfrm>
            <a:off x="2342998" y="2135085"/>
            <a:ext cx="4457958" cy="2374917"/>
            <a:chOff x="233350" y="949250"/>
            <a:chExt cx="7137300" cy="3802300"/>
          </a:xfrm>
        </p:grpSpPr>
        <p:sp>
          <p:nvSpPr>
            <p:cNvPr id="788" name="Google Shape;788;p4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41"/>
          <p:cNvSpPr txBox="1"/>
          <p:nvPr/>
        </p:nvSpPr>
        <p:spPr>
          <a:xfrm>
            <a:off x="2990825" y="1319188"/>
            <a:ext cx="3162300" cy="399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ALLIANCES</a:t>
            </a:r>
            <a:endParaRPr sz="2200">
              <a:solidFill>
                <a:schemeClr val="dk1"/>
              </a:solidFill>
              <a:latin typeface="Audiowide"/>
              <a:ea typeface="Audiowide"/>
              <a:cs typeface="Audiowide"/>
              <a:sym typeface="Audiowide"/>
            </a:endParaRPr>
          </a:p>
        </p:txBody>
      </p:sp>
      <p:grpSp>
        <p:nvGrpSpPr>
          <p:cNvPr id="840" name="Google Shape;840;p41"/>
          <p:cNvGrpSpPr/>
          <p:nvPr/>
        </p:nvGrpSpPr>
        <p:grpSpPr>
          <a:xfrm>
            <a:off x="713225" y="3005825"/>
            <a:ext cx="1959600" cy="1046975"/>
            <a:chOff x="713225" y="3463025"/>
            <a:chExt cx="1959600" cy="1046975"/>
          </a:xfrm>
        </p:grpSpPr>
        <p:sp>
          <p:nvSpPr>
            <p:cNvPr id="841" name="Google Shape;841;p41"/>
            <p:cNvSpPr txBox="1"/>
            <p:nvPr/>
          </p:nvSpPr>
          <p:spPr>
            <a:xfrm>
              <a:off x="713225" y="3463025"/>
              <a:ext cx="1959600" cy="39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JUPITER</a:t>
              </a:r>
              <a:endParaRPr sz="2200">
                <a:solidFill>
                  <a:schemeClr val="dk1"/>
                </a:solidFill>
                <a:latin typeface="Audiowide"/>
                <a:ea typeface="Audiowide"/>
                <a:cs typeface="Audiowide"/>
                <a:sym typeface="Audiowide"/>
              </a:endParaRPr>
            </a:p>
          </p:txBody>
        </p:sp>
        <p:sp>
          <p:nvSpPr>
            <p:cNvPr id="842" name="Google Shape;842;p41"/>
            <p:cNvSpPr txBox="1"/>
            <p:nvPr/>
          </p:nvSpPr>
          <p:spPr>
            <a:xfrm>
              <a:off x="713225" y="3869800"/>
              <a:ext cx="1959600" cy="64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the biggest planet of them all</a:t>
              </a:r>
              <a:endParaRPr>
                <a:solidFill>
                  <a:schemeClr val="dk2"/>
                </a:solidFill>
                <a:latin typeface="Titillium Web"/>
                <a:ea typeface="Titillium Web"/>
                <a:cs typeface="Titillium Web"/>
                <a:sym typeface="Titillium Web"/>
              </a:endParaRPr>
            </a:p>
          </p:txBody>
        </p:sp>
      </p:grpSp>
      <p:grpSp>
        <p:nvGrpSpPr>
          <p:cNvPr id="843" name="Google Shape;843;p41"/>
          <p:cNvGrpSpPr/>
          <p:nvPr/>
        </p:nvGrpSpPr>
        <p:grpSpPr>
          <a:xfrm>
            <a:off x="6471125" y="1820300"/>
            <a:ext cx="1959600" cy="1046975"/>
            <a:chOff x="6471125" y="2048263"/>
            <a:chExt cx="1959600" cy="1046975"/>
          </a:xfrm>
        </p:grpSpPr>
        <p:sp>
          <p:nvSpPr>
            <p:cNvPr id="844" name="Google Shape;844;p41"/>
            <p:cNvSpPr txBox="1"/>
            <p:nvPr/>
          </p:nvSpPr>
          <p:spPr>
            <a:xfrm>
              <a:off x="6471125" y="2048263"/>
              <a:ext cx="1959600" cy="39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NEPTUNE</a:t>
              </a:r>
              <a:endParaRPr sz="2200">
                <a:solidFill>
                  <a:schemeClr val="dk1"/>
                </a:solidFill>
                <a:latin typeface="Audiowide"/>
                <a:ea typeface="Audiowide"/>
                <a:cs typeface="Audiowide"/>
                <a:sym typeface="Audiowide"/>
              </a:endParaRPr>
            </a:p>
          </p:txBody>
        </p:sp>
        <p:sp>
          <p:nvSpPr>
            <p:cNvPr id="845" name="Google Shape;845;p41"/>
            <p:cNvSpPr txBox="1"/>
            <p:nvPr/>
          </p:nvSpPr>
          <p:spPr>
            <a:xfrm>
              <a:off x="6471125" y="2455037"/>
              <a:ext cx="1959600" cy="64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Neptune is the farthest planet from the Sun</a:t>
              </a:r>
              <a:endParaRPr>
                <a:solidFill>
                  <a:schemeClr val="dk2"/>
                </a:solidFill>
                <a:latin typeface="Titillium Web"/>
                <a:ea typeface="Titillium Web"/>
                <a:cs typeface="Titillium Web"/>
                <a:sym typeface="Titillium Web"/>
              </a:endParaRPr>
            </a:p>
          </p:txBody>
        </p:sp>
      </p:grpSp>
      <p:sp>
        <p:nvSpPr>
          <p:cNvPr id="846" name="Google Shape;846;p41"/>
          <p:cNvSpPr/>
          <p:nvPr/>
        </p:nvSpPr>
        <p:spPr>
          <a:xfrm>
            <a:off x="2898425" y="2458950"/>
            <a:ext cx="225600" cy="2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1"/>
          <p:cNvSpPr/>
          <p:nvPr/>
        </p:nvSpPr>
        <p:spPr>
          <a:xfrm>
            <a:off x="4834675" y="2869625"/>
            <a:ext cx="225600" cy="2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8" name="Google Shape;848;p41"/>
          <p:cNvCxnSpPr>
            <a:stCxn id="841" idx="0"/>
            <a:endCxn id="846" idx="1"/>
          </p:cNvCxnSpPr>
          <p:nvPr/>
        </p:nvCxnSpPr>
        <p:spPr>
          <a:xfrm rot="-5400000">
            <a:off x="2078675" y="2186075"/>
            <a:ext cx="434100" cy="1205400"/>
          </a:xfrm>
          <a:prstGeom prst="bentConnector2">
            <a:avLst/>
          </a:prstGeom>
          <a:noFill/>
          <a:ln cap="flat" cmpd="sng" w="19050">
            <a:solidFill>
              <a:schemeClr val="dk2"/>
            </a:solidFill>
            <a:prstDash val="solid"/>
            <a:round/>
            <a:headEnd len="sm" w="sm" type="none"/>
            <a:tailEnd len="sm" w="sm" type="oval"/>
          </a:ln>
        </p:spPr>
      </p:cxnSp>
      <p:cxnSp>
        <p:nvCxnSpPr>
          <p:cNvPr id="849" name="Google Shape;849;p41"/>
          <p:cNvCxnSpPr>
            <a:stCxn id="844" idx="1"/>
            <a:endCxn id="847" idx="0"/>
          </p:cNvCxnSpPr>
          <p:nvPr/>
        </p:nvCxnSpPr>
        <p:spPr>
          <a:xfrm flipH="1">
            <a:off x="4947425" y="2019650"/>
            <a:ext cx="1523700" cy="849900"/>
          </a:xfrm>
          <a:prstGeom prst="bentConnector2">
            <a:avLst/>
          </a:prstGeom>
          <a:noFill/>
          <a:ln cap="flat" cmpd="sng" w="19050">
            <a:solidFill>
              <a:schemeClr val="dk2"/>
            </a:solidFill>
            <a:prstDash val="solid"/>
            <a:round/>
            <a:headEnd len="med" w="med" type="none"/>
            <a:tailEnd len="med" w="med" type="oval"/>
          </a:ln>
        </p:spPr>
      </p:cxnSp>
      <p:grpSp>
        <p:nvGrpSpPr>
          <p:cNvPr id="850" name="Google Shape;850;p41"/>
          <p:cNvGrpSpPr/>
          <p:nvPr/>
        </p:nvGrpSpPr>
        <p:grpSpPr>
          <a:xfrm>
            <a:off x="7205177" y="2865978"/>
            <a:ext cx="491486" cy="457199"/>
            <a:chOff x="1376423" y="3108744"/>
            <a:chExt cx="414756" cy="384072"/>
          </a:xfrm>
        </p:grpSpPr>
        <p:sp>
          <p:nvSpPr>
            <p:cNvPr id="851" name="Google Shape;851;p41"/>
            <p:cNvSpPr/>
            <p:nvPr/>
          </p:nvSpPr>
          <p:spPr>
            <a:xfrm>
              <a:off x="1376423" y="3108744"/>
              <a:ext cx="414756" cy="384072"/>
            </a:xfrm>
            <a:custGeom>
              <a:rect b="b" l="l" r="r" t="t"/>
              <a:pathLst>
                <a:path extrusionOk="0" h="19063" w="20586">
                  <a:moveTo>
                    <a:pt x="18002" y="1119"/>
                  </a:moveTo>
                  <a:cubicBezTo>
                    <a:pt x="18260" y="1119"/>
                    <a:pt x="18442" y="1177"/>
                    <a:pt x="18544" y="1279"/>
                  </a:cubicBezTo>
                  <a:lnTo>
                    <a:pt x="18546" y="1279"/>
                  </a:lnTo>
                  <a:cubicBezTo>
                    <a:pt x="18836" y="1571"/>
                    <a:pt x="18765" y="2502"/>
                    <a:pt x="18046" y="3989"/>
                  </a:cubicBezTo>
                  <a:cubicBezTo>
                    <a:pt x="17435" y="3135"/>
                    <a:pt x="16688" y="2390"/>
                    <a:pt x="15836" y="1777"/>
                  </a:cubicBezTo>
                  <a:cubicBezTo>
                    <a:pt x="16798" y="1313"/>
                    <a:pt x="17528" y="1119"/>
                    <a:pt x="18002" y="1119"/>
                  </a:cubicBezTo>
                  <a:close/>
                  <a:moveTo>
                    <a:pt x="8168" y="1390"/>
                  </a:moveTo>
                  <a:lnTo>
                    <a:pt x="5950" y="3609"/>
                  </a:lnTo>
                  <a:cubicBezTo>
                    <a:pt x="4771" y="4788"/>
                    <a:pt x="4566" y="6573"/>
                    <a:pt x="3581" y="7558"/>
                  </a:cubicBezTo>
                  <a:lnTo>
                    <a:pt x="1885" y="9252"/>
                  </a:lnTo>
                  <a:cubicBezTo>
                    <a:pt x="2009" y="5471"/>
                    <a:pt x="4641" y="2312"/>
                    <a:pt x="8168" y="1390"/>
                  </a:cubicBezTo>
                  <a:close/>
                  <a:moveTo>
                    <a:pt x="10298" y="1119"/>
                  </a:moveTo>
                  <a:cubicBezTo>
                    <a:pt x="10704" y="1119"/>
                    <a:pt x="11110" y="1148"/>
                    <a:pt x="11511" y="1207"/>
                  </a:cubicBezTo>
                  <a:lnTo>
                    <a:pt x="8319" y="4398"/>
                  </a:lnTo>
                  <a:cubicBezTo>
                    <a:pt x="6128" y="6591"/>
                    <a:pt x="8449" y="9007"/>
                    <a:pt x="6741" y="10715"/>
                  </a:cubicBezTo>
                  <a:lnTo>
                    <a:pt x="3281" y="14175"/>
                  </a:lnTo>
                  <a:cubicBezTo>
                    <a:pt x="2596" y="13144"/>
                    <a:pt x="2148" y="11974"/>
                    <a:pt x="1969" y="10750"/>
                  </a:cubicBezTo>
                  <a:lnTo>
                    <a:pt x="4370" y="8347"/>
                  </a:lnTo>
                  <a:cubicBezTo>
                    <a:pt x="5549" y="7168"/>
                    <a:pt x="5754" y="5385"/>
                    <a:pt x="6741" y="4398"/>
                  </a:cubicBezTo>
                  <a:lnTo>
                    <a:pt x="10015" y="1124"/>
                  </a:lnTo>
                  <a:cubicBezTo>
                    <a:pt x="10109" y="1121"/>
                    <a:pt x="10204" y="1119"/>
                    <a:pt x="10298" y="1119"/>
                  </a:cubicBezTo>
                  <a:close/>
                  <a:moveTo>
                    <a:pt x="12798" y="1499"/>
                  </a:moveTo>
                  <a:cubicBezTo>
                    <a:pt x="13556" y="1737"/>
                    <a:pt x="14276" y="2080"/>
                    <a:pt x="14936" y="2520"/>
                  </a:cubicBezTo>
                  <a:lnTo>
                    <a:pt x="12348" y="5108"/>
                  </a:lnTo>
                  <a:cubicBezTo>
                    <a:pt x="12131" y="5326"/>
                    <a:pt x="12133" y="5679"/>
                    <a:pt x="12349" y="5896"/>
                  </a:cubicBezTo>
                  <a:cubicBezTo>
                    <a:pt x="12459" y="6005"/>
                    <a:pt x="12602" y="6059"/>
                    <a:pt x="12745" y="6059"/>
                  </a:cubicBezTo>
                  <a:cubicBezTo>
                    <a:pt x="12887" y="6059"/>
                    <a:pt x="13029" y="6006"/>
                    <a:pt x="13137" y="5899"/>
                  </a:cubicBezTo>
                  <a:lnTo>
                    <a:pt x="15832" y="3204"/>
                  </a:lnTo>
                  <a:cubicBezTo>
                    <a:pt x="16459" y="3754"/>
                    <a:pt x="17003" y="4395"/>
                    <a:pt x="17444" y="5105"/>
                  </a:cubicBezTo>
                  <a:cubicBezTo>
                    <a:pt x="15046" y="9160"/>
                    <a:pt x="9982" y="14248"/>
                    <a:pt x="5866" y="16683"/>
                  </a:cubicBezTo>
                  <a:cubicBezTo>
                    <a:pt x="5156" y="16242"/>
                    <a:pt x="4517" y="15698"/>
                    <a:pt x="3965" y="15069"/>
                  </a:cubicBezTo>
                  <a:lnTo>
                    <a:pt x="7530" y="11506"/>
                  </a:lnTo>
                  <a:cubicBezTo>
                    <a:pt x="9721" y="9314"/>
                    <a:pt x="7400" y="6897"/>
                    <a:pt x="9109" y="5189"/>
                  </a:cubicBezTo>
                  <a:lnTo>
                    <a:pt x="12798" y="1499"/>
                  </a:lnTo>
                  <a:close/>
                  <a:moveTo>
                    <a:pt x="18045" y="6262"/>
                  </a:moveTo>
                  <a:cubicBezTo>
                    <a:pt x="18519" y="7383"/>
                    <a:pt x="18743" y="8595"/>
                    <a:pt x="18701" y="9811"/>
                  </a:cubicBezTo>
                  <a:lnTo>
                    <a:pt x="18701" y="9810"/>
                  </a:lnTo>
                  <a:lnTo>
                    <a:pt x="16990" y="11521"/>
                  </a:lnTo>
                  <a:cubicBezTo>
                    <a:pt x="16005" y="12507"/>
                    <a:pt x="14221" y="12712"/>
                    <a:pt x="13041" y="13891"/>
                  </a:cubicBezTo>
                  <a:lnTo>
                    <a:pt x="9075" y="17858"/>
                  </a:lnTo>
                  <a:cubicBezTo>
                    <a:pt x="8370" y="17755"/>
                    <a:pt x="7679" y="17562"/>
                    <a:pt x="7023" y="17284"/>
                  </a:cubicBezTo>
                  <a:cubicBezTo>
                    <a:pt x="10954" y="14785"/>
                    <a:pt x="15545" y="10194"/>
                    <a:pt x="18045" y="6262"/>
                  </a:cubicBezTo>
                  <a:close/>
                  <a:moveTo>
                    <a:pt x="18435" y="11657"/>
                  </a:moveTo>
                  <a:cubicBezTo>
                    <a:pt x="17513" y="15184"/>
                    <a:pt x="14354" y="17817"/>
                    <a:pt x="10572" y="17940"/>
                  </a:cubicBezTo>
                  <a:lnTo>
                    <a:pt x="10571" y="17940"/>
                  </a:lnTo>
                  <a:lnTo>
                    <a:pt x="13832" y="14682"/>
                  </a:lnTo>
                  <a:cubicBezTo>
                    <a:pt x="14817" y="13695"/>
                    <a:pt x="16600" y="13491"/>
                    <a:pt x="17779" y="12312"/>
                  </a:cubicBezTo>
                  <a:lnTo>
                    <a:pt x="18435" y="11657"/>
                  </a:lnTo>
                  <a:close/>
                  <a:moveTo>
                    <a:pt x="2540" y="15075"/>
                  </a:moveTo>
                  <a:cubicBezTo>
                    <a:pt x="3151" y="15927"/>
                    <a:pt x="3898" y="16674"/>
                    <a:pt x="4750" y="17285"/>
                  </a:cubicBezTo>
                  <a:cubicBezTo>
                    <a:pt x="3787" y="17751"/>
                    <a:pt x="3058" y="17944"/>
                    <a:pt x="2584" y="17944"/>
                  </a:cubicBezTo>
                  <a:cubicBezTo>
                    <a:pt x="2326" y="17944"/>
                    <a:pt x="2144" y="17887"/>
                    <a:pt x="2042" y="17784"/>
                  </a:cubicBezTo>
                  <a:lnTo>
                    <a:pt x="2040" y="17784"/>
                  </a:lnTo>
                  <a:cubicBezTo>
                    <a:pt x="1750" y="17493"/>
                    <a:pt x="1822" y="16562"/>
                    <a:pt x="2540" y="15075"/>
                  </a:cubicBezTo>
                  <a:close/>
                  <a:moveTo>
                    <a:pt x="10289" y="1"/>
                  </a:moveTo>
                  <a:cubicBezTo>
                    <a:pt x="7876" y="1"/>
                    <a:pt x="5438" y="909"/>
                    <a:pt x="3554" y="2793"/>
                  </a:cubicBezTo>
                  <a:cubicBezTo>
                    <a:pt x="468" y="5879"/>
                    <a:pt x="0" y="10449"/>
                    <a:pt x="1854" y="13966"/>
                  </a:cubicBezTo>
                  <a:cubicBezTo>
                    <a:pt x="1123" y="15308"/>
                    <a:pt x="168" y="17490"/>
                    <a:pt x="1251" y="18574"/>
                  </a:cubicBezTo>
                  <a:cubicBezTo>
                    <a:pt x="1603" y="18925"/>
                    <a:pt x="2069" y="19062"/>
                    <a:pt x="2585" y="19062"/>
                  </a:cubicBezTo>
                  <a:cubicBezTo>
                    <a:pt x="3660" y="19062"/>
                    <a:pt x="4950" y="18466"/>
                    <a:pt x="5859" y="17971"/>
                  </a:cubicBezTo>
                  <a:cubicBezTo>
                    <a:pt x="7228" y="18693"/>
                    <a:pt x="8757" y="19063"/>
                    <a:pt x="10297" y="19063"/>
                  </a:cubicBezTo>
                  <a:cubicBezTo>
                    <a:pt x="12710" y="19063"/>
                    <a:pt x="15148" y="18155"/>
                    <a:pt x="17032" y="16270"/>
                  </a:cubicBezTo>
                  <a:cubicBezTo>
                    <a:pt x="20118" y="13184"/>
                    <a:pt x="20586" y="8613"/>
                    <a:pt x="18732" y="5098"/>
                  </a:cubicBezTo>
                  <a:cubicBezTo>
                    <a:pt x="19465" y="3753"/>
                    <a:pt x="20418" y="1574"/>
                    <a:pt x="19335" y="490"/>
                  </a:cubicBezTo>
                  <a:cubicBezTo>
                    <a:pt x="18984" y="139"/>
                    <a:pt x="18517" y="2"/>
                    <a:pt x="18001" y="2"/>
                  </a:cubicBezTo>
                  <a:cubicBezTo>
                    <a:pt x="16925" y="2"/>
                    <a:pt x="15634" y="598"/>
                    <a:pt x="14727" y="1092"/>
                  </a:cubicBezTo>
                  <a:cubicBezTo>
                    <a:pt x="13358" y="371"/>
                    <a:pt x="11829" y="1"/>
                    <a:pt x="10289"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1"/>
            <p:cNvSpPr/>
            <p:nvPr/>
          </p:nvSpPr>
          <p:spPr>
            <a:xfrm>
              <a:off x="1570000" y="3247520"/>
              <a:ext cx="67071" cy="64532"/>
            </a:xfrm>
            <a:custGeom>
              <a:rect b="b" l="l" r="r" t="t"/>
              <a:pathLst>
                <a:path extrusionOk="0" h="3203" w="3329">
                  <a:moveTo>
                    <a:pt x="1724" y="1117"/>
                  </a:moveTo>
                  <a:cubicBezTo>
                    <a:pt x="1973" y="1117"/>
                    <a:pt x="2211" y="1309"/>
                    <a:pt x="2211" y="1601"/>
                  </a:cubicBezTo>
                  <a:cubicBezTo>
                    <a:pt x="2211" y="1868"/>
                    <a:pt x="1994" y="2085"/>
                    <a:pt x="1728" y="2085"/>
                  </a:cubicBezTo>
                  <a:cubicBezTo>
                    <a:pt x="1296" y="2085"/>
                    <a:pt x="1081" y="1563"/>
                    <a:pt x="1386" y="1258"/>
                  </a:cubicBezTo>
                  <a:cubicBezTo>
                    <a:pt x="1484" y="1160"/>
                    <a:pt x="1605" y="1117"/>
                    <a:pt x="1724" y="1117"/>
                  </a:cubicBezTo>
                  <a:close/>
                  <a:moveTo>
                    <a:pt x="1728" y="0"/>
                  </a:moveTo>
                  <a:cubicBezTo>
                    <a:pt x="1080" y="0"/>
                    <a:pt x="497" y="390"/>
                    <a:pt x="249" y="989"/>
                  </a:cubicBezTo>
                  <a:cubicBezTo>
                    <a:pt x="1" y="1587"/>
                    <a:pt x="138" y="2276"/>
                    <a:pt x="595" y="2733"/>
                  </a:cubicBezTo>
                  <a:cubicBezTo>
                    <a:pt x="902" y="3039"/>
                    <a:pt x="1312" y="3202"/>
                    <a:pt x="1728" y="3202"/>
                  </a:cubicBezTo>
                  <a:cubicBezTo>
                    <a:pt x="1934" y="3202"/>
                    <a:pt x="2142" y="3162"/>
                    <a:pt x="2339" y="3080"/>
                  </a:cubicBezTo>
                  <a:cubicBezTo>
                    <a:pt x="2939" y="2832"/>
                    <a:pt x="3329" y="2249"/>
                    <a:pt x="3329" y="1601"/>
                  </a:cubicBezTo>
                  <a:cubicBezTo>
                    <a:pt x="3327" y="717"/>
                    <a:pt x="2611" y="2"/>
                    <a:pt x="172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41"/>
          <p:cNvGrpSpPr/>
          <p:nvPr/>
        </p:nvGrpSpPr>
        <p:grpSpPr>
          <a:xfrm>
            <a:off x="1464420" y="4052800"/>
            <a:ext cx="457209" cy="457205"/>
            <a:chOff x="890400" y="4399350"/>
            <a:chExt cx="486600" cy="483150"/>
          </a:xfrm>
        </p:grpSpPr>
        <p:sp>
          <p:nvSpPr>
            <p:cNvPr id="854" name="Google Shape;854;p41"/>
            <p:cNvSpPr/>
            <p:nvPr/>
          </p:nvSpPr>
          <p:spPr>
            <a:xfrm>
              <a:off x="1125300" y="4503075"/>
              <a:ext cx="153800" cy="141650"/>
            </a:xfrm>
            <a:custGeom>
              <a:rect b="b" l="l" r="r" t="t"/>
              <a:pathLst>
                <a:path extrusionOk="0" h="5666" w="6152">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55" name="Google Shape;855;p41"/>
            <p:cNvSpPr/>
            <p:nvPr/>
          </p:nvSpPr>
          <p:spPr>
            <a:xfrm>
              <a:off x="890400" y="4399350"/>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56" name="Google Shape;856;p41"/>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sp>
        <p:nvSpPr>
          <p:cNvPr id="862" name="Google Shape;862;p42"/>
          <p:cNvSpPr/>
          <p:nvPr/>
        </p:nvSpPr>
        <p:spPr>
          <a:xfrm>
            <a:off x="720000" y="2516675"/>
            <a:ext cx="10449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CEO</a:t>
            </a:r>
            <a:endParaRPr sz="2200">
              <a:solidFill>
                <a:schemeClr val="dk1"/>
              </a:solidFill>
              <a:latin typeface="Audiowide"/>
              <a:ea typeface="Audiowide"/>
              <a:cs typeface="Audiowide"/>
              <a:sym typeface="Audiowide"/>
            </a:endParaRPr>
          </a:p>
        </p:txBody>
      </p:sp>
      <p:cxnSp>
        <p:nvCxnSpPr>
          <p:cNvPr id="863" name="Google Shape;863;p42"/>
          <p:cNvCxnSpPr>
            <a:stCxn id="862" idx="0"/>
            <a:endCxn id="864" idx="1"/>
          </p:cNvCxnSpPr>
          <p:nvPr/>
        </p:nvCxnSpPr>
        <p:spPr>
          <a:xfrm rot="-5400000">
            <a:off x="1250550" y="1872875"/>
            <a:ext cx="635700" cy="651900"/>
          </a:xfrm>
          <a:prstGeom prst="bentConnector2">
            <a:avLst/>
          </a:prstGeom>
          <a:noFill/>
          <a:ln>
            <a:noFill/>
          </a:ln>
        </p:spPr>
      </p:cxnSp>
      <p:cxnSp>
        <p:nvCxnSpPr>
          <p:cNvPr id="865" name="Google Shape;865;p42"/>
          <p:cNvCxnSpPr>
            <a:stCxn id="862" idx="2"/>
            <a:endCxn id="866" idx="1"/>
          </p:cNvCxnSpPr>
          <p:nvPr/>
        </p:nvCxnSpPr>
        <p:spPr>
          <a:xfrm flipH="1" rot="-5400000">
            <a:off x="1216800" y="2920025"/>
            <a:ext cx="703200" cy="651900"/>
          </a:xfrm>
          <a:prstGeom prst="bentConnector2">
            <a:avLst/>
          </a:prstGeom>
          <a:noFill/>
          <a:ln cap="flat" cmpd="sng" w="19050">
            <a:solidFill>
              <a:schemeClr val="dk2"/>
            </a:solidFill>
            <a:prstDash val="solid"/>
            <a:round/>
            <a:headEnd len="med" w="med" type="none"/>
            <a:tailEnd len="med" w="med" type="none"/>
          </a:ln>
        </p:spPr>
      </p:cxnSp>
      <p:grpSp>
        <p:nvGrpSpPr>
          <p:cNvPr id="867" name="Google Shape;867;p42"/>
          <p:cNvGrpSpPr/>
          <p:nvPr/>
        </p:nvGrpSpPr>
        <p:grpSpPr>
          <a:xfrm>
            <a:off x="1894433" y="1250643"/>
            <a:ext cx="6529367" cy="1256144"/>
            <a:chOff x="1894433" y="1250643"/>
            <a:chExt cx="6529367" cy="1256144"/>
          </a:xfrm>
        </p:grpSpPr>
        <p:grpSp>
          <p:nvGrpSpPr>
            <p:cNvPr id="868" name="Google Shape;868;p42"/>
            <p:cNvGrpSpPr/>
            <p:nvPr/>
          </p:nvGrpSpPr>
          <p:grpSpPr>
            <a:xfrm>
              <a:off x="4114062" y="1934087"/>
              <a:ext cx="4309738" cy="572700"/>
              <a:chOff x="4114062" y="1934087"/>
              <a:chExt cx="4309738" cy="572700"/>
            </a:xfrm>
          </p:grpSpPr>
          <p:sp>
            <p:nvSpPr>
              <p:cNvPr id="869" name="Google Shape;869;p42"/>
              <p:cNvSpPr txBox="1"/>
              <p:nvPr/>
            </p:nvSpPr>
            <p:spPr>
              <a:xfrm>
                <a:off x="6333700" y="1934087"/>
                <a:ext cx="20901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a gas giant and the biggest planet</a:t>
                </a:r>
                <a:endParaRPr>
                  <a:solidFill>
                    <a:schemeClr val="dk2"/>
                  </a:solidFill>
                  <a:latin typeface="Titillium Web"/>
                  <a:ea typeface="Titillium Web"/>
                  <a:cs typeface="Titillium Web"/>
                  <a:sym typeface="Titillium Web"/>
                </a:endParaRPr>
              </a:p>
            </p:txBody>
          </p:sp>
          <p:sp>
            <p:nvSpPr>
              <p:cNvPr id="870" name="Google Shape;870;p42"/>
              <p:cNvSpPr/>
              <p:nvPr/>
            </p:nvSpPr>
            <p:spPr>
              <a:xfrm>
                <a:off x="4114062" y="2035162"/>
                <a:ext cx="20901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JUPITER</a:t>
                </a:r>
                <a:endParaRPr sz="2200">
                  <a:solidFill>
                    <a:schemeClr val="dk1"/>
                  </a:solidFill>
                  <a:latin typeface="Audiowide"/>
                  <a:ea typeface="Audiowide"/>
                  <a:cs typeface="Audiowide"/>
                  <a:sym typeface="Audiowide"/>
                </a:endParaRPr>
              </a:p>
            </p:txBody>
          </p:sp>
        </p:grpSp>
        <p:grpSp>
          <p:nvGrpSpPr>
            <p:cNvPr id="871" name="Google Shape;871;p42"/>
            <p:cNvGrpSpPr/>
            <p:nvPr/>
          </p:nvGrpSpPr>
          <p:grpSpPr>
            <a:xfrm>
              <a:off x="4114067" y="1250643"/>
              <a:ext cx="4309733" cy="572700"/>
              <a:chOff x="4114067" y="1250643"/>
              <a:chExt cx="4309733" cy="572700"/>
            </a:xfrm>
          </p:grpSpPr>
          <p:sp>
            <p:nvSpPr>
              <p:cNvPr id="872" name="Google Shape;872;p42"/>
              <p:cNvSpPr txBox="1"/>
              <p:nvPr/>
            </p:nvSpPr>
            <p:spPr>
              <a:xfrm>
                <a:off x="6333700" y="1250643"/>
                <a:ext cx="20901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Neptune is the farthest planet from the Sun</a:t>
                </a:r>
                <a:endParaRPr>
                  <a:solidFill>
                    <a:schemeClr val="dk2"/>
                  </a:solidFill>
                  <a:latin typeface="Titillium Web"/>
                  <a:ea typeface="Titillium Web"/>
                  <a:cs typeface="Titillium Web"/>
                  <a:sym typeface="Titillium Web"/>
                </a:endParaRPr>
              </a:p>
            </p:txBody>
          </p:sp>
          <p:sp>
            <p:nvSpPr>
              <p:cNvPr id="873" name="Google Shape;873;p42"/>
              <p:cNvSpPr/>
              <p:nvPr/>
            </p:nvSpPr>
            <p:spPr>
              <a:xfrm>
                <a:off x="4114067" y="1348875"/>
                <a:ext cx="20901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NEPTUNE</a:t>
                </a:r>
                <a:endParaRPr sz="2200">
                  <a:solidFill>
                    <a:schemeClr val="dk1"/>
                  </a:solidFill>
                  <a:latin typeface="Audiowide"/>
                  <a:ea typeface="Audiowide"/>
                  <a:cs typeface="Audiowide"/>
                  <a:sym typeface="Audiowide"/>
                </a:endParaRPr>
              </a:p>
            </p:txBody>
          </p:sp>
        </p:grpSp>
        <p:sp>
          <p:nvSpPr>
            <p:cNvPr id="864" name="Google Shape;864;p42"/>
            <p:cNvSpPr/>
            <p:nvPr/>
          </p:nvSpPr>
          <p:spPr>
            <a:xfrm>
              <a:off x="1894433" y="1563075"/>
              <a:ext cx="2090100" cy="635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FINANCIAL TEAM</a:t>
              </a:r>
              <a:endParaRPr sz="2200">
                <a:solidFill>
                  <a:schemeClr val="dk1"/>
                </a:solidFill>
                <a:latin typeface="Audiowide"/>
                <a:ea typeface="Audiowide"/>
                <a:cs typeface="Audiowide"/>
                <a:sym typeface="Audiowide"/>
              </a:endParaRPr>
            </a:p>
          </p:txBody>
        </p:sp>
      </p:grpSp>
      <p:grpSp>
        <p:nvGrpSpPr>
          <p:cNvPr id="874" name="Google Shape;874;p42"/>
          <p:cNvGrpSpPr/>
          <p:nvPr/>
        </p:nvGrpSpPr>
        <p:grpSpPr>
          <a:xfrm>
            <a:off x="1894425" y="2620393"/>
            <a:ext cx="6529375" cy="1943325"/>
            <a:chOff x="1894425" y="2620393"/>
            <a:chExt cx="6529375" cy="1943325"/>
          </a:xfrm>
        </p:grpSpPr>
        <p:grpSp>
          <p:nvGrpSpPr>
            <p:cNvPr id="875" name="Google Shape;875;p42"/>
            <p:cNvGrpSpPr/>
            <p:nvPr/>
          </p:nvGrpSpPr>
          <p:grpSpPr>
            <a:xfrm>
              <a:off x="4114062" y="2620393"/>
              <a:ext cx="4309738" cy="1943325"/>
              <a:chOff x="4114062" y="2620393"/>
              <a:chExt cx="4309738" cy="1943325"/>
            </a:xfrm>
          </p:grpSpPr>
          <p:grpSp>
            <p:nvGrpSpPr>
              <p:cNvPr id="876" name="Google Shape;876;p42"/>
              <p:cNvGrpSpPr/>
              <p:nvPr/>
            </p:nvGrpSpPr>
            <p:grpSpPr>
              <a:xfrm>
                <a:off x="4114062" y="2620393"/>
                <a:ext cx="4309738" cy="572700"/>
                <a:chOff x="4114062" y="2620393"/>
                <a:chExt cx="4309738" cy="572700"/>
              </a:xfrm>
            </p:grpSpPr>
            <p:sp>
              <p:nvSpPr>
                <p:cNvPr id="877" name="Google Shape;877;p42"/>
                <p:cNvSpPr txBox="1"/>
                <p:nvPr/>
              </p:nvSpPr>
              <p:spPr>
                <a:xfrm>
                  <a:off x="6333700" y="2620393"/>
                  <a:ext cx="20901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878" name="Google Shape;878;p42"/>
                <p:cNvSpPr/>
                <p:nvPr/>
              </p:nvSpPr>
              <p:spPr>
                <a:xfrm>
                  <a:off x="4114062" y="2717256"/>
                  <a:ext cx="20901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grpSp>
          <p:grpSp>
            <p:nvGrpSpPr>
              <p:cNvPr id="879" name="Google Shape;879;p42"/>
              <p:cNvGrpSpPr/>
              <p:nvPr/>
            </p:nvGrpSpPr>
            <p:grpSpPr>
              <a:xfrm>
                <a:off x="4114062" y="3311175"/>
                <a:ext cx="4309738" cy="572700"/>
                <a:chOff x="4114062" y="3311175"/>
                <a:chExt cx="4309738" cy="572700"/>
              </a:xfrm>
            </p:grpSpPr>
            <p:sp>
              <p:nvSpPr>
                <p:cNvPr id="880" name="Google Shape;880;p42"/>
                <p:cNvSpPr txBox="1"/>
                <p:nvPr/>
              </p:nvSpPr>
              <p:spPr>
                <a:xfrm>
                  <a:off x="6333700" y="3311175"/>
                  <a:ext cx="20901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has a beautiful name but is hot</a:t>
                  </a:r>
                  <a:endParaRPr>
                    <a:solidFill>
                      <a:schemeClr val="dk2"/>
                    </a:solidFill>
                    <a:latin typeface="Titillium Web"/>
                    <a:ea typeface="Titillium Web"/>
                    <a:cs typeface="Titillium Web"/>
                    <a:sym typeface="Titillium Web"/>
                  </a:endParaRPr>
                </a:p>
              </p:txBody>
            </p:sp>
            <p:sp>
              <p:nvSpPr>
                <p:cNvPr id="881" name="Google Shape;881;p42"/>
                <p:cNvSpPr/>
                <p:nvPr/>
              </p:nvSpPr>
              <p:spPr>
                <a:xfrm>
                  <a:off x="4114062" y="3408675"/>
                  <a:ext cx="20901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grpSp>
          <p:grpSp>
            <p:nvGrpSpPr>
              <p:cNvPr id="882" name="Google Shape;882;p42"/>
              <p:cNvGrpSpPr/>
              <p:nvPr/>
            </p:nvGrpSpPr>
            <p:grpSpPr>
              <a:xfrm>
                <a:off x="4114062" y="3991018"/>
                <a:ext cx="4309738" cy="572700"/>
                <a:chOff x="4114062" y="3991018"/>
                <a:chExt cx="4309738" cy="572700"/>
              </a:xfrm>
            </p:grpSpPr>
            <p:sp>
              <p:nvSpPr>
                <p:cNvPr id="883" name="Google Shape;883;p42"/>
                <p:cNvSpPr txBox="1"/>
                <p:nvPr/>
              </p:nvSpPr>
              <p:spPr>
                <a:xfrm>
                  <a:off x="6333700" y="3991018"/>
                  <a:ext cx="20901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Earth is the third planet from the Sun</a:t>
                  </a:r>
                  <a:endParaRPr>
                    <a:solidFill>
                      <a:schemeClr val="dk2"/>
                    </a:solidFill>
                    <a:latin typeface="Titillium Web"/>
                    <a:ea typeface="Titillium Web"/>
                    <a:cs typeface="Titillium Web"/>
                    <a:sym typeface="Titillium Web"/>
                  </a:endParaRPr>
                </a:p>
              </p:txBody>
            </p:sp>
            <p:sp>
              <p:nvSpPr>
                <p:cNvPr id="884" name="Google Shape;884;p42"/>
                <p:cNvSpPr/>
                <p:nvPr/>
              </p:nvSpPr>
              <p:spPr>
                <a:xfrm>
                  <a:off x="4114062" y="4085625"/>
                  <a:ext cx="20901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EARTH</a:t>
                  </a:r>
                  <a:endParaRPr sz="2200">
                    <a:solidFill>
                      <a:schemeClr val="dk1"/>
                    </a:solidFill>
                    <a:latin typeface="Audiowide"/>
                    <a:ea typeface="Audiowide"/>
                    <a:cs typeface="Audiowide"/>
                    <a:sym typeface="Audiowide"/>
                  </a:endParaRPr>
                </a:p>
              </p:txBody>
            </p:sp>
          </p:grpSp>
        </p:grpSp>
        <p:sp>
          <p:nvSpPr>
            <p:cNvPr id="866" name="Google Shape;866;p42"/>
            <p:cNvSpPr/>
            <p:nvPr/>
          </p:nvSpPr>
          <p:spPr>
            <a:xfrm>
              <a:off x="1894425" y="3279675"/>
              <a:ext cx="2090100" cy="635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TECHNICAL TEAM</a:t>
              </a:r>
              <a:endParaRPr sz="2200">
                <a:solidFill>
                  <a:schemeClr val="dk1"/>
                </a:solidFill>
                <a:latin typeface="Audiowide"/>
                <a:ea typeface="Audiowide"/>
                <a:cs typeface="Audiowide"/>
                <a:sym typeface="Audiowide"/>
              </a:endParaRPr>
            </a:p>
          </p:txBody>
        </p:sp>
      </p:grpSp>
      <p:cxnSp>
        <p:nvCxnSpPr>
          <p:cNvPr id="885" name="Google Shape;885;p42"/>
          <p:cNvCxnSpPr>
            <a:stCxn id="862" idx="0"/>
            <a:endCxn id="864" idx="1"/>
          </p:cNvCxnSpPr>
          <p:nvPr/>
        </p:nvCxnSpPr>
        <p:spPr>
          <a:xfrm rot="-5400000">
            <a:off x="1250550" y="1872875"/>
            <a:ext cx="635700" cy="651900"/>
          </a:xfrm>
          <a:prstGeom prst="bentConnector2">
            <a:avLst/>
          </a:prstGeom>
          <a:noFill/>
          <a:ln cap="flat" cmpd="sng" w="19050">
            <a:solidFill>
              <a:schemeClr val="dk2"/>
            </a:solidFill>
            <a:prstDash val="solid"/>
            <a:round/>
            <a:headEnd len="med" w="med" type="none"/>
            <a:tailEnd len="med" w="med" type="none"/>
          </a:ln>
        </p:spPr>
      </p:cxnSp>
      <p:cxnSp>
        <p:nvCxnSpPr>
          <p:cNvPr id="886" name="Google Shape;886;p42"/>
          <p:cNvCxnSpPr>
            <a:stCxn id="864" idx="3"/>
            <a:endCxn id="873" idx="1"/>
          </p:cNvCxnSpPr>
          <p:nvPr/>
        </p:nvCxnSpPr>
        <p:spPr>
          <a:xfrm flipH="1" rot="10800000">
            <a:off x="3984533" y="1537725"/>
            <a:ext cx="129600" cy="343200"/>
          </a:xfrm>
          <a:prstGeom prst="bentConnector3">
            <a:avLst>
              <a:gd fmla="val 49974" name="adj1"/>
            </a:avLst>
          </a:prstGeom>
          <a:noFill/>
          <a:ln cap="flat" cmpd="sng" w="19050">
            <a:solidFill>
              <a:schemeClr val="dk2"/>
            </a:solidFill>
            <a:prstDash val="solid"/>
            <a:round/>
            <a:headEnd len="med" w="med" type="none"/>
            <a:tailEnd len="med" w="med" type="none"/>
          </a:ln>
        </p:spPr>
      </p:cxnSp>
      <p:cxnSp>
        <p:nvCxnSpPr>
          <p:cNvPr id="887" name="Google Shape;887;p42"/>
          <p:cNvCxnSpPr>
            <a:stCxn id="864" idx="3"/>
            <a:endCxn id="870" idx="1"/>
          </p:cNvCxnSpPr>
          <p:nvPr/>
        </p:nvCxnSpPr>
        <p:spPr>
          <a:xfrm>
            <a:off x="3984533" y="1880925"/>
            <a:ext cx="129600" cy="343200"/>
          </a:xfrm>
          <a:prstGeom prst="bentConnector3">
            <a:avLst>
              <a:gd fmla="val 49973" name="adj1"/>
            </a:avLst>
          </a:prstGeom>
          <a:noFill/>
          <a:ln cap="flat" cmpd="sng" w="19050">
            <a:solidFill>
              <a:schemeClr val="dk2"/>
            </a:solidFill>
            <a:prstDash val="solid"/>
            <a:round/>
            <a:headEnd len="med" w="med" type="none"/>
            <a:tailEnd len="med" w="med" type="none"/>
          </a:ln>
        </p:spPr>
      </p:cxnSp>
      <p:cxnSp>
        <p:nvCxnSpPr>
          <p:cNvPr id="888" name="Google Shape;888;p42"/>
          <p:cNvCxnSpPr>
            <a:stCxn id="866" idx="3"/>
            <a:endCxn id="881" idx="1"/>
          </p:cNvCxnSpPr>
          <p:nvPr/>
        </p:nvCxnSpPr>
        <p:spPr>
          <a:xfrm>
            <a:off x="3984525" y="3597525"/>
            <a:ext cx="129600" cy="600"/>
          </a:xfrm>
          <a:prstGeom prst="bentConnector3">
            <a:avLst>
              <a:gd fmla="val 49976" name="adj1"/>
            </a:avLst>
          </a:prstGeom>
          <a:noFill/>
          <a:ln cap="flat" cmpd="sng" w="19050">
            <a:solidFill>
              <a:schemeClr val="dk2"/>
            </a:solidFill>
            <a:prstDash val="solid"/>
            <a:round/>
            <a:headEnd len="med" w="med" type="none"/>
            <a:tailEnd len="med" w="med" type="none"/>
          </a:ln>
        </p:spPr>
      </p:cxnSp>
      <p:cxnSp>
        <p:nvCxnSpPr>
          <p:cNvPr id="889" name="Google Shape;889;p42"/>
          <p:cNvCxnSpPr>
            <a:stCxn id="866" idx="3"/>
            <a:endCxn id="878" idx="1"/>
          </p:cNvCxnSpPr>
          <p:nvPr/>
        </p:nvCxnSpPr>
        <p:spPr>
          <a:xfrm flipH="1" rot="10800000">
            <a:off x="3984525" y="2906025"/>
            <a:ext cx="129600" cy="691500"/>
          </a:xfrm>
          <a:prstGeom prst="bentConnector3">
            <a:avLst>
              <a:gd fmla="val 49976" name="adj1"/>
            </a:avLst>
          </a:prstGeom>
          <a:noFill/>
          <a:ln cap="flat" cmpd="sng" w="19050">
            <a:solidFill>
              <a:schemeClr val="dk2"/>
            </a:solidFill>
            <a:prstDash val="solid"/>
            <a:round/>
            <a:headEnd len="med" w="med" type="none"/>
            <a:tailEnd len="med" w="med" type="none"/>
          </a:ln>
        </p:spPr>
      </p:cxnSp>
      <p:cxnSp>
        <p:nvCxnSpPr>
          <p:cNvPr id="890" name="Google Shape;890;p42"/>
          <p:cNvCxnSpPr>
            <a:stCxn id="866" idx="3"/>
            <a:endCxn id="884" idx="1"/>
          </p:cNvCxnSpPr>
          <p:nvPr/>
        </p:nvCxnSpPr>
        <p:spPr>
          <a:xfrm>
            <a:off x="3984525" y="3597525"/>
            <a:ext cx="129600" cy="677100"/>
          </a:xfrm>
          <a:prstGeom prst="bentConnector3">
            <a:avLst>
              <a:gd fmla="val 49976"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896" name="Google Shape;896;p43"/>
          <p:cNvGrpSpPr/>
          <p:nvPr/>
        </p:nvGrpSpPr>
        <p:grpSpPr>
          <a:xfrm>
            <a:off x="3030150" y="2551075"/>
            <a:ext cx="5393850" cy="572738"/>
            <a:chOff x="3030150" y="2551075"/>
            <a:chExt cx="5393850" cy="572738"/>
          </a:xfrm>
        </p:grpSpPr>
        <p:sp>
          <p:nvSpPr>
            <p:cNvPr id="897" name="Google Shape;897;p43"/>
            <p:cNvSpPr/>
            <p:nvPr/>
          </p:nvSpPr>
          <p:spPr>
            <a:xfrm>
              <a:off x="3030150" y="2562925"/>
              <a:ext cx="3083700" cy="5490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3"/>
            <p:cNvSpPr txBox="1"/>
            <p:nvPr/>
          </p:nvSpPr>
          <p:spPr>
            <a:xfrm>
              <a:off x="6277500" y="2551113"/>
              <a:ext cx="21465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a gas giant and the biggest planet</a:t>
              </a:r>
              <a:endParaRPr>
                <a:solidFill>
                  <a:schemeClr val="dk2"/>
                </a:solidFill>
                <a:latin typeface="Titillium Web"/>
                <a:ea typeface="Titillium Web"/>
                <a:cs typeface="Titillium Web"/>
                <a:sym typeface="Titillium Web"/>
              </a:endParaRPr>
            </a:p>
          </p:txBody>
        </p:sp>
        <p:sp>
          <p:nvSpPr>
            <p:cNvPr id="899" name="Google Shape;899;p43"/>
            <p:cNvSpPr/>
            <p:nvPr/>
          </p:nvSpPr>
          <p:spPr>
            <a:xfrm>
              <a:off x="3349566" y="2551075"/>
              <a:ext cx="2445000" cy="57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ADVENTURE</a:t>
              </a:r>
              <a:endParaRPr sz="2200">
                <a:solidFill>
                  <a:schemeClr val="dk1"/>
                </a:solidFill>
                <a:latin typeface="Audiowide"/>
                <a:ea typeface="Audiowide"/>
                <a:cs typeface="Audiowide"/>
                <a:sym typeface="Audiowide"/>
              </a:endParaRPr>
            </a:p>
          </p:txBody>
        </p:sp>
      </p:grpSp>
      <p:grpSp>
        <p:nvGrpSpPr>
          <p:cNvPr id="900" name="Google Shape;900;p43"/>
          <p:cNvGrpSpPr/>
          <p:nvPr/>
        </p:nvGrpSpPr>
        <p:grpSpPr>
          <a:xfrm>
            <a:off x="3030150" y="1402175"/>
            <a:ext cx="5393850" cy="572700"/>
            <a:chOff x="3030150" y="1402175"/>
            <a:chExt cx="5393850" cy="572700"/>
          </a:xfrm>
        </p:grpSpPr>
        <p:sp>
          <p:nvSpPr>
            <p:cNvPr id="901" name="Google Shape;901;p43"/>
            <p:cNvSpPr/>
            <p:nvPr/>
          </p:nvSpPr>
          <p:spPr>
            <a:xfrm>
              <a:off x="3030150" y="1414025"/>
              <a:ext cx="3083700" cy="5490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3"/>
            <p:cNvSpPr txBox="1"/>
            <p:nvPr/>
          </p:nvSpPr>
          <p:spPr>
            <a:xfrm>
              <a:off x="6277500" y="1402175"/>
              <a:ext cx="21465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903" name="Google Shape;903;p43"/>
            <p:cNvSpPr/>
            <p:nvPr/>
          </p:nvSpPr>
          <p:spPr>
            <a:xfrm>
              <a:off x="3349566" y="1402175"/>
              <a:ext cx="2445000" cy="57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TECHNOLOGY</a:t>
              </a:r>
              <a:endParaRPr sz="2200">
                <a:solidFill>
                  <a:schemeClr val="dk1"/>
                </a:solidFill>
                <a:latin typeface="Audiowide"/>
                <a:ea typeface="Audiowide"/>
                <a:cs typeface="Audiowide"/>
                <a:sym typeface="Audiowide"/>
              </a:endParaRPr>
            </a:p>
          </p:txBody>
        </p:sp>
      </p:grpSp>
      <p:grpSp>
        <p:nvGrpSpPr>
          <p:cNvPr id="904" name="Google Shape;904;p43"/>
          <p:cNvGrpSpPr/>
          <p:nvPr/>
        </p:nvGrpSpPr>
        <p:grpSpPr>
          <a:xfrm>
            <a:off x="3030150" y="3699975"/>
            <a:ext cx="5393850" cy="572775"/>
            <a:chOff x="3030150" y="3699975"/>
            <a:chExt cx="5393850" cy="572775"/>
          </a:xfrm>
        </p:grpSpPr>
        <p:sp>
          <p:nvSpPr>
            <p:cNvPr id="905" name="Google Shape;905;p43"/>
            <p:cNvSpPr/>
            <p:nvPr/>
          </p:nvSpPr>
          <p:spPr>
            <a:xfrm>
              <a:off x="3030150" y="3700075"/>
              <a:ext cx="3083700" cy="5490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txBox="1"/>
            <p:nvPr/>
          </p:nvSpPr>
          <p:spPr>
            <a:xfrm>
              <a:off x="6277500" y="3700050"/>
              <a:ext cx="21465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Despite being red, Mars is a cold place</a:t>
              </a:r>
              <a:endParaRPr>
                <a:solidFill>
                  <a:schemeClr val="dk2"/>
                </a:solidFill>
                <a:latin typeface="Titillium Web"/>
                <a:ea typeface="Titillium Web"/>
                <a:cs typeface="Titillium Web"/>
                <a:sym typeface="Titillium Web"/>
              </a:endParaRPr>
            </a:p>
          </p:txBody>
        </p:sp>
        <p:sp>
          <p:nvSpPr>
            <p:cNvPr id="907" name="Google Shape;907;p43"/>
            <p:cNvSpPr/>
            <p:nvPr/>
          </p:nvSpPr>
          <p:spPr>
            <a:xfrm>
              <a:off x="3349566" y="3699975"/>
              <a:ext cx="2445000" cy="57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SCIENCE</a:t>
              </a:r>
              <a:endParaRPr sz="2200">
                <a:solidFill>
                  <a:schemeClr val="dk1"/>
                </a:solidFill>
                <a:latin typeface="Audiowide"/>
                <a:ea typeface="Audiowide"/>
                <a:cs typeface="Audiowide"/>
                <a:sym typeface="Audiowide"/>
              </a:endParaRPr>
            </a:p>
          </p:txBody>
        </p:sp>
      </p:grpSp>
      <p:grpSp>
        <p:nvGrpSpPr>
          <p:cNvPr id="908" name="Google Shape;908;p43"/>
          <p:cNvGrpSpPr/>
          <p:nvPr/>
        </p:nvGrpSpPr>
        <p:grpSpPr>
          <a:xfrm>
            <a:off x="713213" y="1282508"/>
            <a:ext cx="1787371" cy="3086063"/>
            <a:chOff x="5999131" y="802386"/>
            <a:chExt cx="2046921" cy="3534200"/>
          </a:xfrm>
        </p:grpSpPr>
        <p:sp>
          <p:nvSpPr>
            <p:cNvPr id="909" name="Google Shape;909;p43"/>
            <p:cNvSpPr/>
            <p:nvPr/>
          </p:nvSpPr>
          <p:spPr>
            <a:xfrm rot="5841903">
              <a:off x="6726535" y="325502"/>
              <a:ext cx="592114" cy="1767585"/>
            </a:xfrm>
            <a:custGeom>
              <a:rect b="b" l="l" r="r" t="t"/>
              <a:pathLst>
                <a:path extrusionOk="0" h="36739" w="12307">
                  <a:moveTo>
                    <a:pt x="7303" y="0"/>
                  </a:moveTo>
                  <a:cubicBezTo>
                    <a:pt x="7303" y="0"/>
                    <a:pt x="7181" y="115"/>
                    <a:pt x="6953" y="329"/>
                  </a:cubicBezTo>
                  <a:cubicBezTo>
                    <a:pt x="6839" y="437"/>
                    <a:pt x="6698" y="571"/>
                    <a:pt x="6531" y="728"/>
                  </a:cubicBezTo>
                  <a:cubicBezTo>
                    <a:pt x="6369" y="887"/>
                    <a:pt x="6190" y="1080"/>
                    <a:pt x="5989" y="1293"/>
                  </a:cubicBezTo>
                  <a:cubicBezTo>
                    <a:pt x="5889" y="1401"/>
                    <a:pt x="5779" y="1510"/>
                    <a:pt x="5672" y="1635"/>
                  </a:cubicBezTo>
                  <a:cubicBezTo>
                    <a:pt x="5566" y="1757"/>
                    <a:pt x="5456" y="1886"/>
                    <a:pt x="5339" y="2020"/>
                  </a:cubicBezTo>
                  <a:cubicBezTo>
                    <a:pt x="5223" y="2154"/>
                    <a:pt x="5102" y="2294"/>
                    <a:pt x="4980" y="2443"/>
                  </a:cubicBezTo>
                  <a:cubicBezTo>
                    <a:pt x="4862" y="2596"/>
                    <a:pt x="4741" y="2753"/>
                    <a:pt x="4618" y="2917"/>
                  </a:cubicBezTo>
                  <a:cubicBezTo>
                    <a:pt x="4109" y="3563"/>
                    <a:pt x="3597" y="4340"/>
                    <a:pt x="3075" y="5213"/>
                  </a:cubicBezTo>
                  <a:cubicBezTo>
                    <a:pt x="2577" y="6097"/>
                    <a:pt x="2066" y="7080"/>
                    <a:pt x="1643" y="8169"/>
                  </a:cubicBezTo>
                  <a:cubicBezTo>
                    <a:pt x="1219" y="9257"/>
                    <a:pt x="839" y="10437"/>
                    <a:pt x="568" y="11687"/>
                  </a:cubicBezTo>
                  <a:cubicBezTo>
                    <a:pt x="507" y="12002"/>
                    <a:pt x="447" y="12319"/>
                    <a:pt x="386" y="12637"/>
                  </a:cubicBezTo>
                  <a:cubicBezTo>
                    <a:pt x="322" y="12956"/>
                    <a:pt x="290" y="13281"/>
                    <a:pt x="240" y="13608"/>
                  </a:cubicBezTo>
                  <a:cubicBezTo>
                    <a:pt x="188" y="13931"/>
                    <a:pt x="159" y="14266"/>
                    <a:pt x="131" y="14603"/>
                  </a:cubicBezTo>
                  <a:cubicBezTo>
                    <a:pt x="102" y="14939"/>
                    <a:pt x="72" y="15280"/>
                    <a:pt x="68" y="15603"/>
                  </a:cubicBezTo>
                  <a:cubicBezTo>
                    <a:pt x="1" y="16938"/>
                    <a:pt x="98" y="18313"/>
                    <a:pt x="249" y="19669"/>
                  </a:cubicBezTo>
                  <a:cubicBezTo>
                    <a:pt x="467" y="21019"/>
                    <a:pt x="726" y="22366"/>
                    <a:pt x="1166" y="23640"/>
                  </a:cubicBezTo>
                  <a:cubicBezTo>
                    <a:pt x="1559" y="24930"/>
                    <a:pt x="2123" y="26133"/>
                    <a:pt x="2696" y="27274"/>
                  </a:cubicBezTo>
                  <a:cubicBezTo>
                    <a:pt x="3308" y="28398"/>
                    <a:pt x="3962" y="29448"/>
                    <a:pt x="4683" y="30370"/>
                  </a:cubicBezTo>
                  <a:cubicBezTo>
                    <a:pt x="4861" y="30602"/>
                    <a:pt x="5035" y="30830"/>
                    <a:pt x="5209" y="31057"/>
                  </a:cubicBezTo>
                  <a:cubicBezTo>
                    <a:pt x="5395" y="31269"/>
                    <a:pt x="5579" y="31480"/>
                    <a:pt x="5760" y="31686"/>
                  </a:cubicBezTo>
                  <a:cubicBezTo>
                    <a:pt x="5946" y="31890"/>
                    <a:pt x="6116" y="32098"/>
                    <a:pt x="6303" y="32286"/>
                  </a:cubicBezTo>
                  <a:cubicBezTo>
                    <a:pt x="6491" y="32471"/>
                    <a:pt x="6675" y="32655"/>
                    <a:pt x="6855" y="32832"/>
                  </a:cubicBezTo>
                  <a:cubicBezTo>
                    <a:pt x="7038" y="33008"/>
                    <a:pt x="7208" y="33190"/>
                    <a:pt x="7389" y="33351"/>
                  </a:cubicBezTo>
                  <a:cubicBezTo>
                    <a:pt x="7572" y="33511"/>
                    <a:pt x="7752" y="33665"/>
                    <a:pt x="7927" y="33817"/>
                  </a:cubicBezTo>
                  <a:cubicBezTo>
                    <a:pt x="8102" y="33966"/>
                    <a:pt x="8272" y="34112"/>
                    <a:pt x="8438" y="34255"/>
                  </a:cubicBezTo>
                  <a:cubicBezTo>
                    <a:pt x="8609" y="34389"/>
                    <a:pt x="8782" y="34515"/>
                    <a:pt x="8947" y="34639"/>
                  </a:cubicBezTo>
                  <a:cubicBezTo>
                    <a:pt x="9111" y="34761"/>
                    <a:pt x="9271" y="34880"/>
                    <a:pt x="9424" y="34996"/>
                  </a:cubicBezTo>
                  <a:cubicBezTo>
                    <a:pt x="9576" y="35113"/>
                    <a:pt x="9723" y="35223"/>
                    <a:pt x="9876" y="35315"/>
                  </a:cubicBezTo>
                  <a:cubicBezTo>
                    <a:pt x="10176" y="35506"/>
                    <a:pt x="10451" y="35683"/>
                    <a:pt x="10700" y="35842"/>
                  </a:cubicBezTo>
                  <a:cubicBezTo>
                    <a:pt x="10943" y="36007"/>
                    <a:pt x="11174" y="36129"/>
                    <a:pt x="11374" y="36237"/>
                  </a:cubicBezTo>
                  <a:cubicBezTo>
                    <a:pt x="11574" y="36344"/>
                    <a:pt x="11743" y="36437"/>
                    <a:pt x="11883" y="36512"/>
                  </a:cubicBezTo>
                  <a:cubicBezTo>
                    <a:pt x="12159" y="36660"/>
                    <a:pt x="12307" y="36739"/>
                    <a:pt x="12307" y="36739"/>
                  </a:cubicBezTo>
                  <a:cubicBezTo>
                    <a:pt x="12307" y="36739"/>
                    <a:pt x="12171" y="36641"/>
                    <a:pt x="11918" y="36457"/>
                  </a:cubicBezTo>
                  <a:cubicBezTo>
                    <a:pt x="11790" y="36359"/>
                    <a:pt x="11633" y="36247"/>
                    <a:pt x="11448" y="36114"/>
                  </a:cubicBezTo>
                  <a:cubicBezTo>
                    <a:pt x="11264" y="35981"/>
                    <a:pt x="11047" y="35835"/>
                    <a:pt x="10823" y="35647"/>
                  </a:cubicBezTo>
                  <a:cubicBezTo>
                    <a:pt x="10598" y="35466"/>
                    <a:pt x="10346" y="35264"/>
                    <a:pt x="10074" y="35047"/>
                  </a:cubicBezTo>
                  <a:cubicBezTo>
                    <a:pt x="9935" y="34941"/>
                    <a:pt x="9800" y="34819"/>
                    <a:pt x="9660" y="34691"/>
                  </a:cubicBezTo>
                  <a:cubicBezTo>
                    <a:pt x="9519" y="34565"/>
                    <a:pt x="9375" y="34434"/>
                    <a:pt x="9224" y="34300"/>
                  </a:cubicBezTo>
                  <a:cubicBezTo>
                    <a:pt x="9075" y="34163"/>
                    <a:pt x="8916" y="34028"/>
                    <a:pt x="8760" y="33881"/>
                  </a:cubicBezTo>
                  <a:cubicBezTo>
                    <a:pt x="8611" y="33729"/>
                    <a:pt x="8457" y="33571"/>
                    <a:pt x="8297" y="33410"/>
                  </a:cubicBezTo>
                  <a:cubicBezTo>
                    <a:pt x="8137" y="33250"/>
                    <a:pt x="7975" y="33086"/>
                    <a:pt x="7808" y="32918"/>
                  </a:cubicBezTo>
                  <a:cubicBezTo>
                    <a:pt x="7642" y="32748"/>
                    <a:pt x="7490" y="32560"/>
                    <a:pt x="7325" y="32377"/>
                  </a:cubicBezTo>
                  <a:cubicBezTo>
                    <a:pt x="7162" y="32193"/>
                    <a:pt x="6996" y="32003"/>
                    <a:pt x="6827" y="31810"/>
                  </a:cubicBezTo>
                  <a:cubicBezTo>
                    <a:pt x="6659" y="31616"/>
                    <a:pt x="6507" y="31402"/>
                    <a:pt x="6342" y="31194"/>
                  </a:cubicBezTo>
                  <a:cubicBezTo>
                    <a:pt x="6178" y="30985"/>
                    <a:pt x="6010" y="30772"/>
                    <a:pt x="5842" y="30556"/>
                  </a:cubicBezTo>
                  <a:cubicBezTo>
                    <a:pt x="5687" y="30332"/>
                    <a:pt x="5529" y="30101"/>
                    <a:pt x="5370" y="29870"/>
                  </a:cubicBezTo>
                  <a:cubicBezTo>
                    <a:pt x="4718" y="28949"/>
                    <a:pt x="4149" y="27904"/>
                    <a:pt x="3586" y="26816"/>
                  </a:cubicBezTo>
                  <a:cubicBezTo>
                    <a:pt x="3452" y="26541"/>
                    <a:pt x="3334" y="26256"/>
                    <a:pt x="3206" y="25972"/>
                  </a:cubicBezTo>
                  <a:cubicBezTo>
                    <a:pt x="3083" y="25687"/>
                    <a:pt x="2942" y="25406"/>
                    <a:pt x="2841" y="25108"/>
                  </a:cubicBezTo>
                  <a:cubicBezTo>
                    <a:pt x="2625" y="24515"/>
                    <a:pt x="2390" y="23924"/>
                    <a:pt x="2219" y="23305"/>
                  </a:cubicBezTo>
                  <a:cubicBezTo>
                    <a:pt x="1823" y="22083"/>
                    <a:pt x="1581" y="20799"/>
                    <a:pt x="1380" y="19512"/>
                  </a:cubicBezTo>
                  <a:cubicBezTo>
                    <a:pt x="1230" y="18216"/>
                    <a:pt x="1134" y="16921"/>
                    <a:pt x="1175" y="15627"/>
                  </a:cubicBezTo>
                  <a:cubicBezTo>
                    <a:pt x="1173" y="15293"/>
                    <a:pt x="1199" y="14980"/>
                    <a:pt x="1220" y="14667"/>
                  </a:cubicBezTo>
                  <a:cubicBezTo>
                    <a:pt x="1236" y="14353"/>
                    <a:pt x="1254" y="14040"/>
                    <a:pt x="1295" y="13727"/>
                  </a:cubicBezTo>
                  <a:cubicBezTo>
                    <a:pt x="1334" y="13414"/>
                    <a:pt x="1354" y="13100"/>
                    <a:pt x="1407" y="12795"/>
                  </a:cubicBezTo>
                  <a:cubicBezTo>
                    <a:pt x="1455" y="12488"/>
                    <a:pt x="1504" y="12183"/>
                    <a:pt x="1552" y="11881"/>
                  </a:cubicBezTo>
                  <a:cubicBezTo>
                    <a:pt x="1786" y="10679"/>
                    <a:pt x="2086" y="9528"/>
                    <a:pt x="2442" y="8459"/>
                  </a:cubicBezTo>
                  <a:cubicBezTo>
                    <a:pt x="2538" y="8195"/>
                    <a:pt x="2632" y="7933"/>
                    <a:pt x="2724" y="7675"/>
                  </a:cubicBezTo>
                  <a:cubicBezTo>
                    <a:pt x="2817" y="7417"/>
                    <a:pt x="2931" y="7174"/>
                    <a:pt x="3026" y="6926"/>
                  </a:cubicBezTo>
                  <a:cubicBezTo>
                    <a:pt x="3076" y="6802"/>
                    <a:pt x="3126" y="6680"/>
                    <a:pt x="3174" y="6559"/>
                  </a:cubicBezTo>
                  <a:cubicBezTo>
                    <a:pt x="3226" y="6439"/>
                    <a:pt x="3282" y="6323"/>
                    <a:pt x="3335" y="6207"/>
                  </a:cubicBezTo>
                  <a:cubicBezTo>
                    <a:pt x="3443" y="5973"/>
                    <a:pt x="3549" y="5745"/>
                    <a:pt x="3652" y="5520"/>
                  </a:cubicBezTo>
                  <a:cubicBezTo>
                    <a:pt x="3766" y="5301"/>
                    <a:pt x="3879" y="5087"/>
                    <a:pt x="3988" y="4878"/>
                  </a:cubicBezTo>
                  <a:cubicBezTo>
                    <a:pt x="4043" y="4772"/>
                    <a:pt x="4097" y="4669"/>
                    <a:pt x="4150" y="4565"/>
                  </a:cubicBezTo>
                  <a:cubicBezTo>
                    <a:pt x="4208" y="4464"/>
                    <a:pt x="4264" y="4365"/>
                    <a:pt x="4321" y="4268"/>
                  </a:cubicBezTo>
                  <a:cubicBezTo>
                    <a:pt x="4432" y="4072"/>
                    <a:pt x="4542" y="3880"/>
                    <a:pt x="4647" y="3693"/>
                  </a:cubicBezTo>
                  <a:cubicBezTo>
                    <a:pt x="4752" y="3508"/>
                    <a:pt x="4871" y="3336"/>
                    <a:pt x="4976" y="3163"/>
                  </a:cubicBezTo>
                  <a:cubicBezTo>
                    <a:pt x="5084" y="2992"/>
                    <a:pt x="5190" y="2827"/>
                    <a:pt x="5290" y="2669"/>
                  </a:cubicBezTo>
                  <a:cubicBezTo>
                    <a:pt x="5398" y="2514"/>
                    <a:pt x="5503" y="2364"/>
                    <a:pt x="5601" y="2220"/>
                  </a:cubicBezTo>
                  <a:cubicBezTo>
                    <a:pt x="5700" y="2075"/>
                    <a:pt x="5795" y="1938"/>
                    <a:pt x="5887" y="1805"/>
                  </a:cubicBezTo>
                  <a:cubicBezTo>
                    <a:pt x="5979" y="1672"/>
                    <a:pt x="6075" y="1555"/>
                    <a:pt x="6162" y="1437"/>
                  </a:cubicBezTo>
                  <a:cubicBezTo>
                    <a:pt x="6338" y="1206"/>
                    <a:pt x="6496" y="998"/>
                    <a:pt x="6633" y="818"/>
                  </a:cubicBezTo>
                  <a:cubicBezTo>
                    <a:pt x="6778" y="644"/>
                    <a:pt x="6901" y="494"/>
                    <a:pt x="7000" y="374"/>
                  </a:cubicBezTo>
                  <a:cubicBezTo>
                    <a:pt x="7197" y="131"/>
                    <a:pt x="7303" y="0"/>
                    <a:pt x="7303"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43"/>
            <p:cNvGrpSpPr/>
            <p:nvPr/>
          </p:nvGrpSpPr>
          <p:grpSpPr>
            <a:xfrm>
              <a:off x="5999131" y="1479128"/>
              <a:ext cx="2046921" cy="2185244"/>
              <a:chOff x="6103386" y="1577359"/>
              <a:chExt cx="1845403" cy="1970108"/>
            </a:xfrm>
          </p:grpSpPr>
          <p:sp>
            <p:nvSpPr>
              <p:cNvPr id="911" name="Google Shape;911;p43"/>
              <p:cNvSpPr/>
              <p:nvPr/>
            </p:nvSpPr>
            <p:spPr>
              <a:xfrm>
                <a:off x="6103386" y="1577359"/>
                <a:ext cx="1845403" cy="1639000"/>
              </a:xfrm>
              <a:custGeom>
                <a:rect b="b" l="l" r="r" t="t"/>
                <a:pathLst>
                  <a:path extrusionOk="0" h="34066" w="38356">
                    <a:moveTo>
                      <a:pt x="34386" y="12223"/>
                    </a:moveTo>
                    <a:cubicBezTo>
                      <a:pt x="34411" y="12223"/>
                      <a:pt x="34436" y="12226"/>
                      <a:pt x="34459" y="12232"/>
                    </a:cubicBezTo>
                    <a:cubicBezTo>
                      <a:pt x="34541" y="12253"/>
                      <a:pt x="34600" y="12299"/>
                      <a:pt x="34643" y="12335"/>
                    </a:cubicBezTo>
                    <a:cubicBezTo>
                      <a:pt x="34687" y="12374"/>
                      <a:pt x="34715" y="12412"/>
                      <a:pt x="34734" y="12435"/>
                    </a:cubicBezTo>
                    <a:cubicBezTo>
                      <a:pt x="34753" y="12460"/>
                      <a:pt x="34761" y="12474"/>
                      <a:pt x="34761" y="12474"/>
                    </a:cubicBezTo>
                    <a:cubicBezTo>
                      <a:pt x="34761" y="12474"/>
                      <a:pt x="34720" y="12420"/>
                      <a:pt x="34629" y="12350"/>
                    </a:cubicBezTo>
                    <a:cubicBezTo>
                      <a:pt x="34585" y="12316"/>
                      <a:pt x="34524" y="12280"/>
                      <a:pt x="34448" y="12268"/>
                    </a:cubicBezTo>
                    <a:cubicBezTo>
                      <a:pt x="34435" y="12266"/>
                      <a:pt x="34421" y="12264"/>
                      <a:pt x="34407" y="12264"/>
                    </a:cubicBezTo>
                    <a:cubicBezTo>
                      <a:pt x="34343" y="12264"/>
                      <a:pt x="34275" y="12289"/>
                      <a:pt x="34220" y="12338"/>
                    </a:cubicBezTo>
                    <a:cubicBezTo>
                      <a:pt x="34081" y="12463"/>
                      <a:pt x="34025" y="12695"/>
                      <a:pt x="34015" y="12931"/>
                    </a:cubicBezTo>
                    <a:cubicBezTo>
                      <a:pt x="34007" y="13169"/>
                      <a:pt x="34050" y="13430"/>
                      <a:pt x="34146" y="13665"/>
                    </a:cubicBezTo>
                    <a:cubicBezTo>
                      <a:pt x="34193" y="13783"/>
                      <a:pt x="34253" y="13897"/>
                      <a:pt x="34331" y="13991"/>
                    </a:cubicBezTo>
                    <a:cubicBezTo>
                      <a:pt x="34408" y="14082"/>
                      <a:pt x="34508" y="14159"/>
                      <a:pt x="34614" y="14170"/>
                    </a:cubicBezTo>
                    <a:cubicBezTo>
                      <a:pt x="34622" y="14170"/>
                      <a:pt x="34629" y="14170"/>
                      <a:pt x="34636" y="14170"/>
                    </a:cubicBezTo>
                    <a:cubicBezTo>
                      <a:pt x="34734" y="14170"/>
                      <a:pt x="34819" y="14110"/>
                      <a:pt x="34878" y="14031"/>
                    </a:cubicBezTo>
                    <a:cubicBezTo>
                      <a:pt x="34938" y="13945"/>
                      <a:pt x="34976" y="13846"/>
                      <a:pt x="34998" y="13752"/>
                    </a:cubicBezTo>
                    <a:cubicBezTo>
                      <a:pt x="35044" y="13564"/>
                      <a:pt x="35045" y="13400"/>
                      <a:pt x="35041" y="13286"/>
                    </a:cubicBezTo>
                    <a:cubicBezTo>
                      <a:pt x="35036" y="13172"/>
                      <a:pt x="35025" y="13106"/>
                      <a:pt x="35025" y="13106"/>
                    </a:cubicBezTo>
                    <a:lnTo>
                      <a:pt x="35025" y="13106"/>
                    </a:lnTo>
                    <a:cubicBezTo>
                      <a:pt x="35025" y="13106"/>
                      <a:pt x="35029" y="13122"/>
                      <a:pt x="35036" y="13152"/>
                    </a:cubicBezTo>
                    <a:cubicBezTo>
                      <a:pt x="35043" y="13181"/>
                      <a:pt x="35052" y="13226"/>
                      <a:pt x="35062" y="13282"/>
                    </a:cubicBezTo>
                    <a:cubicBezTo>
                      <a:pt x="35075" y="13396"/>
                      <a:pt x="35095" y="13564"/>
                      <a:pt x="35056" y="13764"/>
                    </a:cubicBezTo>
                    <a:cubicBezTo>
                      <a:pt x="35036" y="13863"/>
                      <a:pt x="35005" y="13971"/>
                      <a:pt x="34941" y="14073"/>
                    </a:cubicBezTo>
                    <a:cubicBezTo>
                      <a:pt x="34904" y="14121"/>
                      <a:pt x="34864" y="14172"/>
                      <a:pt x="34808" y="14207"/>
                    </a:cubicBezTo>
                    <a:cubicBezTo>
                      <a:pt x="34751" y="14243"/>
                      <a:pt x="34693" y="14257"/>
                      <a:pt x="34627" y="14257"/>
                    </a:cubicBezTo>
                    <a:cubicBezTo>
                      <a:pt x="34621" y="14257"/>
                      <a:pt x="34615" y="14257"/>
                      <a:pt x="34609" y="14257"/>
                    </a:cubicBezTo>
                    <a:cubicBezTo>
                      <a:pt x="34465" y="14243"/>
                      <a:pt x="34347" y="14153"/>
                      <a:pt x="34260" y="14051"/>
                    </a:cubicBezTo>
                    <a:cubicBezTo>
                      <a:pt x="34171" y="13947"/>
                      <a:pt x="34104" y="13826"/>
                      <a:pt x="34054" y="13702"/>
                    </a:cubicBezTo>
                    <a:cubicBezTo>
                      <a:pt x="33955" y="13452"/>
                      <a:pt x="33915" y="13181"/>
                      <a:pt x="33928" y="12929"/>
                    </a:cubicBezTo>
                    <a:cubicBezTo>
                      <a:pt x="33943" y="12678"/>
                      <a:pt x="34018" y="12433"/>
                      <a:pt x="34185" y="12294"/>
                    </a:cubicBezTo>
                    <a:cubicBezTo>
                      <a:pt x="34246" y="12244"/>
                      <a:pt x="34319" y="12223"/>
                      <a:pt x="34386" y="12223"/>
                    </a:cubicBezTo>
                    <a:close/>
                    <a:moveTo>
                      <a:pt x="35266" y="17363"/>
                    </a:moveTo>
                    <a:cubicBezTo>
                      <a:pt x="35276" y="17363"/>
                      <a:pt x="35282" y="17363"/>
                      <a:pt x="35285" y="17363"/>
                    </a:cubicBezTo>
                    <a:cubicBezTo>
                      <a:pt x="35286" y="17363"/>
                      <a:pt x="35287" y="17363"/>
                      <a:pt x="35287" y="17363"/>
                    </a:cubicBezTo>
                    <a:lnTo>
                      <a:pt x="35287" y="17363"/>
                    </a:lnTo>
                    <a:cubicBezTo>
                      <a:pt x="35290" y="17365"/>
                      <a:pt x="35333" y="17364"/>
                      <a:pt x="35400" y="17395"/>
                    </a:cubicBezTo>
                    <a:cubicBezTo>
                      <a:pt x="35472" y="17423"/>
                      <a:pt x="35561" y="17500"/>
                      <a:pt x="35636" y="17623"/>
                    </a:cubicBezTo>
                    <a:cubicBezTo>
                      <a:pt x="35793" y="17867"/>
                      <a:pt x="35897" y="18275"/>
                      <a:pt x="35944" y="18762"/>
                    </a:cubicBezTo>
                    <a:cubicBezTo>
                      <a:pt x="35988" y="19255"/>
                      <a:pt x="35969" y="19834"/>
                      <a:pt x="35855" y="20445"/>
                    </a:cubicBezTo>
                    <a:cubicBezTo>
                      <a:pt x="35796" y="20748"/>
                      <a:pt x="35713" y="21061"/>
                      <a:pt x="35575" y="21363"/>
                    </a:cubicBezTo>
                    <a:cubicBezTo>
                      <a:pt x="35503" y="21512"/>
                      <a:pt x="35421" y="21660"/>
                      <a:pt x="35311" y="21794"/>
                    </a:cubicBezTo>
                    <a:cubicBezTo>
                      <a:pt x="35254" y="21860"/>
                      <a:pt x="35190" y="21923"/>
                      <a:pt x="35111" y="21974"/>
                    </a:cubicBezTo>
                    <a:cubicBezTo>
                      <a:pt x="35052" y="22021"/>
                      <a:pt x="34934" y="22053"/>
                      <a:pt x="34862" y="22053"/>
                    </a:cubicBezTo>
                    <a:cubicBezTo>
                      <a:pt x="34853" y="22053"/>
                      <a:pt x="34845" y="22052"/>
                      <a:pt x="34837" y="22051"/>
                    </a:cubicBezTo>
                    <a:cubicBezTo>
                      <a:pt x="34720" y="22040"/>
                      <a:pt x="34635" y="21993"/>
                      <a:pt x="34565" y="21927"/>
                    </a:cubicBezTo>
                    <a:cubicBezTo>
                      <a:pt x="34527" y="21895"/>
                      <a:pt x="34498" y="21862"/>
                      <a:pt x="34472" y="21825"/>
                    </a:cubicBezTo>
                    <a:cubicBezTo>
                      <a:pt x="34444" y="21789"/>
                      <a:pt x="34420" y="21753"/>
                      <a:pt x="34400" y="21714"/>
                    </a:cubicBezTo>
                    <a:cubicBezTo>
                      <a:pt x="34316" y="21561"/>
                      <a:pt x="34260" y="21400"/>
                      <a:pt x="34225" y="21238"/>
                    </a:cubicBezTo>
                    <a:cubicBezTo>
                      <a:pt x="34146" y="20916"/>
                      <a:pt x="34128" y="20594"/>
                      <a:pt x="34130" y="20284"/>
                    </a:cubicBezTo>
                    <a:cubicBezTo>
                      <a:pt x="34136" y="19663"/>
                      <a:pt x="34233" y="19093"/>
                      <a:pt x="34377" y="18619"/>
                    </a:cubicBezTo>
                    <a:cubicBezTo>
                      <a:pt x="34519" y="18147"/>
                      <a:pt x="34700" y="17771"/>
                      <a:pt x="34898" y="17559"/>
                    </a:cubicBezTo>
                    <a:cubicBezTo>
                      <a:pt x="34996" y="17453"/>
                      <a:pt x="35096" y="17394"/>
                      <a:pt x="35172" y="17376"/>
                    </a:cubicBezTo>
                    <a:cubicBezTo>
                      <a:pt x="35214" y="17365"/>
                      <a:pt x="35246" y="17363"/>
                      <a:pt x="35266" y="17363"/>
                    </a:cubicBezTo>
                    <a:close/>
                    <a:moveTo>
                      <a:pt x="31972" y="28561"/>
                    </a:moveTo>
                    <a:cubicBezTo>
                      <a:pt x="32020" y="28561"/>
                      <a:pt x="32060" y="28568"/>
                      <a:pt x="32088" y="28583"/>
                    </a:cubicBezTo>
                    <a:cubicBezTo>
                      <a:pt x="32135" y="28601"/>
                      <a:pt x="32157" y="28622"/>
                      <a:pt x="32158" y="28622"/>
                    </a:cubicBezTo>
                    <a:cubicBezTo>
                      <a:pt x="32158" y="28622"/>
                      <a:pt x="32158" y="28622"/>
                      <a:pt x="32158" y="28622"/>
                    </a:cubicBezTo>
                    <a:lnTo>
                      <a:pt x="32158" y="28622"/>
                    </a:lnTo>
                    <a:cubicBezTo>
                      <a:pt x="32158" y="28622"/>
                      <a:pt x="32158" y="28622"/>
                      <a:pt x="32158" y="28622"/>
                    </a:cubicBezTo>
                    <a:cubicBezTo>
                      <a:pt x="32157" y="28622"/>
                      <a:pt x="32135" y="28602"/>
                      <a:pt x="32087" y="28584"/>
                    </a:cubicBezTo>
                    <a:cubicBezTo>
                      <a:pt x="32060" y="28572"/>
                      <a:pt x="32024" y="28566"/>
                      <a:pt x="31982" y="28566"/>
                    </a:cubicBezTo>
                    <a:cubicBezTo>
                      <a:pt x="31946" y="28566"/>
                      <a:pt x="31905" y="28571"/>
                      <a:pt x="31861" y="28580"/>
                    </a:cubicBezTo>
                    <a:cubicBezTo>
                      <a:pt x="31667" y="28618"/>
                      <a:pt x="31417" y="28765"/>
                      <a:pt x="31170" y="28994"/>
                    </a:cubicBezTo>
                    <a:cubicBezTo>
                      <a:pt x="30926" y="29223"/>
                      <a:pt x="30673" y="29533"/>
                      <a:pt x="30470" y="29895"/>
                    </a:cubicBezTo>
                    <a:cubicBezTo>
                      <a:pt x="30371" y="30079"/>
                      <a:pt x="30278" y="30273"/>
                      <a:pt x="30222" y="30478"/>
                    </a:cubicBezTo>
                    <a:cubicBezTo>
                      <a:pt x="30194" y="30581"/>
                      <a:pt x="30175" y="30684"/>
                      <a:pt x="30175" y="30784"/>
                    </a:cubicBezTo>
                    <a:cubicBezTo>
                      <a:pt x="30173" y="30879"/>
                      <a:pt x="30207" y="30978"/>
                      <a:pt x="30254" y="31009"/>
                    </a:cubicBezTo>
                    <a:cubicBezTo>
                      <a:pt x="30295" y="31042"/>
                      <a:pt x="30346" y="31055"/>
                      <a:pt x="30402" y="31055"/>
                    </a:cubicBezTo>
                    <a:cubicBezTo>
                      <a:pt x="30523" y="31055"/>
                      <a:pt x="30669" y="30991"/>
                      <a:pt x="30793" y="30926"/>
                    </a:cubicBezTo>
                    <a:cubicBezTo>
                      <a:pt x="30977" y="30824"/>
                      <a:pt x="31148" y="30691"/>
                      <a:pt x="31303" y="30553"/>
                    </a:cubicBezTo>
                    <a:cubicBezTo>
                      <a:pt x="31612" y="30273"/>
                      <a:pt x="31855" y="29961"/>
                      <a:pt x="32024" y="29669"/>
                    </a:cubicBezTo>
                    <a:cubicBezTo>
                      <a:pt x="32192" y="29376"/>
                      <a:pt x="32279" y="29100"/>
                      <a:pt x="32271" y="28902"/>
                    </a:cubicBezTo>
                    <a:cubicBezTo>
                      <a:pt x="32268" y="28804"/>
                      <a:pt x="32244" y="28725"/>
                      <a:pt x="32212" y="28683"/>
                    </a:cubicBezTo>
                    <a:cubicBezTo>
                      <a:pt x="32192" y="28653"/>
                      <a:pt x="32177" y="28639"/>
                      <a:pt x="32169" y="28631"/>
                    </a:cubicBezTo>
                    <a:lnTo>
                      <a:pt x="32169" y="28631"/>
                    </a:lnTo>
                    <a:cubicBezTo>
                      <a:pt x="32178" y="28639"/>
                      <a:pt x="32196" y="28655"/>
                      <a:pt x="32215" y="28682"/>
                    </a:cubicBezTo>
                    <a:cubicBezTo>
                      <a:pt x="32248" y="28724"/>
                      <a:pt x="32271" y="28802"/>
                      <a:pt x="32276" y="28900"/>
                    </a:cubicBezTo>
                    <a:cubicBezTo>
                      <a:pt x="32289" y="29094"/>
                      <a:pt x="32212" y="29376"/>
                      <a:pt x="32063" y="29684"/>
                    </a:cubicBezTo>
                    <a:cubicBezTo>
                      <a:pt x="31914" y="29991"/>
                      <a:pt x="31692" y="30328"/>
                      <a:pt x="31396" y="30643"/>
                    </a:cubicBezTo>
                    <a:cubicBezTo>
                      <a:pt x="31245" y="30798"/>
                      <a:pt x="31077" y="30950"/>
                      <a:pt x="30879" y="31071"/>
                    </a:cubicBezTo>
                    <a:cubicBezTo>
                      <a:pt x="30779" y="31132"/>
                      <a:pt x="30670" y="31183"/>
                      <a:pt x="30547" y="31213"/>
                    </a:cubicBezTo>
                    <a:cubicBezTo>
                      <a:pt x="30499" y="31225"/>
                      <a:pt x="30449" y="31234"/>
                      <a:pt x="30395" y="31234"/>
                    </a:cubicBezTo>
                    <a:cubicBezTo>
                      <a:pt x="30380" y="31234"/>
                      <a:pt x="30366" y="31234"/>
                      <a:pt x="30351" y="31232"/>
                    </a:cubicBezTo>
                    <a:lnTo>
                      <a:pt x="30298" y="31227"/>
                    </a:lnTo>
                    <a:cubicBezTo>
                      <a:pt x="30278" y="31221"/>
                      <a:pt x="30258" y="31215"/>
                      <a:pt x="30238" y="31208"/>
                    </a:cubicBezTo>
                    <a:cubicBezTo>
                      <a:pt x="30194" y="31193"/>
                      <a:pt x="30178" y="31179"/>
                      <a:pt x="30151" y="31162"/>
                    </a:cubicBezTo>
                    <a:cubicBezTo>
                      <a:pt x="30012" y="31054"/>
                      <a:pt x="29996" y="30905"/>
                      <a:pt x="29994" y="30780"/>
                    </a:cubicBezTo>
                    <a:cubicBezTo>
                      <a:pt x="29994" y="30652"/>
                      <a:pt x="30020" y="30535"/>
                      <a:pt x="30059" y="30426"/>
                    </a:cubicBezTo>
                    <a:cubicBezTo>
                      <a:pt x="30129" y="30202"/>
                      <a:pt x="30242" y="30006"/>
                      <a:pt x="30359" y="29826"/>
                    </a:cubicBezTo>
                    <a:cubicBezTo>
                      <a:pt x="30599" y="29466"/>
                      <a:pt x="30876" y="29175"/>
                      <a:pt x="31143" y="28960"/>
                    </a:cubicBezTo>
                    <a:cubicBezTo>
                      <a:pt x="31408" y="28748"/>
                      <a:pt x="31665" y="28610"/>
                      <a:pt x="31861" y="28572"/>
                    </a:cubicBezTo>
                    <a:cubicBezTo>
                      <a:pt x="31901" y="28565"/>
                      <a:pt x="31939" y="28561"/>
                      <a:pt x="31972" y="28561"/>
                    </a:cubicBezTo>
                    <a:close/>
                    <a:moveTo>
                      <a:pt x="19178" y="1"/>
                    </a:moveTo>
                    <a:cubicBezTo>
                      <a:pt x="8603" y="1"/>
                      <a:pt x="0" y="8603"/>
                      <a:pt x="0" y="19179"/>
                    </a:cubicBezTo>
                    <a:cubicBezTo>
                      <a:pt x="0" y="25082"/>
                      <a:pt x="2681" y="30367"/>
                      <a:pt x="6888" y="33888"/>
                    </a:cubicBezTo>
                    <a:cubicBezTo>
                      <a:pt x="7042" y="33565"/>
                      <a:pt x="7382" y="33214"/>
                      <a:pt x="7941" y="32751"/>
                    </a:cubicBezTo>
                    <a:cubicBezTo>
                      <a:pt x="7772" y="32693"/>
                      <a:pt x="7675" y="32657"/>
                      <a:pt x="7663" y="32653"/>
                    </a:cubicBezTo>
                    <a:cubicBezTo>
                      <a:pt x="6674" y="31807"/>
                      <a:pt x="5779" y="30855"/>
                      <a:pt x="4997" y="29814"/>
                    </a:cubicBezTo>
                    <a:lnTo>
                      <a:pt x="4997" y="29814"/>
                    </a:lnTo>
                    <a:cubicBezTo>
                      <a:pt x="5045" y="29826"/>
                      <a:pt x="5095" y="29832"/>
                      <a:pt x="5146" y="29832"/>
                    </a:cubicBezTo>
                    <a:cubicBezTo>
                      <a:pt x="5308" y="29832"/>
                      <a:pt x="5478" y="29771"/>
                      <a:pt x="5583" y="29637"/>
                    </a:cubicBezTo>
                    <a:cubicBezTo>
                      <a:pt x="5728" y="29449"/>
                      <a:pt x="5728" y="29243"/>
                      <a:pt x="5720" y="29078"/>
                    </a:cubicBezTo>
                    <a:cubicBezTo>
                      <a:pt x="5708" y="28906"/>
                      <a:pt x="5663" y="28757"/>
                      <a:pt x="5616" y="28623"/>
                    </a:cubicBezTo>
                    <a:cubicBezTo>
                      <a:pt x="5521" y="28356"/>
                      <a:pt x="5396" y="28158"/>
                      <a:pt x="5302" y="28025"/>
                    </a:cubicBezTo>
                    <a:cubicBezTo>
                      <a:pt x="5207" y="27894"/>
                      <a:pt x="5144" y="27829"/>
                      <a:pt x="5144" y="27829"/>
                    </a:cubicBezTo>
                    <a:lnTo>
                      <a:pt x="5144" y="27829"/>
                    </a:lnTo>
                    <a:cubicBezTo>
                      <a:pt x="5144" y="27829"/>
                      <a:pt x="5185" y="27911"/>
                      <a:pt x="5247" y="28058"/>
                    </a:cubicBezTo>
                    <a:cubicBezTo>
                      <a:pt x="5307" y="28203"/>
                      <a:pt x="5388" y="28415"/>
                      <a:pt x="5440" y="28673"/>
                    </a:cubicBezTo>
                    <a:cubicBezTo>
                      <a:pt x="5466" y="28803"/>
                      <a:pt x="5485" y="28944"/>
                      <a:pt x="5481" y="29085"/>
                    </a:cubicBezTo>
                    <a:cubicBezTo>
                      <a:pt x="5479" y="29206"/>
                      <a:pt x="5451" y="29328"/>
                      <a:pt x="5396" y="29411"/>
                    </a:cubicBezTo>
                    <a:cubicBezTo>
                      <a:pt x="5336" y="29255"/>
                      <a:pt x="5074" y="29059"/>
                      <a:pt x="4708" y="28673"/>
                    </a:cubicBezTo>
                    <a:cubicBezTo>
                      <a:pt x="4324" y="28268"/>
                      <a:pt x="4166" y="27910"/>
                      <a:pt x="4131" y="27584"/>
                    </a:cubicBezTo>
                    <a:cubicBezTo>
                      <a:pt x="4111" y="27394"/>
                      <a:pt x="4075" y="27310"/>
                      <a:pt x="4036" y="27280"/>
                    </a:cubicBezTo>
                    <a:cubicBezTo>
                      <a:pt x="4065" y="27248"/>
                      <a:pt x="4103" y="27225"/>
                      <a:pt x="4136" y="27212"/>
                    </a:cubicBezTo>
                    <a:cubicBezTo>
                      <a:pt x="4185" y="27194"/>
                      <a:pt x="4212" y="27187"/>
                      <a:pt x="4252" y="27182"/>
                    </a:cubicBezTo>
                    <a:cubicBezTo>
                      <a:pt x="4267" y="27181"/>
                      <a:pt x="4281" y="27180"/>
                      <a:pt x="4295" y="27180"/>
                    </a:cubicBezTo>
                    <a:cubicBezTo>
                      <a:pt x="4350" y="27180"/>
                      <a:pt x="4395" y="27189"/>
                      <a:pt x="4428" y="27196"/>
                    </a:cubicBezTo>
                    <a:cubicBezTo>
                      <a:pt x="4469" y="27206"/>
                      <a:pt x="4490" y="27216"/>
                      <a:pt x="4490" y="27216"/>
                    </a:cubicBezTo>
                    <a:cubicBezTo>
                      <a:pt x="4490" y="27216"/>
                      <a:pt x="4473" y="27200"/>
                      <a:pt x="4436" y="27175"/>
                    </a:cubicBezTo>
                    <a:cubicBezTo>
                      <a:pt x="4400" y="27153"/>
                      <a:pt x="4342" y="27119"/>
                      <a:pt x="4255" y="27102"/>
                    </a:cubicBezTo>
                    <a:cubicBezTo>
                      <a:pt x="4233" y="27097"/>
                      <a:pt x="4212" y="27095"/>
                      <a:pt x="4186" y="27093"/>
                    </a:cubicBezTo>
                    <a:cubicBezTo>
                      <a:pt x="4159" y="27093"/>
                      <a:pt x="4132" y="27095"/>
                      <a:pt x="4111" y="27097"/>
                    </a:cubicBezTo>
                    <a:cubicBezTo>
                      <a:pt x="4050" y="27108"/>
                      <a:pt x="3995" y="27131"/>
                      <a:pt x="3939" y="27171"/>
                    </a:cubicBezTo>
                    <a:cubicBezTo>
                      <a:pt x="3832" y="27253"/>
                      <a:pt x="3763" y="27389"/>
                      <a:pt x="3728" y="27535"/>
                    </a:cubicBezTo>
                    <a:cubicBezTo>
                      <a:pt x="3707" y="27625"/>
                      <a:pt x="3697" y="27723"/>
                      <a:pt x="3700" y="27824"/>
                    </a:cubicBezTo>
                    <a:cubicBezTo>
                      <a:pt x="2267" y="25266"/>
                      <a:pt x="1451" y="22318"/>
                      <a:pt x="1451" y="19177"/>
                    </a:cubicBezTo>
                    <a:cubicBezTo>
                      <a:pt x="1451" y="9389"/>
                      <a:pt x="9384" y="1452"/>
                      <a:pt x="19173" y="1452"/>
                    </a:cubicBezTo>
                    <a:cubicBezTo>
                      <a:pt x="20172" y="1452"/>
                      <a:pt x="21151" y="1537"/>
                      <a:pt x="22105" y="1697"/>
                    </a:cubicBezTo>
                    <a:cubicBezTo>
                      <a:pt x="22081" y="1706"/>
                      <a:pt x="22060" y="1718"/>
                      <a:pt x="22034" y="1728"/>
                    </a:cubicBezTo>
                    <a:cubicBezTo>
                      <a:pt x="21963" y="1761"/>
                      <a:pt x="21883" y="1792"/>
                      <a:pt x="21797" y="1820"/>
                    </a:cubicBezTo>
                    <a:cubicBezTo>
                      <a:pt x="21629" y="1882"/>
                      <a:pt x="21441" y="1933"/>
                      <a:pt x="21251" y="1980"/>
                    </a:cubicBezTo>
                    <a:cubicBezTo>
                      <a:pt x="20808" y="2089"/>
                      <a:pt x="20354" y="2155"/>
                      <a:pt x="20051" y="2190"/>
                    </a:cubicBezTo>
                    <a:cubicBezTo>
                      <a:pt x="20101" y="2210"/>
                      <a:pt x="20152" y="2231"/>
                      <a:pt x="20201" y="2258"/>
                    </a:cubicBezTo>
                    <a:cubicBezTo>
                      <a:pt x="20341" y="2264"/>
                      <a:pt x="20504" y="2269"/>
                      <a:pt x="20678" y="2269"/>
                    </a:cubicBezTo>
                    <a:cubicBezTo>
                      <a:pt x="20804" y="2269"/>
                      <a:pt x="20937" y="2267"/>
                      <a:pt x="21071" y="2261"/>
                    </a:cubicBezTo>
                    <a:lnTo>
                      <a:pt x="21071" y="2261"/>
                    </a:lnTo>
                    <a:cubicBezTo>
                      <a:pt x="21066" y="2268"/>
                      <a:pt x="21047" y="2289"/>
                      <a:pt x="21024" y="2335"/>
                    </a:cubicBezTo>
                    <a:cubicBezTo>
                      <a:pt x="21012" y="2362"/>
                      <a:pt x="20999" y="2395"/>
                      <a:pt x="20991" y="2435"/>
                    </a:cubicBezTo>
                    <a:cubicBezTo>
                      <a:pt x="20984" y="2456"/>
                      <a:pt x="20983" y="2477"/>
                      <a:pt x="20980" y="2500"/>
                    </a:cubicBezTo>
                    <a:cubicBezTo>
                      <a:pt x="20979" y="2524"/>
                      <a:pt x="20976" y="2550"/>
                      <a:pt x="20980" y="2574"/>
                    </a:cubicBezTo>
                    <a:cubicBezTo>
                      <a:pt x="20984" y="2599"/>
                      <a:pt x="20986" y="2627"/>
                      <a:pt x="20992" y="2654"/>
                    </a:cubicBezTo>
                    <a:cubicBezTo>
                      <a:pt x="21003" y="2681"/>
                      <a:pt x="21011" y="2711"/>
                      <a:pt x="21020" y="2740"/>
                    </a:cubicBezTo>
                    <a:cubicBezTo>
                      <a:pt x="21031" y="2768"/>
                      <a:pt x="21051" y="2798"/>
                      <a:pt x="21067" y="2828"/>
                    </a:cubicBezTo>
                    <a:cubicBezTo>
                      <a:pt x="21077" y="2842"/>
                      <a:pt x="21085" y="2858"/>
                      <a:pt x="21094" y="2873"/>
                    </a:cubicBezTo>
                    <a:lnTo>
                      <a:pt x="21131" y="2915"/>
                    </a:lnTo>
                    <a:cubicBezTo>
                      <a:pt x="21153" y="2943"/>
                      <a:pt x="21178" y="2974"/>
                      <a:pt x="21204" y="3001"/>
                    </a:cubicBezTo>
                    <a:cubicBezTo>
                      <a:pt x="21234" y="3028"/>
                      <a:pt x="21262" y="3055"/>
                      <a:pt x="21293" y="3081"/>
                    </a:cubicBezTo>
                    <a:cubicBezTo>
                      <a:pt x="21308" y="3095"/>
                      <a:pt x="21323" y="3108"/>
                      <a:pt x="21340" y="3122"/>
                    </a:cubicBezTo>
                    <a:lnTo>
                      <a:pt x="21392" y="3157"/>
                    </a:lnTo>
                    <a:lnTo>
                      <a:pt x="21496" y="3229"/>
                    </a:lnTo>
                    <a:cubicBezTo>
                      <a:pt x="21568" y="3275"/>
                      <a:pt x="21648" y="3311"/>
                      <a:pt x="21721" y="3351"/>
                    </a:cubicBezTo>
                    <a:cubicBezTo>
                      <a:pt x="21797" y="3392"/>
                      <a:pt x="21879" y="3418"/>
                      <a:pt x="21952" y="3452"/>
                    </a:cubicBezTo>
                    <a:cubicBezTo>
                      <a:pt x="22026" y="3486"/>
                      <a:pt x="22104" y="3510"/>
                      <a:pt x="22175" y="3533"/>
                    </a:cubicBezTo>
                    <a:cubicBezTo>
                      <a:pt x="22248" y="3554"/>
                      <a:pt x="22316" y="3577"/>
                      <a:pt x="22379" y="3597"/>
                    </a:cubicBezTo>
                    <a:cubicBezTo>
                      <a:pt x="22507" y="3631"/>
                      <a:pt x="22617" y="3652"/>
                      <a:pt x="22691" y="3671"/>
                    </a:cubicBezTo>
                    <a:cubicBezTo>
                      <a:pt x="22766" y="3687"/>
                      <a:pt x="22810" y="3695"/>
                      <a:pt x="22810" y="3695"/>
                    </a:cubicBezTo>
                    <a:cubicBezTo>
                      <a:pt x="22810" y="3695"/>
                      <a:pt x="22770" y="3679"/>
                      <a:pt x="22698" y="3653"/>
                    </a:cubicBezTo>
                    <a:cubicBezTo>
                      <a:pt x="22625" y="3628"/>
                      <a:pt x="22524" y="3592"/>
                      <a:pt x="22402" y="3547"/>
                    </a:cubicBezTo>
                    <a:cubicBezTo>
                      <a:pt x="22342" y="3525"/>
                      <a:pt x="22279" y="3498"/>
                      <a:pt x="22209" y="3471"/>
                    </a:cubicBezTo>
                    <a:cubicBezTo>
                      <a:pt x="22140" y="3444"/>
                      <a:pt x="22068" y="3416"/>
                      <a:pt x="21998" y="3382"/>
                    </a:cubicBezTo>
                    <a:cubicBezTo>
                      <a:pt x="21927" y="3349"/>
                      <a:pt x="21850" y="3316"/>
                      <a:pt x="21779" y="3279"/>
                    </a:cubicBezTo>
                    <a:cubicBezTo>
                      <a:pt x="21709" y="3239"/>
                      <a:pt x="21635" y="3204"/>
                      <a:pt x="21568" y="3161"/>
                    </a:cubicBezTo>
                    <a:lnTo>
                      <a:pt x="21469" y="3095"/>
                    </a:lnTo>
                    <a:lnTo>
                      <a:pt x="21421" y="3061"/>
                    </a:lnTo>
                    <a:cubicBezTo>
                      <a:pt x="21406" y="3049"/>
                      <a:pt x="21392" y="3036"/>
                      <a:pt x="21376" y="3024"/>
                    </a:cubicBezTo>
                    <a:cubicBezTo>
                      <a:pt x="21348" y="3001"/>
                      <a:pt x="21320" y="2975"/>
                      <a:pt x="21292" y="2952"/>
                    </a:cubicBezTo>
                    <a:cubicBezTo>
                      <a:pt x="21265" y="2927"/>
                      <a:pt x="21242" y="2901"/>
                      <a:pt x="21219" y="2876"/>
                    </a:cubicBezTo>
                    <a:lnTo>
                      <a:pt x="21184" y="2840"/>
                    </a:lnTo>
                    <a:lnTo>
                      <a:pt x="21157" y="2801"/>
                    </a:lnTo>
                    <a:cubicBezTo>
                      <a:pt x="21140" y="2774"/>
                      <a:pt x="21118" y="2751"/>
                      <a:pt x="21106" y="2724"/>
                    </a:cubicBezTo>
                    <a:cubicBezTo>
                      <a:pt x="21094" y="2697"/>
                      <a:pt x="21084" y="2672"/>
                      <a:pt x="21071" y="2646"/>
                    </a:cubicBezTo>
                    <a:cubicBezTo>
                      <a:pt x="21061" y="2621"/>
                      <a:pt x="21057" y="2597"/>
                      <a:pt x="21050" y="2572"/>
                    </a:cubicBezTo>
                    <a:cubicBezTo>
                      <a:pt x="21041" y="2550"/>
                      <a:pt x="21041" y="2525"/>
                      <a:pt x="21038" y="2504"/>
                    </a:cubicBezTo>
                    <a:cubicBezTo>
                      <a:pt x="21034" y="2482"/>
                      <a:pt x="21033" y="2460"/>
                      <a:pt x="21034" y="2442"/>
                    </a:cubicBezTo>
                    <a:cubicBezTo>
                      <a:pt x="21034" y="2402"/>
                      <a:pt x="21041" y="2368"/>
                      <a:pt x="21046" y="2341"/>
                    </a:cubicBezTo>
                    <a:cubicBezTo>
                      <a:pt x="21057" y="2298"/>
                      <a:pt x="21067" y="2272"/>
                      <a:pt x="21073" y="2261"/>
                    </a:cubicBezTo>
                    <a:cubicBezTo>
                      <a:pt x="21135" y="2257"/>
                      <a:pt x="21195" y="2256"/>
                      <a:pt x="21258" y="2250"/>
                    </a:cubicBezTo>
                    <a:lnTo>
                      <a:pt x="21258" y="2250"/>
                    </a:lnTo>
                    <a:cubicBezTo>
                      <a:pt x="21254" y="2258"/>
                      <a:pt x="21251" y="2268"/>
                      <a:pt x="21249" y="2276"/>
                    </a:cubicBezTo>
                    <a:lnTo>
                      <a:pt x="21245" y="2290"/>
                    </a:lnTo>
                    <a:lnTo>
                      <a:pt x="21241" y="2304"/>
                    </a:lnTo>
                    <a:lnTo>
                      <a:pt x="21241" y="2308"/>
                    </a:lnTo>
                    <a:lnTo>
                      <a:pt x="21241" y="2312"/>
                    </a:lnTo>
                    <a:lnTo>
                      <a:pt x="21239" y="2323"/>
                    </a:lnTo>
                    <a:lnTo>
                      <a:pt x="21234" y="2364"/>
                    </a:lnTo>
                    <a:cubicBezTo>
                      <a:pt x="21229" y="2392"/>
                      <a:pt x="21231" y="2419"/>
                      <a:pt x="21234" y="2449"/>
                    </a:cubicBezTo>
                    <a:cubicBezTo>
                      <a:pt x="21238" y="2477"/>
                      <a:pt x="21239" y="2505"/>
                      <a:pt x="21249" y="2531"/>
                    </a:cubicBezTo>
                    <a:cubicBezTo>
                      <a:pt x="21276" y="2641"/>
                      <a:pt x="21341" y="2740"/>
                      <a:pt x="21417" y="2829"/>
                    </a:cubicBezTo>
                    <a:cubicBezTo>
                      <a:pt x="21575" y="3008"/>
                      <a:pt x="21782" y="3140"/>
                      <a:pt x="21997" y="3248"/>
                    </a:cubicBezTo>
                    <a:cubicBezTo>
                      <a:pt x="22213" y="3357"/>
                      <a:pt x="22440" y="3431"/>
                      <a:pt x="22671" y="3490"/>
                    </a:cubicBezTo>
                    <a:cubicBezTo>
                      <a:pt x="22730" y="3506"/>
                      <a:pt x="22782" y="3514"/>
                      <a:pt x="22836" y="3526"/>
                    </a:cubicBezTo>
                    <a:cubicBezTo>
                      <a:pt x="22864" y="3531"/>
                      <a:pt x="22883" y="3537"/>
                      <a:pt x="22921" y="3543"/>
                    </a:cubicBezTo>
                    <a:lnTo>
                      <a:pt x="23005" y="3557"/>
                    </a:lnTo>
                    <a:cubicBezTo>
                      <a:pt x="23060" y="3565"/>
                      <a:pt x="23115" y="3572"/>
                      <a:pt x="23169" y="3577"/>
                    </a:cubicBezTo>
                    <a:cubicBezTo>
                      <a:pt x="23223" y="3584"/>
                      <a:pt x="23276" y="3588"/>
                      <a:pt x="23330" y="3590"/>
                    </a:cubicBezTo>
                    <a:cubicBezTo>
                      <a:pt x="23402" y="3595"/>
                      <a:pt x="23473" y="3598"/>
                      <a:pt x="23541" y="3598"/>
                    </a:cubicBezTo>
                    <a:cubicBezTo>
                      <a:pt x="23676" y="3598"/>
                      <a:pt x="23804" y="3588"/>
                      <a:pt x="23924" y="3572"/>
                    </a:cubicBezTo>
                    <a:cubicBezTo>
                      <a:pt x="24284" y="3525"/>
                      <a:pt x="24551" y="3389"/>
                      <a:pt x="24664" y="3257"/>
                    </a:cubicBezTo>
                    <a:cubicBezTo>
                      <a:pt x="24720" y="3192"/>
                      <a:pt x="24744" y="3130"/>
                      <a:pt x="24754" y="3089"/>
                    </a:cubicBezTo>
                    <a:cubicBezTo>
                      <a:pt x="24760" y="3049"/>
                      <a:pt x="24764" y="3028"/>
                      <a:pt x="24764" y="3028"/>
                    </a:cubicBezTo>
                    <a:lnTo>
                      <a:pt x="24764" y="3028"/>
                    </a:lnTo>
                    <a:cubicBezTo>
                      <a:pt x="24764" y="3028"/>
                      <a:pt x="24754" y="3048"/>
                      <a:pt x="24733" y="3087"/>
                    </a:cubicBezTo>
                    <a:cubicBezTo>
                      <a:pt x="24712" y="3123"/>
                      <a:pt x="24672" y="3170"/>
                      <a:pt x="24606" y="3222"/>
                    </a:cubicBezTo>
                    <a:cubicBezTo>
                      <a:pt x="24539" y="3272"/>
                      <a:pt x="24441" y="3316"/>
                      <a:pt x="24317" y="3353"/>
                    </a:cubicBezTo>
                    <a:cubicBezTo>
                      <a:pt x="24195" y="3389"/>
                      <a:pt x="24046" y="3410"/>
                      <a:pt x="23881" y="3417"/>
                    </a:cubicBezTo>
                    <a:cubicBezTo>
                      <a:pt x="23846" y="3419"/>
                      <a:pt x="23811" y="3419"/>
                      <a:pt x="23775" y="3419"/>
                    </a:cubicBezTo>
                    <a:cubicBezTo>
                      <a:pt x="23640" y="3419"/>
                      <a:pt x="23494" y="3409"/>
                      <a:pt x="23342" y="3389"/>
                    </a:cubicBezTo>
                    <a:cubicBezTo>
                      <a:pt x="23295" y="3384"/>
                      <a:pt x="23247" y="3375"/>
                      <a:pt x="23199" y="3366"/>
                    </a:cubicBezTo>
                    <a:cubicBezTo>
                      <a:pt x="23185" y="3365"/>
                      <a:pt x="23173" y="3362"/>
                      <a:pt x="23160" y="3359"/>
                    </a:cubicBezTo>
                    <a:cubicBezTo>
                      <a:pt x="22911" y="3157"/>
                      <a:pt x="22205" y="2699"/>
                      <a:pt x="22349" y="2188"/>
                    </a:cubicBezTo>
                    <a:cubicBezTo>
                      <a:pt x="22386" y="2055"/>
                      <a:pt x="22547" y="1994"/>
                      <a:pt x="22730" y="1967"/>
                    </a:cubicBezTo>
                    <a:cubicBezTo>
                      <a:pt x="22851" y="1968"/>
                      <a:pt x="22970" y="1975"/>
                      <a:pt x="23080" y="1987"/>
                    </a:cubicBezTo>
                    <a:cubicBezTo>
                      <a:pt x="23250" y="2007"/>
                      <a:pt x="23407" y="2034"/>
                      <a:pt x="23542" y="2066"/>
                    </a:cubicBezTo>
                    <a:cubicBezTo>
                      <a:pt x="23678" y="2097"/>
                      <a:pt x="23797" y="2131"/>
                      <a:pt x="23891" y="2163"/>
                    </a:cubicBezTo>
                    <a:cubicBezTo>
                      <a:pt x="24082" y="2227"/>
                      <a:pt x="24188" y="2276"/>
                      <a:pt x="24188" y="2276"/>
                    </a:cubicBezTo>
                    <a:cubicBezTo>
                      <a:pt x="24188" y="2276"/>
                      <a:pt x="24165" y="2261"/>
                      <a:pt x="24122" y="2231"/>
                    </a:cubicBezTo>
                    <a:cubicBezTo>
                      <a:pt x="24080" y="2203"/>
                      <a:pt x="24014" y="2162"/>
                      <a:pt x="23924" y="2116"/>
                    </a:cubicBezTo>
                    <a:cubicBezTo>
                      <a:pt x="23905" y="2106"/>
                      <a:pt x="23879" y="2096"/>
                      <a:pt x="23858" y="2084"/>
                    </a:cubicBezTo>
                    <a:lnTo>
                      <a:pt x="23858" y="2084"/>
                    </a:lnTo>
                    <a:cubicBezTo>
                      <a:pt x="27995" y="3216"/>
                      <a:pt x="31528" y="5807"/>
                      <a:pt x="33869" y="9272"/>
                    </a:cubicBezTo>
                    <a:cubicBezTo>
                      <a:pt x="30269" y="15226"/>
                      <a:pt x="29806" y="20003"/>
                      <a:pt x="28715" y="23978"/>
                    </a:cubicBezTo>
                    <a:lnTo>
                      <a:pt x="28715" y="31658"/>
                    </a:lnTo>
                    <a:cubicBezTo>
                      <a:pt x="29490" y="32247"/>
                      <a:pt x="30069" y="32693"/>
                      <a:pt x="30480" y="33067"/>
                    </a:cubicBezTo>
                    <a:cubicBezTo>
                      <a:pt x="30947" y="32680"/>
                      <a:pt x="31400" y="32272"/>
                      <a:pt x="31835" y="31842"/>
                    </a:cubicBezTo>
                    <a:cubicBezTo>
                      <a:pt x="32478" y="31195"/>
                      <a:pt x="33075" y="30503"/>
                      <a:pt x="33617" y="29789"/>
                    </a:cubicBezTo>
                    <a:cubicBezTo>
                      <a:pt x="34152" y="29066"/>
                      <a:pt x="34624" y="28317"/>
                      <a:pt x="35044" y="27570"/>
                    </a:cubicBezTo>
                    <a:cubicBezTo>
                      <a:pt x="35237" y="27187"/>
                      <a:pt x="35443" y="26822"/>
                      <a:pt x="35608" y="26442"/>
                    </a:cubicBezTo>
                    <a:cubicBezTo>
                      <a:pt x="35694" y="26254"/>
                      <a:pt x="35783" y="26072"/>
                      <a:pt x="35862" y="25886"/>
                    </a:cubicBezTo>
                    <a:cubicBezTo>
                      <a:pt x="35937" y="25701"/>
                      <a:pt x="36011" y="25516"/>
                      <a:pt x="36085" y="25333"/>
                    </a:cubicBezTo>
                    <a:cubicBezTo>
                      <a:pt x="36161" y="25152"/>
                      <a:pt x="36226" y="24969"/>
                      <a:pt x="36286" y="24789"/>
                    </a:cubicBezTo>
                    <a:cubicBezTo>
                      <a:pt x="36348" y="24609"/>
                      <a:pt x="36410" y="24432"/>
                      <a:pt x="36470" y="24257"/>
                    </a:cubicBezTo>
                    <a:cubicBezTo>
                      <a:pt x="36574" y="23903"/>
                      <a:pt x="36681" y="23562"/>
                      <a:pt x="36764" y="23230"/>
                    </a:cubicBezTo>
                    <a:cubicBezTo>
                      <a:pt x="36931" y="22565"/>
                      <a:pt x="37054" y="21948"/>
                      <a:pt x="37144" y="21397"/>
                    </a:cubicBezTo>
                    <a:cubicBezTo>
                      <a:pt x="37182" y="21120"/>
                      <a:pt x="37220" y="20861"/>
                      <a:pt x="37253" y="20622"/>
                    </a:cubicBezTo>
                    <a:cubicBezTo>
                      <a:pt x="37275" y="20383"/>
                      <a:pt x="37295" y="20162"/>
                      <a:pt x="37312" y="19961"/>
                    </a:cubicBezTo>
                    <a:cubicBezTo>
                      <a:pt x="37320" y="19862"/>
                      <a:pt x="37328" y="19767"/>
                      <a:pt x="37336" y="19678"/>
                    </a:cubicBezTo>
                    <a:cubicBezTo>
                      <a:pt x="37340" y="19589"/>
                      <a:pt x="37343" y="19505"/>
                      <a:pt x="37347" y="19428"/>
                    </a:cubicBezTo>
                    <a:cubicBezTo>
                      <a:pt x="37353" y="19271"/>
                      <a:pt x="37359" y="19140"/>
                      <a:pt x="37362" y="19032"/>
                    </a:cubicBezTo>
                    <a:cubicBezTo>
                      <a:pt x="37370" y="18818"/>
                      <a:pt x="37374" y="18704"/>
                      <a:pt x="37374" y="18703"/>
                    </a:cubicBezTo>
                    <a:lnTo>
                      <a:pt x="37374" y="18703"/>
                    </a:lnTo>
                    <a:cubicBezTo>
                      <a:pt x="37374" y="18704"/>
                      <a:pt x="37373" y="18818"/>
                      <a:pt x="37370" y="19032"/>
                    </a:cubicBezTo>
                    <a:cubicBezTo>
                      <a:pt x="37369" y="19140"/>
                      <a:pt x="37367" y="19271"/>
                      <a:pt x="37366" y="19428"/>
                    </a:cubicBezTo>
                    <a:cubicBezTo>
                      <a:pt x="37363" y="19505"/>
                      <a:pt x="37363" y="19589"/>
                      <a:pt x="37362" y="19678"/>
                    </a:cubicBezTo>
                    <a:cubicBezTo>
                      <a:pt x="37357" y="19767"/>
                      <a:pt x="37350" y="19862"/>
                      <a:pt x="37343" y="19961"/>
                    </a:cubicBezTo>
                    <a:cubicBezTo>
                      <a:pt x="37330" y="20162"/>
                      <a:pt x="37316" y="20384"/>
                      <a:pt x="37301" y="20626"/>
                    </a:cubicBezTo>
                    <a:cubicBezTo>
                      <a:pt x="37275" y="20867"/>
                      <a:pt x="37245" y="21127"/>
                      <a:pt x="37213" y="21405"/>
                    </a:cubicBezTo>
                    <a:cubicBezTo>
                      <a:pt x="37182" y="21684"/>
                      <a:pt x="37122" y="21976"/>
                      <a:pt x="37075" y="22286"/>
                    </a:cubicBezTo>
                    <a:cubicBezTo>
                      <a:pt x="37028" y="22597"/>
                      <a:pt x="36940" y="22916"/>
                      <a:pt x="36870" y="23253"/>
                    </a:cubicBezTo>
                    <a:cubicBezTo>
                      <a:pt x="36791" y="23589"/>
                      <a:pt x="36688" y="23934"/>
                      <a:pt x="36590" y="24292"/>
                    </a:cubicBezTo>
                    <a:cubicBezTo>
                      <a:pt x="36531" y="24468"/>
                      <a:pt x="36473" y="24648"/>
                      <a:pt x="36413" y="24831"/>
                    </a:cubicBezTo>
                    <a:cubicBezTo>
                      <a:pt x="36353" y="25015"/>
                      <a:pt x="36292" y="25199"/>
                      <a:pt x="36218" y="25381"/>
                    </a:cubicBezTo>
                    <a:cubicBezTo>
                      <a:pt x="36147" y="25567"/>
                      <a:pt x="36074" y="25753"/>
                      <a:pt x="36000" y="25943"/>
                    </a:cubicBezTo>
                    <a:cubicBezTo>
                      <a:pt x="35924" y="26131"/>
                      <a:pt x="35836" y="26317"/>
                      <a:pt x="35754" y="26507"/>
                    </a:cubicBezTo>
                    <a:cubicBezTo>
                      <a:pt x="35595" y="26891"/>
                      <a:pt x="35387" y="27261"/>
                      <a:pt x="35193" y="27648"/>
                    </a:cubicBezTo>
                    <a:cubicBezTo>
                      <a:pt x="34776" y="28403"/>
                      <a:pt x="34302" y="29161"/>
                      <a:pt x="33764" y="29892"/>
                    </a:cubicBezTo>
                    <a:cubicBezTo>
                      <a:pt x="33220" y="30617"/>
                      <a:pt x="32620" y="31320"/>
                      <a:pt x="31974" y="31975"/>
                    </a:cubicBezTo>
                    <a:cubicBezTo>
                      <a:pt x="31541" y="32402"/>
                      <a:pt x="31085" y="32806"/>
                      <a:pt x="30619" y="33189"/>
                    </a:cubicBezTo>
                    <a:cubicBezTo>
                      <a:pt x="30904" y="33463"/>
                      <a:pt x="31092" y="33696"/>
                      <a:pt x="31190" y="33919"/>
                    </a:cubicBezTo>
                    <a:cubicBezTo>
                      <a:pt x="31212" y="33968"/>
                      <a:pt x="31230" y="34016"/>
                      <a:pt x="31250" y="34066"/>
                    </a:cubicBezTo>
                    <a:cubicBezTo>
                      <a:pt x="35585" y="30547"/>
                      <a:pt x="38356" y="25183"/>
                      <a:pt x="38356" y="19179"/>
                    </a:cubicBezTo>
                    <a:cubicBezTo>
                      <a:pt x="38356" y="8603"/>
                      <a:pt x="29753" y="1"/>
                      <a:pt x="19178"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3"/>
              <p:cNvSpPr/>
              <p:nvPr/>
            </p:nvSpPr>
            <p:spPr>
              <a:xfrm>
                <a:off x="7749902" y="2412621"/>
                <a:ext cx="82032" cy="217469"/>
              </a:xfrm>
              <a:custGeom>
                <a:rect b="b" l="l" r="r" t="t"/>
                <a:pathLst>
                  <a:path extrusionOk="0" h="4520" w="1705">
                    <a:moveTo>
                      <a:pt x="1066" y="1"/>
                    </a:moveTo>
                    <a:cubicBezTo>
                      <a:pt x="1066" y="1"/>
                      <a:pt x="1065" y="1"/>
                      <a:pt x="1065" y="1"/>
                    </a:cubicBezTo>
                    <a:lnTo>
                      <a:pt x="1065" y="1"/>
                    </a:lnTo>
                    <a:cubicBezTo>
                      <a:pt x="1066" y="1"/>
                      <a:pt x="1066" y="1"/>
                      <a:pt x="1066" y="1"/>
                    </a:cubicBezTo>
                    <a:close/>
                    <a:moveTo>
                      <a:pt x="1065" y="1"/>
                    </a:moveTo>
                    <a:lnTo>
                      <a:pt x="1065" y="1"/>
                    </a:lnTo>
                    <a:cubicBezTo>
                      <a:pt x="1065" y="1"/>
                      <a:pt x="1064" y="1"/>
                      <a:pt x="1061" y="1"/>
                    </a:cubicBezTo>
                    <a:cubicBezTo>
                      <a:pt x="1058" y="1"/>
                      <a:pt x="1055" y="1"/>
                      <a:pt x="1050" y="1"/>
                    </a:cubicBezTo>
                    <a:cubicBezTo>
                      <a:pt x="1031" y="1"/>
                      <a:pt x="997" y="2"/>
                      <a:pt x="950" y="15"/>
                    </a:cubicBezTo>
                    <a:cubicBezTo>
                      <a:pt x="873" y="34"/>
                      <a:pt x="774" y="96"/>
                      <a:pt x="680" y="203"/>
                    </a:cubicBezTo>
                    <a:cubicBezTo>
                      <a:pt x="491" y="417"/>
                      <a:pt x="305" y="793"/>
                      <a:pt x="187" y="1266"/>
                    </a:cubicBezTo>
                    <a:cubicBezTo>
                      <a:pt x="69" y="1740"/>
                      <a:pt x="1" y="2313"/>
                      <a:pt x="22" y="2920"/>
                    </a:cubicBezTo>
                    <a:cubicBezTo>
                      <a:pt x="36" y="3222"/>
                      <a:pt x="68" y="3535"/>
                      <a:pt x="147" y="3840"/>
                    </a:cubicBezTo>
                    <a:cubicBezTo>
                      <a:pt x="183" y="3992"/>
                      <a:pt x="238" y="4139"/>
                      <a:pt x="315" y="4271"/>
                    </a:cubicBezTo>
                    <a:cubicBezTo>
                      <a:pt x="385" y="4399"/>
                      <a:pt x="506" y="4514"/>
                      <a:pt x="612" y="4519"/>
                    </a:cubicBezTo>
                    <a:cubicBezTo>
                      <a:pt x="618" y="4519"/>
                      <a:pt x="625" y="4519"/>
                      <a:pt x="632" y="4519"/>
                    </a:cubicBezTo>
                    <a:cubicBezTo>
                      <a:pt x="667" y="4519"/>
                      <a:pt x="702" y="4518"/>
                      <a:pt x="718" y="4507"/>
                    </a:cubicBezTo>
                    <a:cubicBezTo>
                      <a:pt x="741" y="4505"/>
                      <a:pt x="773" y="4487"/>
                      <a:pt x="802" y="4468"/>
                    </a:cubicBezTo>
                    <a:cubicBezTo>
                      <a:pt x="863" y="4433"/>
                      <a:pt x="916" y="4381"/>
                      <a:pt x="967" y="4326"/>
                    </a:cubicBezTo>
                    <a:cubicBezTo>
                      <a:pt x="1067" y="4211"/>
                      <a:pt x="1147" y="4075"/>
                      <a:pt x="1216" y="3935"/>
                    </a:cubicBezTo>
                    <a:cubicBezTo>
                      <a:pt x="1348" y="3652"/>
                      <a:pt x="1444" y="3351"/>
                      <a:pt x="1518" y="3057"/>
                    </a:cubicBezTo>
                    <a:cubicBezTo>
                      <a:pt x="1659" y="2466"/>
                      <a:pt x="1705" y="1893"/>
                      <a:pt x="1683" y="1404"/>
                    </a:cubicBezTo>
                    <a:cubicBezTo>
                      <a:pt x="1660" y="915"/>
                      <a:pt x="1554" y="511"/>
                      <a:pt x="1407" y="265"/>
                    </a:cubicBezTo>
                    <a:cubicBezTo>
                      <a:pt x="1335" y="143"/>
                      <a:pt x="1247" y="64"/>
                      <a:pt x="1177" y="34"/>
                    </a:cubicBezTo>
                    <a:cubicBezTo>
                      <a:pt x="1110" y="1"/>
                      <a:pt x="1066" y="3"/>
                      <a:pt x="1065"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3"/>
              <p:cNvSpPr/>
              <p:nvPr/>
            </p:nvSpPr>
            <p:spPr>
              <a:xfrm>
                <a:off x="6197684" y="2310866"/>
                <a:ext cx="122254" cy="297383"/>
              </a:xfrm>
              <a:custGeom>
                <a:rect b="b" l="l" r="r" t="t"/>
                <a:pathLst>
                  <a:path extrusionOk="0" h="6181" w="2541">
                    <a:moveTo>
                      <a:pt x="1476" y="1"/>
                    </a:moveTo>
                    <a:cubicBezTo>
                      <a:pt x="1381" y="1"/>
                      <a:pt x="1281" y="24"/>
                      <a:pt x="1189" y="65"/>
                    </a:cubicBezTo>
                    <a:cubicBezTo>
                      <a:pt x="1075" y="117"/>
                      <a:pt x="971" y="198"/>
                      <a:pt x="878" y="291"/>
                    </a:cubicBezTo>
                    <a:cubicBezTo>
                      <a:pt x="695" y="477"/>
                      <a:pt x="546" y="712"/>
                      <a:pt x="427" y="974"/>
                    </a:cubicBezTo>
                    <a:cubicBezTo>
                      <a:pt x="307" y="1236"/>
                      <a:pt x="210" y="1521"/>
                      <a:pt x="145" y="1823"/>
                    </a:cubicBezTo>
                    <a:cubicBezTo>
                      <a:pt x="80" y="2124"/>
                      <a:pt x="30" y="2446"/>
                      <a:pt x="16" y="2767"/>
                    </a:cubicBezTo>
                    <a:cubicBezTo>
                      <a:pt x="1" y="3091"/>
                      <a:pt x="10" y="3422"/>
                      <a:pt x="51" y="3754"/>
                    </a:cubicBezTo>
                    <a:cubicBezTo>
                      <a:pt x="98" y="4084"/>
                      <a:pt x="176" y="4413"/>
                      <a:pt x="307" y="4727"/>
                    </a:cubicBezTo>
                    <a:cubicBezTo>
                      <a:pt x="374" y="4885"/>
                      <a:pt x="458" y="5038"/>
                      <a:pt x="573" y="5179"/>
                    </a:cubicBezTo>
                    <a:cubicBezTo>
                      <a:pt x="686" y="5318"/>
                      <a:pt x="834" y="5453"/>
                      <a:pt x="1035" y="5516"/>
                    </a:cubicBezTo>
                    <a:cubicBezTo>
                      <a:pt x="1065" y="5527"/>
                      <a:pt x="1098" y="5529"/>
                      <a:pt x="1130" y="5536"/>
                    </a:cubicBezTo>
                    <a:cubicBezTo>
                      <a:pt x="1212" y="5583"/>
                      <a:pt x="1310" y="5650"/>
                      <a:pt x="1399" y="5732"/>
                    </a:cubicBezTo>
                    <a:cubicBezTo>
                      <a:pt x="1500" y="5825"/>
                      <a:pt x="1588" y="5933"/>
                      <a:pt x="1646" y="6025"/>
                    </a:cubicBezTo>
                    <a:cubicBezTo>
                      <a:pt x="1705" y="6113"/>
                      <a:pt x="1733" y="6180"/>
                      <a:pt x="1733" y="6180"/>
                    </a:cubicBezTo>
                    <a:cubicBezTo>
                      <a:pt x="1733" y="6180"/>
                      <a:pt x="1727" y="6108"/>
                      <a:pt x="1698" y="6001"/>
                    </a:cubicBezTo>
                    <a:cubicBezTo>
                      <a:pt x="1671" y="5893"/>
                      <a:pt x="1618" y="5755"/>
                      <a:pt x="1544" y="5622"/>
                    </a:cubicBezTo>
                    <a:cubicBezTo>
                      <a:pt x="1522" y="5584"/>
                      <a:pt x="1501" y="5549"/>
                      <a:pt x="1478" y="5514"/>
                    </a:cubicBezTo>
                    <a:cubicBezTo>
                      <a:pt x="1528" y="5497"/>
                      <a:pt x="1577" y="5477"/>
                      <a:pt x="1619" y="5453"/>
                    </a:cubicBezTo>
                    <a:cubicBezTo>
                      <a:pt x="1780" y="5364"/>
                      <a:pt x="1893" y="5240"/>
                      <a:pt x="1984" y="5120"/>
                    </a:cubicBezTo>
                    <a:cubicBezTo>
                      <a:pt x="2166" y="4875"/>
                      <a:pt x="2266" y="4620"/>
                      <a:pt x="2344" y="4385"/>
                    </a:cubicBezTo>
                    <a:cubicBezTo>
                      <a:pt x="2493" y="3911"/>
                      <a:pt x="2524" y="3505"/>
                      <a:pt x="2534" y="3225"/>
                    </a:cubicBezTo>
                    <a:cubicBezTo>
                      <a:pt x="2540" y="3084"/>
                      <a:pt x="2534" y="2974"/>
                      <a:pt x="2532" y="2900"/>
                    </a:cubicBezTo>
                    <a:cubicBezTo>
                      <a:pt x="2528" y="2823"/>
                      <a:pt x="2527" y="2786"/>
                      <a:pt x="2527" y="2786"/>
                    </a:cubicBezTo>
                    <a:cubicBezTo>
                      <a:pt x="2527" y="2786"/>
                      <a:pt x="2501" y="2944"/>
                      <a:pt x="2438" y="3213"/>
                    </a:cubicBezTo>
                    <a:cubicBezTo>
                      <a:pt x="2376" y="3481"/>
                      <a:pt x="2273" y="3865"/>
                      <a:pt x="2084" y="4286"/>
                    </a:cubicBezTo>
                    <a:cubicBezTo>
                      <a:pt x="1987" y="4492"/>
                      <a:pt x="1864" y="4710"/>
                      <a:pt x="1705" y="4893"/>
                    </a:cubicBezTo>
                    <a:cubicBezTo>
                      <a:pt x="1646" y="4958"/>
                      <a:pt x="1582" y="5016"/>
                      <a:pt x="1514" y="5059"/>
                    </a:cubicBezTo>
                    <a:cubicBezTo>
                      <a:pt x="1498" y="4863"/>
                      <a:pt x="1340" y="4544"/>
                      <a:pt x="1165" y="3996"/>
                    </a:cubicBezTo>
                    <a:cubicBezTo>
                      <a:pt x="895" y="3143"/>
                      <a:pt x="903" y="2306"/>
                      <a:pt x="1112" y="1467"/>
                    </a:cubicBezTo>
                    <a:cubicBezTo>
                      <a:pt x="1305" y="689"/>
                      <a:pt x="1289" y="403"/>
                      <a:pt x="1208" y="331"/>
                    </a:cubicBezTo>
                    <a:cubicBezTo>
                      <a:pt x="1310" y="238"/>
                      <a:pt x="1420" y="182"/>
                      <a:pt x="1533" y="178"/>
                    </a:cubicBezTo>
                    <a:cubicBezTo>
                      <a:pt x="1535" y="178"/>
                      <a:pt x="1536" y="178"/>
                      <a:pt x="1538" y="178"/>
                    </a:cubicBezTo>
                    <a:cubicBezTo>
                      <a:pt x="1708" y="178"/>
                      <a:pt x="1843" y="251"/>
                      <a:pt x="1941" y="340"/>
                    </a:cubicBezTo>
                    <a:cubicBezTo>
                      <a:pt x="2041" y="430"/>
                      <a:pt x="2104" y="520"/>
                      <a:pt x="2143" y="582"/>
                    </a:cubicBezTo>
                    <a:cubicBezTo>
                      <a:pt x="2182" y="646"/>
                      <a:pt x="2198" y="683"/>
                      <a:pt x="2198" y="683"/>
                    </a:cubicBezTo>
                    <a:cubicBezTo>
                      <a:pt x="2198" y="683"/>
                      <a:pt x="2190" y="645"/>
                      <a:pt x="2164" y="573"/>
                    </a:cubicBezTo>
                    <a:cubicBezTo>
                      <a:pt x="2137" y="501"/>
                      <a:pt x="2097" y="397"/>
                      <a:pt x="2007" y="280"/>
                    </a:cubicBezTo>
                    <a:cubicBezTo>
                      <a:pt x="1962" y="223"/>
                      <a:pt x="1904" y="162"/>
                      <a:pt x="1827" y="111"/>
                    </a:cubicBezTo>
                    <a:cubicBezTo>
                      <a:pt x="1753" y="58"/>
                      <a:pt x="1645" y="17"/>
                      <a:pt x="1541" y="5"/>
                    </a:cubicBezTo>
                    <a:cubicBezTo>
                      <a:pt x="1520" y="2"/>
                      <a:pt x="1498" y="1"/>
                      <a:pt x="1476"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3"/>
              <p:cNvSpPr/>
              <p:nvPr/>
            </p:nvSpPr>
            <p:spPr>
              <a:xfrm>
                <a:off x="6468888" y="2287820"/>
                <a:ext cx="85303" cy="113209"/>
              </a:xfrm>
              <a:custGeom>
                <a:rect b="b" l="l" r="r" t="t"/>
                <a:pathLst>
                  <a:path extrusionOk="0" h="2353" w="1773">
                    <a:moveTo>
                      <a:pt x="1135" y="0"/>
                    </a:moveTo>
                    <a:cubicBezTo>
                      <a:pt x="1082" y="0"/>
                      <a:pt x="1030" y="5"/>
                      <a:pt x="979" y="16"/>
                    </a:cubicBezTo>
                    <a:cubicBezTo>
                      <a:pt x="776" y="58"/>
                      <a:pt x="587" y="171"/>
                      <a:pt x="439" y="320"/>
                    </a:cubicBezTo>
                    <a:cubicBezTo>
                      <a:pt x="283" y="469"/>
                      <a:pt x="179" y="650"/>
                      <a:pt x="97" y="857"/>
                    </a:cubicBezTo>
                    <a:cubicBezTo>
                      <a:pt x="81" y="905"/>
                      <a:pt x="66" y="944"/>
                      <a:pt x="54" y="999"/>
                    </a:cubicBezTo>
                    <a:cubicBezTo>
                      <a:pt x="40" y="1053"/>
                      <a:pt x="30" y="1109"/>
                      <a:pt x="23" y="1160"/>
                    </a:cubicBezTo>
                    <a:cubicBezTo>
                      <a:pt x="4" y="1265"/>
                      <a:pt x="0" y="1373"/>
                      <a:pt x="11" y="1479"/>
                    </a:cubicBezTo>
                    <a:cubicBezTo>
                      <a:pt x="27" y="1688"/>
                      <a:pt x="97" y="1896"/>
                      <a:pt x="224" y="2063"/>
                    </a:cubicBezTo>
                    <a:cubicBezTo>
                      <a:pt x="348" y="2227"/>
                      <a:pt x="547" y="2335"/>
                      <a:pt x="724" y="2349"/>
                    </a:cubicBezTo>
                    <a:cubicBezTo>
                      <a:pt x="749" y="2352"/>
                      <a:pt x="774" y="2353"/>
                      <a:pt x="799" y="2353"/>
                    </a:cubicBezTo>
                    <a:cubicBezTo>
                      <a:pt x="959" y="2353"/>
                      <a:pt x="1094" y="2299"/>
                      <a:pt x="1207" y="2235"/>
                    </a:cubicBezTo>
                    <a:cubicBezTo>
                      <a:pt x="1336" y="2158"/>
                      <a:pt x="1437" y="2065"/>
                      <a:pt x="1513" y="1976"/>
                    </a:cubicBezTo>
                    <a:cubicBezTo>
                      <a:pt x="1586" y="1883"/>
                      <a:pt x="1648" y="1798"/>
                      <a:pt x="1687" y="1723"/>
                    </a:cubicBezTo>
                    <a:cubicBezTo>
                      <a:pt x="1723" y="1661"/>
                      <a:pt x="1746" y="1609"/>
                      <a:pt x="1763" y="1569"/>
                    </a:cubicBezTo>
                    <a:lnTo>
                      <a:pt x="1763" y="1562"/>
                    </a:lnTo>
                    <a:cubicBezTo>
                      <a:pt x="1744" y="1602"/>
                      <a:pt x="1719" y="1655"/>
                      <a:pt x="1681" y="1718"/>
                    </a:cubicBezTo>
                    <a:cubicBezTo>
                      <a:pt x="1638" y="1790"/>
                      <a:pt x="1577" y="1875"/>
                      <a:pt x="1495" y="1957"/>
                    </a:cubicBezTo>
                    <a:cubicBezTo>
                      <a:pt x="1413" y="2037"/>
                      <a:pt x="1307" y="2121"/>
                      <a:pt x="1178" y="2173"/>
                    </a:cubicBezTo>
                    <a:cubicBezTo>
                      <a:pt x="1094" y="2208"/>
                      <a:pt x="996" y="2232"/>
                      <a:pt x="900" y="2232"/>
                    </a:cubicBezTo>
                    <a:cubicBezTo>
                      <a:pt x="851" y="2232"/>
                      <a:pt x="802" y="2226"/>
                      <a:pt x="756" y="2212"/>
                    </a:cubicBezTo>
                    <a:cubicBezTo>
                      <a:pt x="604" y="2173"/>
                      <a:pt x="489" y="2071"/>
                      <a:pt x="411" y="1935"/>
                    </a:cubicBezTo>
                    <a:cubicBezTo>
                      <a:pt x="336" y="1798"/>
                      <a:pt x="302" y="1633"/>
                      <a:pt x="302" y="1465"/>
                    </a:cubicBezTo>
                    <a:cubicBezTo>
                      <a:pt x="305" y="1381"/>
                      <a:pt x="310" y="1295"/>
                      <a:pt x="328" y="1211"/>
                    </a:cubicBezTo>
                    <a:cubicBezTo>
                      <a:pt x="334" y="1167"/>
                      <a:pt x="344" y="1130"/>
                      <a:pt x="356" y="1089"/>
                    </a:cubicBezTo>
                    <a:cubicBezTo>
                      <a:pt x="365" y="1050"/>
                      <a:pt x="387" y="999"/>
                      <a:pt x="400" y="956"/>
                    </a:cubicBezTo>
                    <a:cubicBezTo>
                      <a:pt x="454" y="803"/>
                      <a:pt x="548" y="646"/>
                      <a:pt x="654" y="518"/>
                    </a:cubicBezTo>
                    <a:cubicBezTo>
                      <a:pt x="763" y="391"/>
                      <a:pt x="897" y="286"/>
                      <a:pt x="1043" y="232"/>
                    </a:cubicBezTo>
                    <a:cubicBezTo>
                      <a:pt x="1115" y="206"/>
                      <a:pt x="1194" y="194"/>
                      <a:pt x="1265" y="194"/>
                    </a:cubicBezTo>
                    <a:cubicBezTo>
                      <a:pt x="1281" y="196"/>
                      <a:pt x="1299" y="194"/>
                      <a:pt x="1316" y="198"/>
                    </a:cubicBezTo>
                    <a:lnTo>
                      <a:pt x="1380" y="211"/>
                    </a:lnTo>
                    <a:cubicBezTo>
                      <a:pt x="1409" y="219"/>
                      <a:pt x="1450" y="231"/>
                      <a:pt x="1481" y="247"/>
                    </a:cubicBezTo>
                    <a:cubicBezTo>
                      <a:pt x="1609" y="306"/>
                      <a:pt x="1704" y="418"/>
                      <a:pt x="1766" y="533"/>
                    </a:cubicBezTo>
                    <a:cubicBezTo>
                      <a:pt x="1769" y="485"/>
                      <a:pt x="1770" y="433"/>
                      <a:pt x="1773" y="380"/>
                    </a:cubicBezTo>
                    <a:cubicBezTo>
                      <a:pt x="1722" y="288"/>
                      <a:pt x="1652" y="198"/>
                      <a:pt x="1551" y="129"/>
                    </a:cubicBezTo>
                    <a:cubicBezTo>
                      <a:pt x="1509" y="98"/>
                      <a:pt x="1470" y="78"/>
                      <a:pt x="1421" y="57"/>
                    </a:cubicBezTo>
                    <a:cubicBezTo>
                      <a:pt x="1382" y="42"/>
                      <a:pt x="1342" y="24"/>
                      <a:pt x="1285" y="14"/>
                    </a:cubicBezTo>
                    <a:cubicBezTo>
                      <a:pt x="1236" y="5"/>
                      <a:pt x="1185" y="0"/>
                      <a:pt x="1135"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3"/>
              <p:cNvSpPr/>
              <p:nvPr/>
            </p:nvSpPr>
            <p:spPr>
              <a:xfrm>
                <a:off x="6325035" y="2677042"/>
                <a:ext cx="79289" cy="104260"/>
              </a:xfrm>
              <a:custGeom>
                <a:rect b="b" l="l" r="r" t="t"/>
                <a:pathLst>
                  <a:path extrusionOk="0" h="2167" w="1648">
                    <a:moveTo>
                      <a:pt x="539" y="0"/>
                    </a:moveTo>
                    <a:cubicBezTo>
                      <a:pt x="503" y="0"/>
                      <a:pt x="456" y="12"/>
                      <a:pt x="392" y="37"/>
                    </a:cubicBezTo>
                    <a:cubicBezTo>
                      <a:pt x="1" y="188"/>
                      <a:pt x="16" y="932"/>
                      <a:pt x="382" y="1500"/>
                    </a:cubicBezTo>
                    <a:cubicBezTo>
                      <a:pt x="609" y="1850"/>
                      <a:pt x="922" y="2085"/>
                      <a:pt x="1216" y="2158"/>
                    </a:cubicBezTo>
                    <a:cubicBezTo>
                      <a:pt x="1216" y="2158"/>
                      <a:pt x="1263" y="2166"/>
                      <a:pt x="1316" y="2166"/>
                    </a:cubicBezTo>
                    <a:cubicBezTo>
                      <a:pt x="1457" y="2166"/>
                      <a:pt x="1648" y="2107"/>
                      <a:pt x="1160" y="1681"/>
                    </a:cubicBezTo>
                    <a:cubicBezTo>
                      <a:pt x="851" y="1410"/>
                      <a:pt x="663" y="1067"/>
                      <a:pt x="640" y="620"/>
                    </a:cubicBezTo>
                    <a:cubicBezTo>
                      <a:pt x="621" y="207"/>
                      <a:pt x="683" y="0"/>
                      <a:pt x="539"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3"/>
              <p:cNvSpPr/>
              <p:nvPr/>
            </p:nvSpPr>
            <p:spPr>
              <a:xfrm>
                <a:off x="6280773" y="2015173"/>
                <a:ext cx="157665" cy="182635"/>
              </a:xfrm>
              <a:custGeom>
                <a:rect b="b" l="l" r="r" t="t"/>
                <a:pathLst>
                  <a:path extrusionOk="0" h="3796" w="3277">
                    <a:moveTo>
                      <a:pt x="2417" y="1"/>
                    </a:moveTo>
                    <a:cubicBezTo>
                      <a:pt x="2351" y="1"/>
                      <a:pt x="2286" y="6"/>
                      <a:pt x="2222" y="16"/>
                    </a:cubicBezTo>
                    <a:cubicBezTo>
                      <a:pt x="1889" y="65"/>
                      <a:pt x="1585" y="223"/>
                      <a:pt x="1316" y="421"/>
                    </a:cubicBezTo>
                    <a:cubicBezTo>
                      <a:pt x="1042" y="619"/>
                      <a:pt x="815" y="865"/>
                      <a:pt x="607" y="1144"/>
                    </a:cubicBezTo>
                    <a:cubicBezTo>
                      <a:pt x="561" y="1211"/>
                      <a:pt x="519" y="1275"/>
                      <a:pt x="474" y="1347"/>
                    </a:cubicBezTo>
                    <a:cubicBezTo>
                      <a:pt x="432" y="1422"/>
                      <a:pt x="384" y="1496"/>
                      <a:pt x="349" y="1573"/>
                    </a:cubicBezTo>
                    <a:cubicBezTo>
                      <a:pt x="269" y="1720"/>
                      <a:pt x="204" y="1878"/>
                      <a:pt x="154" y="2037"/>
                    </a:cubicBezTo>
                    <a:cubicBezTo>
                      <a:pt x="53" y="2356"/>
                      <a:pt x="1" y="2695"/>
                      <a:pt x="61" y="3026"/>
                    </a:cubicBezTo>
                    <a:cubicBezTo>
                      <a:pt x="90" y="3191"/>
                      <a:pt x="150" y="3351"/>
                      <a:pt x="251" y="3488"/>
                    </a:cubicBezTo>
                    <a:cubicBezTo>
                      <a:pt x="355" y="3623"/>
                      <a:pt x="494" y="3716"/>
                      <a:pt x="644" y="3759"/>
                    </a:cubicBezTo>
                    <a:cubicBezTo>
                      <a:pt x="731" y="3784"/>
                      <a:pt x="815" y="3796"/>
                      <a:pt x="895" y="3796"/>
                    </a:cubicBezTo>
                    <a:cubicBezTo>
                      <a:pt x="959" y="3796"/>
                      <a:pt x="1020" y="3789"/>
                      <a:pt x="1081" y="3776"/>
                    </a:cubicBezTo>
                    <a:cubicBezTo>
                      <a:pt x="1215" y="3751"/>
                      <a:pt x="1338" y="3709"/>
                      <a:pt x="1450" y="3656"/>
                    </a:cubicBezTo>
                    <a:cubicBezTo>
                      <a:pt x="1894" y="3441"/>
                      <a:pt x="2175" y="3141"/>
                      <a:pt x="2366" y="2940"/>
                    </a:cubicBezTo>
                    <a:cubicBezTo>
                      <a:pt x="2458" y="2834"/>
                      <a:pt x="2527" y="2749"/>
                      <a:pt x="2571" y="2689"/>
                    </a:cubicBezTo>
                    <a:cubicBezTo>
                      <a:pt x="2617" y="2624"/>
                      <a:pt x="2640" y="2592"/>
                      <a:pt x="2640" y="2592"/>
                    </a:cubicBezTo>
                    <a:lnTo>
                      <a:pt x="2640" y="2592"/>
                    </a:lnTo>
                    <a:cubicBezTo>
                      <a:pt x="2640" y="2592"/>
                      <a:pt x="2614" y="2624"/>
                      <a:pt x="2570" y="2683"/>
                    </a:cubicBezTo>
                    <a:cubicBezTo>
                      <a:pt x="2524" y="2744"/>
                      <a:pt x="2453" y="2826"/>
                      <a:pt x="2358" y="2930"/>
                    </a:cubicBezTo>
                    <a:cubicBezTo>
                      <a:pt x="2261" y="3028"/>
                      <a:pt x="2141" y="3152"/>
                      <a:pt x="1982" y="3263"/>
                    </a:cubicBezTo>
                    <a:cubicBezTo>
                      <a:pt x="1826" y="3376"/>
                      <a:pt x="1638" y="3496"/>
                      <a:pt x="1416" y="3570"/>
                    </a:cubicBezTo>
                    <a:cubicBezTo>
                      <a:pt x="1293" y="3613"/>
                      <a:pt x="1150" y="3645"/>
                      <a:pt x="1010" y="3645"/>
                    </a:cubicBezTo>
                    <a:cubicBezTo>
                      <a:pt x="906" y="3645"/>
                      <a:pt x="804" y="3627"/>
                      <a:pt x="713" y="3586"/>
                    </a:cubicBezTo>
                    <a:cubicBezTo>
                      <a:pt x="604" y="3539"/>
                      <a:pt x="506" y="3454"/>
                      <a:pt x="448" y="3351"/>
                    </a:cubicBezTo>
                    <a:cubicBezTo>
                      <a:pt x="388" y="3246"/>
                      <a:pt x="359" y="3118"/>
                      <a:pt x="351" y="2985"/>
                    </a:cubicBezTo>
                    <a:cubicBezTo>
                      <a:pt x="342" y="2852"/>
                      <a:pt x="355" y="2713"/>
                      <a:pt x="388" y="2576"/>
                    </a:cubicBezTo>
                    <a:cubicBezTo>
                      <a:pt x="412" y="2436"/>
                      <a:pt x="457" y="2297"/>
                      <a:pt x="511" y="2161"/>
                    </a:cubicBezTo>
                    <a:cubicBezTo>
                      <a:pt x="568" y="2025"/>
                      <a:pt x="628" y="1890"/>
                      <a:pt x="702" y="1758"/>
                    </a:cubicBezTo>
                    <a:cubicBezTo>
                      <a:pt x="735" y="1690"/>
                      <a:pt x="778" y="1632"/>
                      <a:pt x="815" y="1569"/>
                    </a:cubicBezTo>
                    <a:cubicBezTo>
                      <a:pt x="855" y="1504"/>
                      <a:pt x="903" y="1437"/>
                      <a:pt x="948" y="1373"/>
                    </a:cubicBezTo>
                    <a:cubicBezTo>
                      <a:pt x="1114" y="1132"/>
                      <a:pt x="1329" y="907"/>
                      <a:pt x="1547" y="716"/>
                    </a:cubicBezTo>
                    <a:cubicBezTo>
                      <a:pt x="1659" y="622"/>
                      <a:pt x="1778" y="535"/>
                      <a:pt x="1901" y="466"/>
                    </a:cubicBezTo>
                    <a:cubicBezTo>
                      <a:pt x="2022" y="392"/>
                      <a:pt x="2151" y="335"/>
                      <a:pt x="2278" y="301"/>
                    </a:cubicBezTo>
                    <a:cubicBezTo>
                      <a:pt x="2364" y="279"/>
                      <a:pt x="2451" y="264"/>
                      <a:pt x="2535" y="264"/>
                    </a:cubicBezTo>
                    <a:cubicBezTo>
                      <a:pt x="2577" y="264"/>
                      <a:pt x="2618" y="268"/>
                      <a:pt x="2657" y="275"/>
                    </a:cubicBezTo>
                    <a:lnTo>
                      <a:pt x="2735" y="296"/>
                    </a:lnTo>
                    <a:cubicBezTo>
                      <a:pt x="2765" y="305"/>
                      <a:pt x="2798" y="327"/>
                      <a:pt x="2829" y="340"/>
                    </a:cubicBezTo>
                    <a:cubicBezTo>
                      <a:pt x="2869" y="365"/>
                      <a:pt x="2927" y="403"/>
                      <a:pt x="2963" y="447"/>
                    </a:cubicBezTo>
                    <a:cubicBezTo>
                      <a:pt x="3130" y="625"/>
                      <a:pt x="3178" y="892"/>
                      <a:pt x="3175" y="1121"/>
                    </a:cubicBezTo>
                    <a:cubicBezTo>
                      <a:pt x="3175" y="1356"/>
                      <a:pt x="3123" y="1571"/>
                      <a:pt x="3067" y="1757"/>
                    </a:cubicBezTo>
                    <a:cubicBezTo>
                      <a:pt x="3010" y="1943"/>
                      <a:pt x="2934" y="2094"/>
                      <a:pt x="2869" y="2220"/>
                    </a:cubicBezTo>
                    <a:cubicBezTo>
                      <a:pt x="2802" y="2342"/>
                      <a:pt x="2747" y="2436"/>
                      <a:pt x="2704" y="2498"/>
                    </a:cubicBezTo>
                    <a:cubicBezTo>
                      <a:pt x="2661" y="2558"/>
                      <a:pt x="2640" y="2592"/>
                      <a:pt x="2640" y="2592"/>
                    </a:cubicBezTo>
                    <a:cubicBezTo>
                      <a:pt x="2640" y="2592"/>
                      <a:pt x="2664" y="2558"/>
                      <a:pt x="2705" y="2498"/>
                    </a:cubicBezTo>
                    <a:cubicBezTo>
                      <a:pt x="2748" y="2438"/>
                      <a:pt x="2808" y="2344"/>
                      <a:pt x="2877" y="2223"/>
                    </a:cubicBezTo>
                    <a:cubicBezTo>
                      <a:pt x="3009" y="1978"/>
                      <a:pt x="3201" y="1616"/>
                      <a:pt x="3260" y="1127"/>
                    </a:cubicBezTo>
                    <a:cubicBezTo>
                      <a:pt x="3276" y="1005"/>
                      <a:pt x="3276" y="876"/>
                      <a:pt x="3257" y="739"/>
                    </a:cubicBezTo>
                    <a:cubicBezTo>
                      <a:pt x="3240" y="603"/>
                      <a:pt x="3192" y="462"/>
                      <a:pt x="3103" y="335"/>
                    </a:cubicBezTo>
                    <a:cubicBezTo>
                      <a:pt x="3057" y="267"/>
                      <a:pt x="3005" y="215"/>
                      <a:pt x="2934" y="160"/>
                    </a:cubicBezTo>
                    <a:cubicBezTo>
                      <a:pt x="2903" y="140"/>
                      <a:pt x="2877" y="120"/>
                      <a:pt x="2841" y="101"/>
                    </a:cubicBezTo>
                    <a:cubicBezTo>
                      <a:pt x="2801" y="83"/>
                      <a:pt x="2761" y="65"/>
                      <a:pt x="2719" y="47"/>
                    </a:cubicBezTo>
                    <a:cubicBezTo>
                      <a:pt x="2621" y="14"/>
                      <a:pt x="2519" y="1"/>
                      <a:pt x="2417"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3"/>
              <p:cNvSpPr/>
              <p:nvPr/>
            </p:nvSpPr>
            <p:spPr>
              <a:xfrm>
                <a:off x="6470331" y="2865253"/>
                <a:ext cx="83138" cy="205922"/>
              </a:xfrm>
              <a:custGeom>
                <a:rect b="b" l="l" r="r" t="t"/>
                <a:pathLst>
                  <a:path extrusionOk="0" h="4280" w="1728">
                    <a:moveTo>
                      <a:pt x="917" y="1"/>
                    </a:moveTo>
                    <a:lnTo>
                      <a:pt x="917" y="1"/>
                    </a:lnTo>
                    <a:cubicBezTo>
                      <a:pt x="917" y="1"/>
                      <a:pt x="879" y="14"/>
                      <a:pt x="807" y="38"/>
                    </a:cubicBezTo>
                    <a:cubicBezTo>
                      <a:pt x="769" y="48"/>
                      <a:pt x="726" y="67"/>
                      <a:pt x="676" y="93"/>
                    </a:cubicBezTo>
                    <a:cubicBezTo>
                      <a:pt x="652" y="107"/>
                      <a:pt x="625" y="120"/>
                      <a:pt x="596" y="135"/>
                    </a:cubicBezTo>
                    <a:cubicBezTo>
                      <a:pt x="569" y="154"/>
                      <a:pt x="542" y="175"/>
                      <a:pt x="513" y="197"/>
                    </a:cubicBezTo>
                    <a:cubicBezTo>
                      <a:pt x="394" y="284"/>
                      <a:pt x="265" y="421"/>
                      <a:pt x="177" y="610"/>
                    </a:cubicBezTo>
                    <a:cubicBezTo>
                      <a:pt x="83" y="798"/>
                      <a:pt x="22" y="1033"/>
                      <a:pt x="12" y="1290"/>
                    </a:cubicBezTo>
                    <a:cubicBezTo>
                      <a:pt x="1" y="1546"/>
                      <a:pt x="34" y="1826"/>
                      <a:pt x="116" y="2106"/>
                    </a:cubicBezTo>
                    <a:cubicBezTo>
                      <a:pt x="138" y="2176"/>
                      <a:pt x="161" y="2247"/>
                      <a:pt x="184" y="2319"/>
                    </a:cubicBezTo>
                    <a:lnTo>
                      <a:pt x="269" y="2536"/>
                    </a:lnTo>
                    <a:cubicBezTo>
                      <a:pt x="299" y="2603"/>
                      <a:pt x="331" y="2668"/>
                      <a:pt x="363" y="2734"/>
                    </a:cubicBezTo>
                    <a:cubicBezTo>
                      <a:pt x="404" y="2813"/>
                      <a:pt x="440" y="2873"/>
                      <a:pt x="480" y="2943"/>
                    </a:cubicBezTo>
                    <a:cubicBezTo>
                      <a:pt x="645" y="3214"/>
                      <a:pt x="839" y="3479"/>
                      <a:pt x="1070" y="3715"/>
                    </a:cubicBezTo>
                    <a:cubicBezTo>
                      <a:pt x="1270" y="3921"/>
                      <a:pt x="1490" y="4110"/>
                      <a:pt x="1728" y="4279"/>
                    </a:cubicBezTo>
                    <a:lnTo>
                      <a:pt x="1728" y="3644"/>
                    </a:lnTo>
                    <a:cubicBezTo>
                      <a:pt x="1622" y="3557"/>
                      <a:pt x="1518" y="3464"/>
                      <a:pt x="1423" y="3369"/>
                    </a:cubicBezTo>
                    <a:cubicBezTo>
                      <a:pt x="1215" y="3157"/>
                      <a:pt x="1017" y="2936"/>
                      <a:pt x="862" y="2701"/>
                    </a:cubicBezTo>
                    <a:cubicBezTo>
                      <a:pt x="825" y="2645"/>
                      <a:pt x="781" y="2580"/>
                      <a:pt x="752" y="2529"/>
                    </a:cubicBezTo>
                    <a:cubicBezTo>
                      <a:pt x="714" y="2465"/>
                      <a:pt x="679" y="2403"/>
                      <a:pt x="644" y="2339"/>
                    </a:cubicBezTo>
                    <a:cubicBezTo>
                      <a:pt x="613" y="2281"/>
                      <a:pt x="585" y="2223"/>
                      <a:pt x="557" y="2164"/>
                    </a:cubicBezTo>
                    <a:cubicBezTo>
                      <a:pt x="531" y="2104"/>
                      <a:pt x="504" y="2043"/>
                      <a:pt x="479" y="1986"/>
                    </a:cubicBezTo>
                    <a:cubicBezTo>
                      <a:pt x="386" y="1745"/>
                      <a:pt x="326" y="1506"/>
                      <a:pt x="306" y="1285"/>
                    </a:cubicBezTo>
                    <a:cubicBezTo>
                      <a:pt x="288" y="1063"/>
                      <a:pt x="306" y="858"/>
                      <a:pt x="358" y="684"/>
                    </a:cubicBezTo>
                    <a:cubicBezTo>
                      <a:pt x="409" y="510"/>
                      <a:pt x="494" y="370"/>
                      <a:pt x="584" y="271"/>
                    </a:cubicBezTo>
                    <a:cubicBezTo>
                      <a:pt x="605" y="247"/>
                      <a:pt x="627" y="222"/>
                      <a:pt x="647" y="201"/>
                    </a:cubicBezTo>
                    <a:cubicBezTo>
                      <a:pt x="671" y="181"/>
                      <a:pt x="691" y="162"/>
                      <a:pt x="711" y="146"/>
                    </a:cubicBezTo>
                    <a:cubicBezTo>
                      <a:pt x="749" y="108"/>
                      <a:pt x="786" y="81"/>
                      <a:pt x="820" y="63"/>
                    </a:cubicBezTo>
                    <a:cubicBezTo>
                      <a:pt x="883" y="22"/>
                      <a:pt x="917" y="1"/>
                      <a:pt x="917"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3"/>
              <p:cNvSpPr/>
              <p:nvPr/>
            </p:nvSpPr>
            <p:spPr>
              <a:xfrm>
                <a:off x="6416784" y="1684551"/>
                <a:ext cx="1204448" cy="1862916"/>
              </a:xfrm>
              <a:custGeom>
                <a:rect b="b" l="l" r="r" t="t"/>
                <a:pathLst>
                  <a:path extrusionOk="0" h="38720" w="25034">
                    <a:moveTo>
                      <a:pt x="14420" y="9225"/>
                    </a:moveTo>
                    <a:lnTo>
                      <a:pt x="14830" y="9252"/>
                    </a:lnTo>
                    <a:cubicBezTo>
                      <a:pt x="14833" y="9322"/>
                      <a:pt x="14833" y="9393"/>
                      <a:pt x="14833" y="9463"/>
                    </a:cubicBezTo>
                    <a:lnTo>
                      <a:pt x="14833" y="9886"/>
                    </a:lnTo>
                    <a:cubicBezTo>
                      <a:pt x="14700" y="9641"/>
                      <a:pt x="14563" y="9421"/>
                      <a:pt x="14420" y="9225"/>
                    </a:cubicBezTo>
                    <a:close/>
                    <a:moveTo>
                      <a:pt x="11696" y="626"/>
                    </a:moveTo>
                    <a:cubicBezTo>
                      <a:pt x="11696" y="627"/>
                      <a:pt x="11578" y="840"/>
                      <a:pt x="11422" y="1169"/>
                    </a:cubicBezTo>
                    <a:cubicBezTo>
                      <a:pt x="11266" y="1498"/>
                      <a:pt x="11073" y="1942"/>
                      <a:pt x="10905" y="2396"/>
                    </a:cubicBezTo>
                    <a:cubicBezTo>
                      <a:pt x="10862" y="2509"/>
                      <a:pt x="10823" y="2623"/>
                      <a:pt x="10784" y="2735"/>
                    </a:cubicBezTo>
                    <a:cubicBezTo>
                      <a:pt x="10744" y="2848"/>
                      <a:pt x="10710" y="2959"/>
                      <a:pt x="10677" y="3066"/>
                    </a:cubicBezTo>
                    <a:cubicBezTo>
                      <a:pt x="10660" y="3116"/>
                      <a:pt x="10644" y="3164"/>
                      <a:pt x="10631" y="3211"/>
                    </a:cubicBezTo>
                    <a:cubicBezTo>
                      <a:pt x="11097" y="3169"/>
                      <a:pt x="11723" y="3134"/>
                      <a:pt x="12507" y="3134"/>
                    </a:cubicBezTo>
                    <a:cubicBezTo>
                      <a:pt x="12879" y="3134"/>
                      <a:pt x="13220" y="3143"/>
                      <a:pt x="13527" y="3156"/>
                    </a:cubicBezTo>
                    <a:cubicBezTo>
                      <a:pt x="14049" y="4724"/>
                      <a:pt x="14610" y="6716"/>
                      <a:pt x="14780" y="8454"/>
                    </a:cubicBezTo>
                    <a:lnTo>
                      <a:pt x="13772" y="8521"/>
                    </a:lnTo>
                    <a:cubicBezTo>
                      <a:pt x="13381" y="8206"/>
                      <a:pt x="12963" y="8045"/>
                      <a:pt x="12520" y="8045"/>
                    </a:cubicBezTo>
                    <a:cubicBezTo>
                      <a:pt x="11999" y="8045"/>
                      <a:pt x="11514" y="8265"/>
                      <a:pt x="11065" y="8701"/>
                    </a:cubicBezTo>
                    <a:lnTo>
                      <a:pt x="8807" y="8850"/>
                    </a:lnTo>
                    <a:lnTo>
                      <a:pt x="10804" y="8983"/>
                    </a:lnTo>
                    <a:cubicBezTo>
                      <a:pt x="10382" y="9489"/>
                      <a:pt x="9997" y="10200"/>
                      <a:pt x="9649" y="11112"/>
                    </a:cubicBezTo>
                    <a:cubicBezTo>
                      <a:pt x="9058" y="12663"/>
                      <a:pt x="8596" y="14798"/>
                      <a:pt x="8384" y="16967"/>
                    </a:cubicBezTo>
                    <a:cubicBezTo>
                      <a:pt x="8353" y="17278"/>
                      <a:pt x="8320" y="17592"/>
                      <a:pt x="8286" y="17909"/>
                    </a:cubicBezTo>
                    <a:cubicBezTo>
                      <a:pt x="8288" y="17020"/>
                      <a:pt x="8292" y="16119"/>
                      <a:pt x="8293" y="15217"/>
                    </a:cubicBezTo>
                    <a:cubicBezTo>
                      <a:pt x="8288" y="13259"/>
                      <a:pt x="8281" y="11300"/>
                      <a:pt x="8277" y="9465"/>
                    </a:cubicBezTo>
                    <a:cubicBezTo>
                      <a:pt x="8277" y="9352"/>
                      <a:pt x="8274" y="9232"/>
                      <a:pt x="8277" y="9126"/>
                    </a:cubicBezTo>
                    <a:cubicBezTo>
                      <a:pt x="8279" y="9017"/>
                      <a:pt x="8292" y="8905"/>
                      <a:pt x="8305" y="8797"/>
                    </a:cubicBezTo>
                    <a:cubicBezTo>
                      <a:pt x="8333" y="8579"/>
                      <a:pt x="8373" y="8360"/>
                      <a:pt x="8420" y="8147"/>
                    </a:cubicBezTo>
                    <a:cubicBezTo>
                      <a:pt x="8514" y="7720"/>
                      <a:pt x="8629" y="7305"/>
                      <a:pt x="8751" y="6903"/>
                    </a:cubicBezTo>
                    <a:cubicBezTo>
                      <a:pt x="8998" y="6103"/>
                      <a:pt x="9273" y="5357"/>
                      <a:pt x="9549" y="4678"/>
                    </a:cubicBezTo>
                    <a:cubicBezTo>
                      <a:pt x="9749" y="4189"/>
                      <a:pt x="9946" y="3734"/>
                      <a:pt x="10141" y="3318"/>
                    </a:cubicBezTo>
                    <a:cubicBezTo>
                      <a:pt x="10154" y="3287"/>
                      <a:pt x="10168" y="3258"/>
                      <a:pt x="10181" y="3228"/>
                    </a:cubicBezTo>
                    <a:cubicBezTo>
                      <a:pt x="10225" y="3130"/>
                      <a:pt x="10271" y="3028"/>
                      <a:pt x="10322" y="2923"/>
                    </a:cubicBezTo>
                    <a:cubicBezTo>
                      <a:pt x="10373" y="2819"/>
                      <a:pt x="10425" y="2712"/>
                      <a:pt x="10480" y="2605"/>
                    </a:cubicBezTo>
                    <a:cubicBezTo>
                      <a:pt x="10536" y="2498"/>
                      <a:pt x="10591" y="2390"/>
                      <a:pt x="10651" y="2282"/>
                    </a:cubicBezTo>
                    <a:cubicBezTo>
                      <a:pt x="10885" y="1848"/>
                      <a:pt x="11141" y="1432"/>
                      <a:pt x="11347" y="1127"/>
                    </a:cubicBezTo>
                    <a:cubicBezTo>
                      <a:pt x="11548" y="821"/>
                      <a:pt x="11696" y="627"/>
                      <a:pt x="11696" y="626"/>
                    </a:cubicBezTo>
                    <a:close/>
                    <a:moveTo>
                      <a:pt x="15573" y="15798"/>
                    </a:moveTo>
                    <a:lnTo>
                      <a:pt x="15573" y="15798"/>
                    </a:lnTo>
                    <a:cubicBezTo>
                      <a:pt x="15629" y="15804"/>
                      <a:pt x="15679" y="15808"/>
                      <a:pt x="15724" y="15813"/>
                    </a:cubicBezTo>
                    <a:cubicBezTo>
                      <a:pt x="15887" y="15829"/>
                      <a:pt x="15981" y="15841"/>
                      <a:pt x="15989" y="15841"/>
                    </a:cubicBezTo>
                    <a:cubicBezTo>
                      <a:pt x="16039" y="16237"/>
                      <a:pt x="16082" y="16634"/>
                      <a:pt x="16117" y="17030"/>
                    </a:cubicBezTo>
                    <a:lnTo>
                      <a:pt x="16100" y="19635"/>
                    </a:lnTo>
                    <a:cubicBezTo>
                      <a:pt x="16035" y="19631"/>
                      <a:pt x="15949" y="19626"/>
                      <a:pt x="15867" y="19619"/>
                    </a:cubicBezTo>
                    <a:cubicBezTo>
                      <a:pt x="15867" y="19593"/>
                      <a:pt x="15865" y="19568"/>
                      <a:pt x="15865" y="19544"/>
                    </a:cubicBezTo>
                    <a:cubicBezTo>
                      <a:pt x="15848" y="19023"/>
                      <a:pt x="15835" y="18519"/>
                      <a:pt x="15810" y="18037"/>
                    </a:cubicBezTo>
                    <a:cubicBezTo>
                      <a:pt x="15784" y="17557"/>
                      <a:pt x="15743" y="17106"/>
                      <a:pt x="15696" y="16690"/>
                    </a:cubicBezTo>
                    <a:cubicBezTo>
                      <a:pt x="15657" y="16369"/>
                      <a:pt x="15617" y="16072"/>
                      <a:pt x="15573" y="15798"/>
                    </a:cubicBezTo>
                    <a:close/>
                    <a:moveTo>
                      <a:pt x="13228" y="570"/>
                    </a:moveTo>
                    <a:cubicBezTo>
                      <a:pt x="13241" y="577"/>
                      <a:pt x="13266" y="582"/>
                      <a:pt x="13290" y="597"/>
                    </a:cubicBezTo>
                    <a:cubicBezTo>
                      <a:pt x="13346" y="622"/>
                      <a:pt x="13421" y="669"/>
                      <a:pt x="13511" y="741"/>
                    </a:cubicBezTo>
                    <a:cubicBezTo>
                      <a:pt x="13693" y="887"/>
                      <a:pt x="13926" y="1141"/>
                      <a:pt x="14173" y="1498"/>
                    </a:cubicBezTo>
                    <a:cubicBezTo>
                      <a:pt x="14422" y="1854"/>
                      <a:pt x="14693" y="2308"/>
                      <a:pt x="14974" y="2842"/>
                    </a:cubicBezTo>
                    <a:cubicBezTo>
                      <a:pt x="15256" y="3378"/>
                      <a:pt x="15548" y="3994"/>
                      <a:pt x="15833" y="4681"/>
                    </a:cubicBezTo>
                    <a:cubicBezTo>
                      <a:pt x="16121" y="5367"/>
                      <a:pt x="16408" y="6122"/>
                      <a:pt x="16660" y="6937"/>
                    </a:cubicBezTo>
                    <a:cubicBezTo>
                      <a:pt x="16787" y="7345"/>
                      <a:pt x="16907" y="7768"/>
                      <a:pt x="17006" y="8208"/>
                    </a:cubicBezTo>
                    <a:cubicBezTo>
                      <a:pt x="17054" y="8430"/>
                      <a:pt x="17094" y="8656"/>
                      <a:pt x="17120" y="8889"/>
                    </a:cubicBezTo>
                    <a:cubicBezTo>
                      <a:pt x="17124" y="8947"/>
                      <a:pt x="17130" y="9006"/>
                      <a:pt x="17134" y="9068"/>
                    </a:cubicBezTo>
                    <a:cubicBezTo>
                      <a:pt x="17137" y="9132"/>
                      <a:pt x="17140" y="9182"/>
                      <a:pt x="17140" y="9245"/>
                    </a:cubicBezTo>
                    <a:cubicBezTo>
                      <a:pt x="17141" y="9359"/>
                      <a:pt x="17141" y="9475"/>
                      <a:pt x="17142" y="9590"/>
                    </a:cubicBezTo>
                    <a:cubicBezTo>
                      <a:pt x="17151" y="10517"/>
                      <a:pt x="17160" y="11474"/>
                      <a:pt x="17167" y="12448"/>
                    </a:cubicBezTo>
                    <a:cubicBezTo>
                      <a:pt x="17171" y="13421"/>
                      <a:pt x="17176" y="14408"/>
                      <a:pt x="17183" y="15397"/>
                    </a:cubicBezTo>
                    <a:cubicBezTo>
                      <a:pt x="17184" y="16385"/>
                      <a:pt x="17187" y="17374"/>
                      <a:pt x="17188" y="18346"/>
                    </a:cubicBezTo>
                    <a:cubicBezTo>
                      <a:pt x="17187" y="19319"/>
                      <a:pt x="17187" y="20277"/>
                      <a:pt x="17184" y="21203"/>
                    </a:cubicBezTo>
                    <a:cubicBezTo>
                      <a:pt x="17184" y="21305"/>
                      <a:pt x="17183" y="21405"/>
                      <a:pt x="17183" y="21507"/>
                    </a:cubicBezTo>
                    <a:cubicBezTo>
                      <a:pt x="17081" y="20709"/>
                      <a:pt x="16976" y="19890"/>
                      <a:pt x="16881" y="19071"/>
                    </a:cubicBezTo>
                    <a:cubicBezTo>
                      <a:pt x="16879" y="18831"/>
                      <a:pt x="16877" y="18589"/>
                      <a:pt x="16874" y="18347"/>
                    </a:cubicBezTo>
                    <a:cubicBezTo>
                      <a:pt x="16869" y="17374"/>
                      <a:pt x="16862" y="16387"/>
                      <a:pt x="16858" y="15398"/>
                    </a:cubicBezTo>
                    <a:cubicBezTo>
                      <a:pt x="16855" y="14410"/>
                      <a:pt x="16854" y="13421"/>
                      <a:pt x="16852" y="12449"/>
                    </a:cubicBezTo>
                    <a:cubicBezTo>
                      <a:pt x="16854" y="11476"/>
                      <a:pt x="16854" y="10518"/>
                      <a:pt x="16855" y="9592"/>
                    </a:cubicBezTo>
                    <a:lnTo>
                      <a:pt x="16855" y="9246"/>
                    </a:lnTo>
                    <a:cubicBezTo>
                      <a:pt x="16855" y="9194"/>
                      <a:pt x="16855" y="9131"/>
                      <a:pt x="16852" y="9080"/>
                    </a:cubicBezTo>
                    <a:cubicBezTo>
                      <a:pt x="16851" y="9028"/>
                      <a:pt x="16846" y="8972"/>
                      <a:pt x="16840" y="8917"/>
                    </a:cubicBezTo>
                    <a:cubicBezTo>
                      <a:pt x="16819" y="8697"/>
                      <a:pt x="16781" y="8480"/>
                      <a:pt x="16740" y="8265"/>
                    </a:cubicBezTo>
                    <a:cubicBezTo>
                      <a:pt x="16654" y="7834"/>
                      <a:pt x="16544" y="7413"/>
                      <a:pt x="16425" y="7008"/>
                    </a:cubicBezTo>
                    <a:cubicBezTo>
                      <a:pt x="16188" y="6197"/>
                      <a:pt x="15922" y="5441"/>
                      <a:pt x="15657" y="4752"/>
                    </a:cubicBezTo>
                    <a:cubicBezTo>
                      <a:pt x="15389" y="4063"/>
                      <a:pt x="15120" y="3440"/>
                      <a:pt x="14861" y="2899"/>
                    </a:cubicBezTo>
                    <a:cubicBezTo>
                      <a:pt x="14602" y="2356"/>
                      <a:pt x="14349" y="1898"/>
                      <a:pt x="14116" y="1536"/>
                    </a:cubicBezTo>
                    <a:cubicBezTo>
                      <a:pt x="13883" y="1173"/>
                      <a:pt x="13668" y="908"/>
                      <a:pt x="13495" y="757"/>
                    </a:cubicBezTo>
                    <a:cubicBezTo>
                      <a:pt x="13409" y="680"/>
                      <a:pt x="13335" y="629"/>
                      <a:pt x="13282" y="602"/>
                    </a:cubicBezTo>
                    <a:cubicBezTo>
                      <a:pt x="13262" y="585"/>
                      <a:pt x="13240" y="578"/>
                      <a:pt x="13228" y="570"/>
                    </a:cubicBezTo>
                    <a:close/>
                    <a:moveTo>
                      <a:pt x="10045" y="3279"/>
                    </a:moveTo>
                    <a:lnTo>
                      <a:pt x="10045" y="3279"/>
                    </a:lnTo>
                    <a:cubicBezTo>
                      <a:pt x="9839" y="3690"/>
                      <a:pt x="9629" y="4141"/>
                      <a:pt x="9422" y="4627"/>
                    </a:cubicBezTo>
                    <a:cubicBezTo>
                      <a:pt x="9134" y="5305"/>
                      <a:pt x="8845" y="6049"/>
                      <a:pt x="8583" y="6851"/>
                    </a:cubicBezTo>
                    <a:cubicBezTo>
                      <a:pt x="8453" y="7252"/>
                      <a:pt x="8331" y="7670"/>
                      <a:pt x="8227" y="8104"/>
                    </a:cubicBezTo>
                    <a:cubicBezTo>
                      <a:pt x="8177" y="8320"/>
                      <a:pt x="8130" y="8541"/>
                      <a:pt x="8100" y="8770"/>
                    </a:cubicBezTo>
                    <a:cubicBezTo>
                      <a:pt x="8085" y="8884"/>
                      <a:pt x="8073" y="8999"/>
                      <a:pt x="8069" y="9117"/>
                    </a:cubicBezTo>
                    <a:cubicBezTo>
                      <a:pt x="8065" y="9238"/>
                      <a:pt x="8066" y="9347"/>
                      <a:pt x="8065" y="9463"/>
                    </a:cubicBezTo>
                    <a:cubicBezTo>
                      <a:pt x="8059" y="11300"/>
                      <a:pt x="8054" y="13259"/>
                      <a:pt x="8047" y="15216"/>
                    </a:cubicBezTo>
                    <a:cubicBezTo>
                      <a:pt x="8053" y="16777"/>
                      <a:pt x="8057" y="18336"/>
                      <a:pt x="8059" y="19834"/>
                    </a:cubicBezTo>
                    <a:cubicBezTo>
                      <a:pt x="7989" y="20411"/>
                      <a:pt x="7917" y="20983"/>
                      <a:pt x="7844" y="21546"/>
                    </a:cubicBezTo>
                    <a:lnTo>
                      <a:pt x="7844" y="9198"/>
                    </a:lnTo>
                    <a:cubicBezTo>
                      <a:pt x="7844" y="8083"/>
                      <a:pt x="8747" y="5406"/>
                      <a:pt x="9755" y="3319"/>
                    </a:cubicBezTo>
                    <a:cubicBezTo>
                      <a:pt x="9828" y="3312"/>
                      <a:pt x="9923" y="3296"/>
                      <a:pt x="10045" y="3279"/>
                    </a:cubicBezTo>
                    <a:close/>
                    <a:moveTo>
                      <a:pt x="15105" y="19840"/>
                    </a:moveTo>
                    <a:lnTo>
                      <a:pt x="15105" y="19840"/>
                    </a:lnTo>
                    <a:cubicBezTo>
                      <a:pt x="15250" y="19854"/>
                      <a:pt x="15382" y="19866"/>
                      <a:pt x="15495" y="19877"/>
                    </a:cubicBezTo>
                    <a:cubicBezTo>
                      <a:pt x="15464" y="20822"/>
                      <a:pt x="15432" y="21814"/>
                      <a:pt x="15401" y="22810"/>
                    </a:cubicBezTo>
                    <a:cubicBezTo>
                      <a:pt x="15391" y="23085"/>
                      <a:pt x="15383" y="23361"/>
                      <a:pt x="15374" y="23637"/>
                    </a:cubicBezTo>
                    <a:cubicBezTo>
                      <a:pt x="15313" y="23633"/>
                      <a:pt x="15248" y="23630"/>
                      <a:pt x="15182" y="23627"/>
                    </a:cubicBezTo>
                    <a:lnTo>
                      <a:pt x="15105" y="19840"/>
                    </a:lnTo>
                    <a:close/>
                    <a:moveTo>
                      <a:pt x="15878" y="19916"/>
                    </a:moveTo>
                    <a:cubicBezTo>
                      <a:pt x="15959" y="19924"/>
                      <a:pt x="16041" y="19930"/>
                      <a:pt x="16100" y="19936"/>
                    </a:cubicBezTo>
                    <a:lnTo>
                      <a:pt x="16095" y="20693"/>
                    </a:lnTo>
                    <a:lnTo>
                      <a:pt x="16083" y="22528"/>
                    </a:lnTo>
                    <a:lnTo>
                      <a:pt x="16079" y="23674"/>
                    </a:lnTo>
                    <a:cubicBezTo>
                      <a:pt x="16053" y="23673"/>
                      <a:pt x="16027" y="23669"/>
                      <a:pt x="15996" y="23668"/>
                    </a:cubicBezTo>
                    <a:cubicBezTo>
                      <a:pt x="15988" y="23382"/>
                      <a:pt x="15978" y="23096"/>
                      <a:pt x="15969" y="22808"/>
                    </a:cubicBezTo>
                    <a:cubicBezTo>
                      <a:pt x="15938" y="21828"/>
                      <a:pt x="15907" y="20848"/>
                      <a:pt x="15878" y="19916"/>
                    </a:cubicBezTo>
                    <a:close/>
                    <a:moveTo>
                      <a:pt x="5735" y="7176"/>
                    </a:moveTo>
                    <a:lnTo>
                      <a:pt x="5735" y="7176"/>
                    </a:lnTo>
                    <a:cubicBezTo>
                      <a:pt x="5746" y="7185"/>
                      <a:pt x="5767" y="7197"/>
                      <a:pt x="5783" y="7220"/>
                    </a:cubicBezTo>
                    <a:cubicBezTo>
                      <a:pt x="5823" y="7264"/>
                      <a:pt x="5876" y="7335"/>
                      <a:pt x="5933" y="7436"/>
                    </a:cubicBezTo>
                    <a:cubicBezTo>
                      <a:pt x="6048" y="7638"/>
                      <a:pt x="6183" y="7951"/>
                      <a:pt x="6326" y="8356"/>
                    </a:cubicBezTo>
                    <a:cubicBezTo>
                      <a:pt x="6471" y="8763"/>
                      <a:pt x="6625" y="9265"/>
                      <a:pt x="6779" y="9844"/>
                    </a:cubicBezTo>
                    <a:cubicBezTo>
                      <a:pt x="6934" y="10425"/>
                      <a:pt x="7092" y="11085"/>
                      <a:pt x="7220" y="11814"/>
                    </a:cubicBezTo>
                    <a:cubicBezTo>
                      <a:pt x="7284" y="12181"/>
                      <a:pt x="7342" y="12559"/>
                      <a:pt x="7369" y="12965"/>
                    </a:cubicBezTo>
                    <a:cubicBezTo>
                      <a:pt x="7382" y="13166"/>
                      <a:pt x="7380" y="13369"/>
                      <a:pt x="7381" y="13575"/>
                    </a:cubicBezTo>
                    <a:cubicBezTo>
                      <a:pt x="7384" y="13779"/>
                      <a:pt x="7385" y="13988"/>
                      <a:pt x="7386" y="14200"/>
                    </a:cubicBezTo>
                    <a:cubicBezTo>
                      <a:pt x="7393" y="15046"/>
                      <a:pt x="7403" y="15938"/>
                      <a:pt x="7403" y="16861"/>
                    </a:cubicBezTo>
                    <a:cubicBezTo>
                      <a:pt x="7408" y="18706"/>
                      <a:pt x="7413" y="20674"/>
                      <a:pt x="7420" y="22643"/>
                    </a:cubicBezTo>
                    <a:cubicBezTo>
                      <a:pt x="7419" y="23384"/>
                      <a:pt x="7416" y="24124"/>
                      <a:pt x="7413" y="24856"/>
                    </a:cubicBezTo>
                    <a:cubicBezTo>
                      <a:pt x="7400" y="24965"/>
                      <a:pt x="7386" y="25072"/>
                      <a:pt x="7373" y="25178"/>
                    </a:cubicBezTo>
                    <a:cubicBezTo>
                      <a:pt x="7352" y="25346"/>
                      <a:pt x="7286" y="25527"/>
                      <a:pt x="7185" y="25717"/>
                    </a:cubicBezTo>
                    <a:cubicBezTo>
                      <a:pt x="7181" y="24703"/>
                      <a:pt x="7180" y="23674"/>
                      <a:pt x="7177" y="22643"/>
                    </a:cubicBezTo>
                    <a:cubicBezTo>
                      <a:pt x="7181" y="20674"/>
                      <a:pt x="7186" y="18707"/>
                      <a:pt x="7193" y="16861"/>
                    </a:cubicBezTo>
                    <a:cubicBezTo>
                      <a:pt x="7193" y="15938"/>
                      <a:pt x="7204" y="15046"/>
                      <a:pt x="7211" y="14200"/>
                    </a:cubicBezTo>
                    <a:cubicBezTo>
                      <a:pt x="7212" y="13988"/>
                      <a:pt x="7213" y="13780"/>
                      <a:pt x="7215" y="13575"/>
                    </a:cubicBezTo>
                    <a:cubicBezTo>
                      <a:pt x="7215" y="13368"/>
                      <a:pt x="7221" y="13166"/>
                      <a:pt x="7213" y="12972"/>
                    </a:cubicBezTo>
                    <a:cubicBezTo>
                      <a:pt x="7194" y="12581"/>
                      <a:pt x="7141" y="12199"/>
                      <a:pt x="7086" y="11837"/>
                    </a:cubicBezTo>
                    <a:cubicBezTo>
                      <a:pt x="6969" y="11109"/>
                      <a:pt x="6829" y="10448"/>
                      <a:pt x="6691" y="9865"/>
                    </a:cubicBezTo>
                    <a:cubicBezTo>
                      <a:pt x="6553" y="9284"/>
                      <a:pt x="6413" y="8780"/>
                      <a:pt x="6280" y="8371"/>
                    </a:cubicBezTo>
                    <a:cubicBezTo>
                      <a:pt x="6147" y="7961"/>
                      <a:pt x="6026" y="7646"/>
                      <a:pt x="5919" y="7442"/>
                    </a:cubicBezTo>
                    <a:cubicBezTo>
                      <a:pt x="5869" y="7341"/>
                      <a:pt x="5819" y="7267"/>
                      <a:pt x="5782" y="7223"/>
                    </a:cubicBezTo>
                    <a:cubicBezTo>
                      <a:pt x="5766" y="7197"/>
                      <a:pt x="5746" y="7185"/>
                      <a:pt x="5735" y="7176"/>
                    </a:cubicBezTo>
                    <a:close/>
                    <a:moveTo>
                      <a:pt x="18440" y="9770"/>
                    </a:moveTo>
                    <a:cubicBezTo>
                      <a:pt x="18433" y="9802"/>
                      <a:pt x="18426" y="9835"/>
                      <a:pt x="18420" y="9868"/>
                    </a:cubicBezTo>
                    <a:cubicBezTo>
                      <a:pt x="18299" y="10450"/>
                      <a:pt x="18178" y="11112"/>
                      <a:pt x="18083" y="11838"/>
                    </a:cubicBezTo>
                    <a:cubicBezTo>
                      <a:pt x="18036" y="12202"/>
                      <a:pt x="17993" y="12582"/>
                      <a:pt x="17970" y="12981"/>
                    </a:cubicBezTo>
                    <a:cubicBezTo>
                      <a:pt x="17960" y="13182"/>
                      <a:pt x="17963" y="13382"/>
                      <a:pt x="17960" y="13585"/>
                    </a:cubicBezTo>
                    <a:cubicBezTo>
                      <a:pt x="17958" y="13789"/>
                      <a:pt x="17956" y="13995"/>
                      <a:pt x="17954" y="14206"/>
                    </a:cubicBezTo>
                    <a:cubicBezTo>
                      <a:pt x="17947" y="15042"/>
                      <a:pt x="17940" y="15926"/>
                      <a:pt x="17932" y="16839"/>
                    </a:cubicBezTo>
                    <a:cubicBezTo>
                      <a:pt x="17927" y="17752"/>
                      <a:pt x="17921" y="18696"/>
                      <a:pt x="17919" y="19655"/>
                    </a:cubicBezTo>
                    <a:cubicBezTo>
                      <a:pt x="17916" y="20615"/>
                      <a:pt x="17915" y="21589"/>
                      <a:pt x="17913" y="22565"/>
                    </a:cubicBezTo>
                    <a:cubicBezTo>
                      <a:pt x="17915" y="23540"/>
                      <a:pt x="17916" y="24514"/>
                      <a:pt x="17919" y="25474"/>
                    </a:cubicBezTo>
                    <a:cubicBezTo>
                      <a:pt x="17919" y="25596"/>
                      <a:pt x="17920" y="25718"/>
                      <a:pt x="17920" y="25842"/>
                    </a:cubicBezTo>
                    <a:cubicBezTo>
                      <a:pt x="17852" y="25725"/>
                      <a:pt x="17794" y="25613"/>
                      <a:pt x="17751" y="25503"/>
                    </a:cubicBezTo>
                    <a:lnTo>
                      <a:pt x="17751" y="13190"/>
                    </a:lnTo>
                    <a:cubicBezTo>
                      <a:pt x="17751" y="12463"/>
                      <a:pt x="18003" y="11078"/>
                      <a:pt x="18324" y="9816"/>
                    </a:cubicBezTo>
                    <a:cubicBezTo>
                      <a:pt x="18324" y="9816"/>
                      <a:pt x="18365" y="9797"/>
                      <a:pt x="18440" y="9770"/>
                    </a:cubicBezTo>
                    <a:close/>
                    <a:moveTo>
                      <a:pt x="8963" y="15134"/>
                    </a:moveTo>
                    <a:cubicBezTo>
                      <a:pt x="8963" y="15134"/>
                      <a:pt x="8950" y="15291"/>
                      <a:pt x="8924" y="15570"/>
                    </a:cubicBezTo>
                    <a:cubicBezTo>
                      <a:pt x="8897" y="15847"/>
                      <a:pt x="8862" y="16243"/>
                      <a:pt x="8814" y="16718"/>
                    </a:cubicBezTo>
                    <a:cubicBezTo>
                      <a:pt x="8764" y="17194"/>
                      <a:pt x="8707" y="17747"/>
                      <a:pt x="8637" y="18339"/>
                    </a:cubicBezTo>
                    <a:cubicBezTo>
                      <a:pt x="8602" y="18634"/>
                      <a:pt x="8567" y="18942"/>
                      <a:pt x="8532" y="19252"/>
                    </a:cubicBezTo>
                    <a:cubicBezTo>
                      <a:pt x="8492" y="19564"/>
                      <a:pt x="8461" y="19879"/>
                      <a:pt x="8426" y="20196"/>
                    </a:cubicBezTo>
                    <a:cubicBezTo>
                      <a:pt x="8391" y="20512"/>
                      <a:pt x="8353" y="20829"/>
                      <a:pt x="8318" y="21139"/>
                    </a:cubicBezTo>
                    <a:cubicBezTo>
                      <a:pt x="8281" y="21451"/>
                      <a:pt x="8246" y="21757"/>
                      <a:pt x="8211" y="22052"/>
                    </a:cubicBezTo>
                    <a:cubicBezTo>
                      <a:pt x="8140" y="22646"/>
                      <a:pt x="8070" y="23198"/>
                      <a:pt x="8006" y="23670"/>
                    </a:cubicBezTo>
                    <a:cubicBezTo>
                      <a:pt x="7944" y="24144"/>
                      <a:pt x="7887" y="24538"/>
                      <a:pt x="7848" y="24813"/>
                    </a:cubicBezTo>
                    <a:cubicBezTo>
                      <a:pt x="7808" y="25088"/>
                      <a:pt x="7784" y="25247"/>
                      <a:pt x="7784" y="25247"/>
                    </a:cubicBezTo>
                    <a:cubicBezTo>
                      <a:pt x="7760" y="25450"/>
                      <a:pt x="7681" y="25660"/>
                      <a:pt x="7561" y="25874"/>
                    </a:cubicBezTo>
                    <a:cubicBezTo>
                      <a:pt x="7675" y="25654"/>
                      <a:pt x="7750" y="25436"/>
                      <a:pt x="7777" y="25231"/>
                    </a:cubicBezTo>
                    <a:cubicBezTo>
                      <a:pt x="7784" y="25180"/>
                      <a:pt x="7791" y="25127"/>
                      <a:pt x="7797" y="25078"/>
                    </a:cubicBezTo>
                    <a:cubicBezTo>
                      <a:pt x="7803" y="25006"/>
                      <a:pt x="7809" y="24918"/>
                      <a:pt x="7818" y="24810"/>
                    </a:cubicBezTo>
                    <a:cubicBezTo>
                      <a:pt x="7842" y="24534"/>
                      <a:pt x="7870" y="24136"/>
                      <a:pt x="7914" y="23661"/>
                    </a:cubicBezTo>
                    <a:cubicBezTo>
                      <a:pt x="7956" y="23186"/>
                      <a:pt x="8008" y="22630"/>
                      <a:pt x="8069" y="22037"/>
                    </a:cubicBezTo>
                    <a:cubicBezTo>
                      <a:pt x="8098" y="21741"/>
                      <a:pt x="8130" y="21434"/>
                      <a:pt x="8163" y="21123"/>
                    </a:cubicBezTo>
                    <a:cubicBezTo>
                      <a:pt x="8196" y="20810"/>
                      <a:pt x="8230" y="20494"/>
                      <a:pt x="8265" y="20177"/>
                    </a:cubicBezTo>
                    <a:cubicBezTo>
                      <a:pt x="8301" y="19862"/>
                      <a:pt x="8335" y="19545"/>
                      <a:pt x="8375" y="19235"/>
                    </a:cubicBezTo>
                    <a:cubicBezTo>
                      <a:pt x="8415" y="18923"/>
                      <a:pt x="8455" y="18618"/>
                      <a:pt x="8496" y="18323"/>
                    </a:cubicBezTo>
                    <a:cubicBezTo>
                      <a:pt x="8575" y="17732"/>
                      <a:pt x="8653" y="17180"/>
                      <a:pt x="8721" y="16707"/>
                    </a:cubicBezTo>
                    <a:cubicBezTo>
                      <a:pt x="8788" y="16235"/>
                      <a:pt x="8852" y="15841"/>
                      <a:pt x="8895" y="15566"/>
                    </a:cubicBezTo>
                    <a:cubicBezTo>
                      <a:pt x="8937" y="15291"/>
                      <a:pt x="8963" y="15134"/>
                      <a:pt x="8963" y="15134"/>
                    </a:cubicBezTo>
                    <a:close/>
                    <a:moveTo>
                      <a:pt x="16006" y="23985"/>
                    </a:moveTo>
                    <a:lnTo>
                      <a:pt x="16006" y="23985"/>
                    </a:lnTo>
                    <a:cubicBezTo>
                      <a:pt x="16032" y="23989"/>
                      <a:pt x="16055" y="23991"/>
                      <a:pt x="16076" y="23993"/>
                    </a:cubicBezTo>
                    <a:lnTo>
                      <a:pt x="16075" y="24361"/>
                    </a:lnTo>
                    <a:lnTo>
                      <a:pt x="16075" y="26125"/>
                    </a:lnTo>
                    <a:cubicBezTo>
                      <a:pt x="16053" y="25435"/>
                      <a:pt x="16029" y="24715"/>
                      <a:pt x="16006" y="23985"/>
                    </a:cubicBezTo>
                    <a:close/>
                    <a:moveTo>
                      <a:pt x="15189" y="23904"/>
                    </a:moveTo>
                    <a:lnTo>
                      <a:pt x="15189" y="23904"/>
                    </a:lnTo>
                    <a:cubicBezTo>
                      <a:pt x="15249" y="23911"/>
                      <a:pt x="15308" y="23916"/>
                      <a:pt x="15367" y="23921"/>
                    </a:cubicBezTo>
                    <a:cubicBezTo>
                      <a:pt x="15328" y="25121"/>
                      <a:pt x="15291" y="26293"/>
                      <a:pt x="15257" y="27348"/>
                    </a:cubicBezTo>
                    <a:lnTo>
                      <a:pt x="15189" y="23904"/>
                    </a:lnTo>
                    <a:close/>
                    <a:moveTo>
                      <a:pt x="14599" y="23862"/>
                    </a:moveTo>
                    <a:lnTo>
                      <a:pt x="14599" y="23862"/>
                    </a:lnTo>
                    <a:cubicBezTo>
                      <a:pt x="14686" y="23869"/>
                      <a:pt x="14771" y="23874"/>
                      <a:pt x="14853" y="23881"/>
                    </a:cubicBezTo>
                    <a:cubicBezTo>
                      <a:pt x="14853" y="23912"/>
                      <a:pt x="14852" y="23944"/>
                      <a:pt x="14852" y="23976"/>
                    </a:cubicBezTo>
                    <a:cubicBezTo>
                      <a:pt x="14826" y="25252"/>
                      <a:pt x="14799" y="26528"/>
                      <a:pt x="14778" y="27665"/>
                    </a:cubicBezTo>
                    <a:cubicBezTo>
                      <a:pt x="14747" y="27664"/>
                      <a:pt x="14717" y="27663"/>
                      <a:pt x="14685" y="27663"/>
                    </a:cubicBezTo>
                    <a:lnTo>
                      <a:pt x="14599" y="23862"/>
                    </a:lnTo>
                    <a:close/>
                    <a:moveTo>
                      <a:pt x="12397" y="9898"/>
                    </a:moveTo>
                    <a:cubicBezTo>
                      <a:pt x="12986" y="9898"/>
                      <a:pt x="13694" y="9977"/>
                      <a:pt x="14492" y="10212"/>
                    </a:cubicBezTo>
                    <a:cubicBezTo>
                      <a:pt x="14630" y="10483"/>
                      <a:pt x="14751" y="10763"/>
                      <a:pt x="14861" y="11046"/>
                    </a:cubicBezTo>
                    <a:cubicBezTo>
                      <a:pt x="14912" y="11176"/>
                      <a:pt x="14960" y="11309"/>
                      <a:pt x="15006" y="11442"/>
                    </a:cubicBezTo>
                    <a:cubicBezTo>
                      <a:pt x="14944" y="11423"/>
                      <a:pt x="14872" y="11400"/>
                      <a:pt x="14787" y="11375"/>
                    </a:cubicBezTo>
                    <a:cubicBezTo>
                      <a:pt x="14700" y="11344"/>
                      <a:pt x="14596" y="11328"/>
                      <a:pt x="14485" y="11300"/>
                    </a:cubicBezTo>
                    <a:cubicBezTo>
                      <a:pt x="14373" y="11275"/>
                      <a:pt x="14255" y="11241"/>
                      <a:pt x="14125" y="11224"/>
                    </a:cubicBezTo>
                    <a:cubicBezTo>
                      <a:pt x="13995" y="11206"/>
                      <a:pt x="13859" y="11179"/>
                      <a:pt x="13718" y="11163"/>
                    </a:cubicBezTo>
                    <a:cubicBezTo>
                      <a:pt x="13664" y="11160"/>
                      <a:pt x="13609" y="11153"/>
                      <a:pt x="13554" y="11148"/>
                    </a:cubicBezTo>
                    <a:lnTo>
                      <a:pt x="13079" y="10217"/>
                    </a:lnTo>
                    <a:lnTo>
                      <a:pt x="13236" y="11128"/>
                    </a:lnTo>
                    <a:cubicBezTo>
                      <a:pt x="13176" y="11126"/>
                      <a:pt x="13115" y="11126"/>
                      <a:pt x="13055" y="11125"/>
                    </a:cubicBezTo>
                    <a:cubicBezTo>
                      <a:pt x="13014" y="11124"/>
                      <a:pt x="12973" y="11123"/>
                      <a:pt x="12931" y="11123"/>
                    </a:cubicBezTo>
                    <a:cubicBezTo>
                      <a:pt x="12897" y="11123"/>
                      <a:pt x="12863" y="11124"/>
                      <a:pt x="12829" y="11126"/>
                    </a:cubicBezTo>
                    <a:cubicBezTo>
                      <a:pt x="12677" y="11133"/>
                      <a:pt x="12527" y="11137"/>
                      <a:pt x="12379" y="11155"/>
                    </a:cubicBezTo>
                    <a:cubicBezTo>
                      <a:pt x="12305" y="11164"/>
                      <a:pt x="12232" y="11171"/>
                      <a:pt x="12159" y="11179"/>
                    </a:cubicBezTo>
                    <a:cubicBezTo>
                      <a:pt x="12087" y="11191"/>
                      <a:pt x="12017" y="11202"/>
                      <a:pt x="11946" y="11212"/>
                    </a:cubicBezTo>
                    <a:cubicBezTo>
                      <a:pt x="11911" y="11218"/>
                      <a:pt x="11877" y="11224"/>
                      <a:pt x="11842" y="11228"/>
                    </a:cubicBezTo>
                    <a:cubicBezTo>
                      <a:pt x="11822" y="11234"/>
                      <a:pt x="11802" y="11238"/>
                      <a:pt x="11782" y="11242"/>
                    </a:cubicBezTo>
                    <a:lnTo>
                      <a:pt x="11978" y="10219"/>
                    </a:lnTo>
                    <a:lnTo>
                      <a:pt x="11442" y="11320"/>
                    </a:lnTo>
                    <a:cubicBezTo>
                      <a:pt x="11356" y="11341"/>
                      <a:pt x="11273" y="11363"/>
                      <a:pt x="11195" y="11388"/>
                    </a:cubicBezTo>
                    <a:cubicBezTo>
                      <a:pt x="11141" y="11406"/>
                      <a:pt x="11090" y="11422"/>
                      <a:pt x="11040" y="11437"/>
                    </a:cubicBezTo>
                    <a:cubicBezTo>
                      <a:pt x="10992" y="11454"/>
                      <a:pt x="10946" y="11470"/>
                      <a:pt x="10903" y="11486"/>
                    </a:cubicBezTo>
                    <a:cubicBezTo>
                      <a:pt x="10818" y="11516"/>
                      <a:pt x="10744" y="11548"/>
                      <a:pt x="10683" y="11574"/>
                    </a:cubicBezTo>
                    <a:cubicBezTo>
                      <a:pt x="10562" y="11625"/>
                      <a:pt x="10497" y="11661"/>
                      <a:pt x="10497" y="11661"/>
                    </a:cubicBezTo>
                    <a:cubicBezTo>
                      <a:pt x="10497" y="11661"/>
                      <a:pt x="10565" y="11630"/>
                      <a:pt x="10689" y="11587"/>
                    </a:cubicBezTo>
                    <a:cubicBezTo>
                      <a:pt x="10750" y="11567"/>
                      <a:pt x="10824" y="11540"/>
                      <a:pt x="10912" y="11515"/>
                    </a:cubicBezTo>
                    <a:cubicBezTo>
                      <a:pt x="10955" y="11502"/>
                      <a:pt x="11002" y="11489"/>
                      <a:pt x="11051" y="11474"/>
                    </a:cubicBezTo>
                    <a:cubicBezTo>
                      <a:pt x="11100" y="11462"/>
                      <a:pt x="11152" y="11449"/>
                      <a:pt x="11207" y="11437"/>
                    </a:cubicBezTo>
                    <a:cubicBezTo>
                      <a:pt x="11314" y="11408"/>
                      <a:pt x="11435" y="11390"/>
                      <a:pt x="11559" y="11365"/>
                    </a:cubicBezTo>
                    <a:cubicBezTo>
                      <a:pt x="11623" y="11356"/>
                      <a:pt x="11686" y="11347"/>
                      <a:pt x="11754" y="11336"/>
                    </a:cubicBezTo>
                    <a:cubicBezTo>
                      <a:pt x="11787" y="11332"/>
                      <a:pt x="11821" y="11327"/>
                      <a:pt x="11854" y="11322"/>
                    </a:cubicBezTo>
                    <a:cubicBezTo>
                      <a:pt x="11888" y="11320"/>
                      <a:pt x="11924" y="11316"/>
                      <a:pt x="11958" y="11313"/>
                    </a:cubicBezTo>
                    <a:cubicBezTo>
                      <a:pt x="12026" y="11306"/>
                      <a:pt x="12096" y="11301"/>
                      <a:pt x="12167" y="11294"/>
                    </a:cubicBezTo>
                    <a:cubicBezTo>
                      <a:pt x="12237" y="11292"/>
                      <a:pt x="12309" y="11289"/>
                      <a:pt x="12383" y="11286"/>
                    </a:cubicBezTo>
                    <a:cubicBezTo>
                      <a:pt x="12438" y="11283"/>
                      <a:pt x="12493" y="11281"/>
                      <a:pt x="12547" y="11281"/>
                    </a:cubicBezTo>
                    <a:cubicBezTo>
                      <a:pt x="12640" y="11281"/>
                      <a:pt x="12732" y="11285"/>
                      <a:pt x="12824" y="11288"/>
                    </a:cubicBezTo>
                    <a:cubicBezTo>
                      <a:pt x="12898" y="11288"/>
                      <a:pt x="12972" y="11294"/>
                      <a:pt x="13043" y="11301"/>
                    </a:cubicBezTo>
                    <a:cubicBezTo>
                      <a:pt x="13117" y="11308"/>
                      <a:pt x="13189" y="11314"/>
                      <a:pt x="13262" y="11320"/>
                    </a:cubicBezTo>
                    <a:cubicBezTo>
                      <a:pt x="13405" y="11335"/>
                      <a:pt x="13545" y="11361"/>
                      <a:pt x="13681" y="11382"/>
                    </a:cubicBezTo>
                    <a:cubicBezTo>
                      <a:pt x="13818" y="11406"/>
                      <a:pt x="13945" y="11441"/>
                      <a:pt x="14069" y="11466"/>
                    </a:cubicBezTo>
                    <a:cubicBezTo>
                      <a:pt x="14194" y="11489"/>
                      <a:pt x="14304" y="11531"/>
                      <a:pt x="14410" y="11562"/>
                    </a:cubicBezTo>
                    <a:cubicBezTo>
                      <a:pt x="14513" y="11595"/>
                      <a:pt x="14613" y="11618"/>
                      <a:pt x="14693" y="11654"/>
                    </a:cubicBezTo>
                    <a:cubicBezTo>
                      <a:pt x="14775" y="11685"/>
                      <a:pt x="14849" y="11715"/>
                      <a:pt x="14908" y="11737"/>
                    </a:cubicBezTo>
                    <a:cubicBezTo>
                      <a:pt x="15027" y="11783"/>
                      <a:pt x="15095" y="11810"/>
                      <a:pt x="15095" y="11810"/>
                    </a:cubicBezTo>
                    <a:lnTo>
                      <a:pt x="15109" y="11770"/>
                    </a:lnTo>
                    <a:cubicBezTo>
                      <a:pt x="15156" y="11916"/>
                      <a:pt x="15202" y="12060"/>
                      <a:pt x="15245" y="12207"/>
                    </a:cubicBezTo>
                    <a:cubicBezTo>
                      <a:pt x="15476" y="12993"/>
                      <a:pt x="15652" y="13793"/>
                      <a:pt x="15794" y="14599"/>
                    </a:cubicBezTo>
                    <a:cubicBezTo>
                      <a:pt x="15849" y="14919"/>
                      <a:pt x="15899" y="15237"/>
                      <a:pt x="15942" y="15557"/>
                    </a:cubicBezTo>
                    <a:cubicBezTo>
                      <a:pt x="15895" y="15553"/>
                      <a:pt x="15829" y="15550"/>
                      <a:pt x="15746" y="15545"/>
                    </a:cubicBezTo>
                    <a:cubicBezTo>
                      <a:pt x="15680" y="15542"/>
                      <a:pt x="15605" y="15536"/>
                      <a:pt x="15520" y="15532"/>
                    </a:cubicBezTo>
                    <a:cubicBezTo>
                      <a:pt x="15464" y="15207"/>
                      <a:pt x="15406" y="14925"/>
                      <a:pt x="15351" y="14693"/>
                    </a:cubicBezTo>
                    <a:cubicBezTo>
                      <a:pt x="15242" y="14219"/>
                      <a:pt x="15151" y="13955"/>
                      <a:pt x="15151" y="13955"/>
                    </a:cubicBezTo>
                    <a:lnTo>
                      <a:pt x="15151" y="13955"/>
                    </a:lnTo>
                    <a:cubicBezTo>
                      <a:pt x="15151" y="13955"/>
                      <a:pt x="15224" y="14223"/>
                      <a:pt x="15303" y="14704"/>
                    </a:cubicBezTo>
                    <a:cubicBezTo>
                      <a:pt x="15342" y="14932"/>
                      <a:pt x="15379" y="15210"/>
                      <a:pt x="15416" y="15528"/>
                    </a:cubicBezTo>
                    <a:cubicBezTo>
                      <a:pt x="15297" y="15523"/>
                      <a:pt x="15164" y="15518"/>
                      <a:pt x="15021" y="15512"/>
                    </a:cubicBezTo>
                    <a:cubicBezTo>
                      <a:pt x="14721" y="15503"/>
                      <a:pt x="14372" y="15495"/>
                      <a:pt x="13999" y="15491"/>
                    </a:cubicBezTo>
                    <a:cubicBezTo>
                      <a:pt x="13881" y="15490"/>
                      <a:pt x="13760" y="15490"/>
                      <a:pt x="13637" y="15490"/>
                    </a:cubicBezTo>
                    <a:cubicBezTo>
                      <a:pt x="13372" y="15490"/>
                      <a:pt x="13098" y="15492"/>
                      <a:pt x="12826" y="15496"/>
                    </a:cubicBezTo>
                    <a:cubicBezTo>
                      <a:pt x="12629" y="15499"/>
                      <a:pt x="12428" y="15504"/>
                      <a:pt x="12233" y="15511"/>
                    </a:cubicBezTo>
                    <a:cubicBezTo>
                      <a:pt x="12036" y="15518"/>
                      <a:pt x="11845" y="15526"/>
                      <a:pt x="11657" y="15535"/>
                    </a:cubicBezTo>
                    <a:cubicBezTo>
                      <a:pt x="11284" y="15553"/>
                      <a:pt x="10937" y="15575"/>
                      <a:pt x="10639" y="15600"/>
                    </a:cubicBezTo>
                    <a:cubicBezTo>
                      <a:pt x="10045" y="15647"/>
                      <a:pt x="9652" y="15703"/>
                      <a:pt x="9652" y="15703"/>
                    </a:cubicBezTo>
                    <a:cubicBezTo>
                      <a:pt x="9652" y="15703"/>
                      <a:pt x="10047" y="15665"/>
                      <a:pt x="10643" y="15644"/>
                    </a:cubicBezTo>
                    <a:cubicBezTo>
                      <a:pt x="10940" y="15632"/>
                      <a:pt x="11288" y="15625"/>
                      <a:pt x="11661" y="15624"/>
                    </a:cubicBezTo>
                    <a:cubicBezTo>
                      <a:pt x="11846" y="15624"/>
                      <a:pt x="12038" y="15624"/>
                      <a:pt x="12234" y="15625"/>
                    </a:cubicBezTo>
                    <a:cubicBezTo>
                      <a:pt x="12430" y="15626"/>
                      <a:pt x="12628" y="15630"/>
                      <a:pt x="12825" y="15637"/>
                    </a:cubicBezTo>
                    <a:cubicBezTo>
                      <a:pt x="13223" y="15647"/>
                      <a:pt x="13617" y="15663"/>
                      <a:pt x="13988" y="15683"/>
                    </a:cubicBezTo>
                    <a:cubicBezTo>
                      <a:pt x="14360" y="15703"/>
                      <a:pt x="14705" y="15726"/>
                      <a:pt x="15001" y="15750"/>
                    </a:cubicBezTo>
                    <a:cubicBezTo>
                      <a:pt x="15163" y="15763"/>
                      <a:pt x="15311" y="15774"/>
                      <a:pt x="15441" y="15786"/>
                    </a:cubicBezTo>
                    <a:cubicBezTo>
                      <a:pt x="15468" y="16067"/>
                      <a:pt x="15489" y="16374"/>
                      <a:pt x="15508" y="16703"/>
                    </a:cubicBezTo>
                    <a:cubicBezTo>
                      <a:pt x="15528" y="17117"/>
                      <a:pt x="15538" y="17567"/>
                      <a:pt x="15536" y="18042"/>
                    </a:cubicBezTo>
                    <a:cubicBezTo>
                      <a:pt x="15531" y="18516"/>
                      <a:pt x="15512" y="19020"/>
                      <a:pt x="15496" y="19541"/>
                    </a:cubicBezTo>
                    <a:cubicBezTo>
                      <a:pt x="15496" y="19558"/>
                      <a:pt x="15495" y="19577"/>
                      <a:pt x="15495" y="19593"/>
                    </a:cubicBezTo>
                    <a:cubicBezTo>
                      <a:pt x="15377" y="19587"/>
                      <a:pt x="15241" y="19580"/>
                      <a:pt x="15089" y="19575"/>
                    </a:cubicBezTo>
                    <a:lnTo>
                      <a:pt x="15022" y="16250"/>
                    </a:lnTo>
                    <a:cubicBezTo>
                      <a:pt x="15022" y="16250"/>
                      <a:pt x="14998" y="17215"/>
                      <a:pt x="14959" y="18664"/>
                    </a:cubicBezTo>
                    <a:cubicBezTo>
                      <a:pt x="14952" y="18947"/>
                      <a:pt x="14944" y="19251"/>
                      <a:pt x="14935" y="19570"/>
                    </a:cubicBezTo>
                    <a:cubicBezTo>
                      <a:pt x="14626" y="19558"/>
                      <a:pt x="14267" y="19550"/>
                      <a:pt x="13883" y="19546"/>
                    </a:cubicBezTo>
                    <a:cubicBezTo>
                      <a:pt x="13761" y="19545"/>
                      <a:pt x="13636" y="19545"/>
                      <a:pt x="13509" y="19545"/>
                    </a:cubicBezTo>
                    <a:cubicBezTo>
                      <a:pt x="13236" y="19545"/>
                      <a:pt x="12956" y="19547"/>
                      <a:pt x="12675" y="19552"/>
                    </a:cubicBezTo>
                    <a:cubicBezTo>
                      <a:pt x="12469" y="19554"/>
                      <a:pt x="12262" y="19561"/>
                      <a:pt x="12061" y="19568"/>
                    </a:cubicBezTo>
                    <a:cubicBezTo>
                      <a:pt x="11860" y="19575"/>
                      <a:pt x="11661" y="19584"/>
                      <a:pt x="11469" y="19593"/>
                    </a:cubicBezTo>
                    <a:cubicBezTo>
                      <a:pt x="11085" y="19613"/>
                      <a:pt x="10725" y="19638"/>
                      <a:pt x="10420" y="19664"/>
                    </a:cubicBezTo>
                    <a:cubicBezTo>
                      <a:pt x="10113" y="19689"/>
                      <a:pt x="9857" y="19718"/>
                      <a:pt x="9680" y="19738"/>
                    </a:cubicBezTo>
                    <a:cubicBezTo>
                      <a:pt x="9502" y="19760"/>
                      <a:pt x="9401" y="19773"/>
                      <a:pt x="9401" y="19773"/>
                    </a:cubicBezTo>
                    <a:cubicBezTo>
                      <a:pt x="9401" y="19773"/>
                      <a:pt x="9502" y="19763"/>
                      <a:pt x="9680" y="19749"/>
                    </a:cubicBezTo>
                    <a:cubicBezTo>
                      <a:pt x="9859" y="19736"/>
                      <a:pt x="10114" y="19721"/>
                      <a:pt x="10421" y="19709"/>
                    </a:cubicBezTo>
                    <a:cubicBezTo>
                      <a:pt x="10729" y="19698"/>
                      <a:pt x="11086" y="19689"/>
                      <a:pt x="11470" y="19687"/>
                    </a:cubicBezTo>
                    <a:cubicBezTo>
                      <a:pt x="11662" y="19687"/>
                      <a:pt x="11860" y="19687"/>
                      <a:pt x="12064" y="19689"/>
                    </a:cubicBezTo>
                    <a:cubicBezTo>
                      <a:pt x="12265" y="19693"/>
                      <a:pt x="12468" y="19694"/>
                      <a:pt x="12675" y="19701"/>
                    </a:cubicBezTo>
                    <a:cubicBezTo>
                      <a:pt x="13084" y="19713"/>
                      <a:pt x="13491" y="19729"/>
                      <a:pt x="13874" y="19749"/>
                    </a:cubicBezTo>
                    <a:cubicBezTo>
                      <a:pt x="14257" y="19772"/>
                      <a:pt x="14613" y="19796"/>
                      <a:pt x="14919" y="19822"/>
                    </a:cubicBezTo>
                    <a:cubicBezTo>
                      <a:pt x="14921" y="19822"/>
                      <a:pt x="14925" y="19822"/>
                      <a:pt x="14928" y="19823"/>
                    </a:cubicBezTo>
                    <a:lnTo>
                      <a:pt x="14928" y="19832"/>
                    </a:lnTo>
                    <a:cubicBezTo>
                      <a:pt x="14920" y="20246"/>
                      <a:pt x="14912" y="20685"/>
                      <a:pt x="14901" y="21138"/>
                    </a:cubicBezTo>
                    <a:cubicBezTo>
                      <a:pt x="14885" y="21930"/>
                      <a:pt x="14868" y="22771"/>
                      <a:pt x="14852" y="23615"/>
                    </a:cubicBezTo>
                    <a:cubicBezTo>
                      <a:pt x="14766" y="23613"/>
                      <a:pt x="14677" y="23610"/>
                      <a:pt x="14586" y="23609"/>
                    </a:cubicBezTo>
                    <a:lnTo>
                      <a:pt x="14552" y="22086"/>
                    </a:lnTo>
                    <a:cubicBezTo>
                      <a:pt x="14552" y="22086"/>
                      <a:pt x="14536" y="22687"/>
                      <a:pt x="14509" y="23588"/>
                    </a:cubicBezTo>
                    <a:lnTo>
                      <a:pt x="14509" y="23609"/>
                    </a:lnTo>
                    <a:cubicBezTo>
                      <a:pt x="14340" y="23606"/>
                      <a:pt x="14161" y="23602"/>
                      <a:pt x="13979" y="23600"/>
                    </a:cubicBezTo>
                    <a:cubicBezTo>
                      <a:pt x="13848" y="23599"/>
                      <a:pt x="13715" y="23598"/>
                      <a:pt x="13580" y="23598"/>
                    </a:cubicBezTo>
                    <a:cubicBezTo>
                      <a:pt x="13285" y="23598"/>
                      <a:pt x="12980" y="23602"/>
                      <a:pt x="12676" y="23607"/>
                    </a:cubicBezTo>
                    <a:cubicBezTo>
                      <a:pt x="12456" y="23610"/>
                      <a:pt x="12233" y="23617"/>
                      <a:pt x="12014" y="23623"/>
                    </a:cubicBezTo>
                    <a:cubicBezTo>
                      <a:pt x="11796" y="23630"/>
                      <a:pt x="11582" y="23641"/>
                      <a:pt x="11375" y="23650"/>
                    </a:cubicBezTo>
                    <a:cubicBezTo>
                      <a:pt x="10960" y="23670"/>
                      <a:pt x="10574" y="23697"/>
                      <a:pt x="10244" y="23727"/>
                    </a:cubicBezTo>
                    <a:cubicBezTo>
                      <a:pt x="9912" y="23755"/>
                      <a:pt x="9637" y="23783"/>
                      <a:pt x="9446" y="23807"/>
                    </a:cubicBezTo>
                    <a:cubicBezTo>
                      <a:pt x="9254" y="23830"/>
                      <a:pt x="9146" y="23845"/>
                      <a:pt x="9146" y="23845"/>
                    </a:cubicBezTo>
                    <a:cubicBezTo>
                      <a:pt x="9146" y="23845"/>
                      <a:pt x="9254" y="23834"/>
                      <a:pt x="9448" y="23821"/>
                    </a:cubicBezTo>
                    <a:cubicBezTo>
                      <a:pt x="9641" y="23807"/>
                      <a:pt x="9916" y="23790"/>
                      <a:pt x="10247" y="23776"/>
                    </a:cubicBezTo>
                    <a:cubicBezTo>
                      <a:pt x="10577" y="23763"/>
                      <a:pt x="10964" y="23755"/>
                      <a:pt x="11379" y="23754"/>
                    </a:cubicBezTo>
                    <a:cubicBezTo>
                      <a:pt x="11584" y="23754"/>
                      <a:pt x="11799" y="23754"/>
                      <a:pt x="12017" y="23755"/>
                    </a:cubicBezTo>
                    <a:cubicBezTo>
                      <a:pt x="12234" y="23758"/>
                      <a:pt x="12453" y="23762"/>
                      <a:pt x="12675" y="23768"/>
                    </a:cubicBezTo>
                    <a:cubicBezTo>
                      <a:pt x="13115" y="23780"/>
                      <a:pt x="13556" y="23798"/>
                      <a:pt x="13968" y="23822"/>
                    </a:cubicBezTo>
                    <a:cubicBezTo>
                      <a:pt x="14153" y="23831"/>
                      <a:pt x="14331" y="23844"/>
                      <a:pt x="14501" y="23856"/>
                    </a:cubicBezTo>
                    <a:cubicBezTo>
                      <a:pt x="14489" y="24241"/>
                      <a:pt x="14478" y="24673"/>
                      <a:pt x="14469" y="25130"/>
                    </a:cubicBezTo>
                    <a:cubicBezTo>
                      <a:pt x="14457" y="25694"/>
                      <a:pt x="14443" y="26293"/>
                      <a:pt x="14430" y="26893"/>
                    </a:cubicBezTo>
                    <a:cubicBezTo>
                      <a:pt x="14425" y="27148"/>
                      <a:pt x="14418" y="27404"/>
                      <a:pt x="14414" y="27657"/>
                    </a:cubicBezTo>
                    <a:cubicBezTo>
                      <a:pt x="14302" y="27656"/>
                      <a:pt x="14188" y="27655"/>
                      <a:pt x="14073" y="27652"/>
                    </a:cubicBezTo>
                    <a:cubicBezTo>
                      <a:pt x="13935" y="27651"/>
                      <a:pt x="13794" y="27650"/>
                      <a:pt x="13652" y="27650"/>
                    </a:cubicBezTo>
                    <a:cubicBezTo>
                      <a:pt x="13333" y="27650"/>
                      <a:pt x="13004" y="27653"/>
                      <a:pt x="12676" y="27659"/>
                    </a:cubicBezTo>
                    <a:cubicBezTo>
                      <a:pt x="12440" y="27663"/>
                      <a:pt x="12201" y="27671"/>
                      <a:pt x="11967" y="27677"/>
                    </a:cubicBezTo>
                    <a:cubicBezTo>
                      <a:pt x="11735" y="27686"/>
                      <a:pt x="11504" y="27696"/>
                      <a:pt x="11281" y="27706"/>
                    </a:cubicBezTo>
                    <a:cubicBezTo>
                      <a:pt x="10836" y="27728"/>
                      <a:pt x="10421" y="27758"/>
                      <a:pt x="10067" y="27786"/>
                    </a:cubicBezTo>
                    <a:cubicBezTo>
                      <a:pt x="9714" y="27817"/>
                      <a:pt x="9418" y="27849"/>
                      <a:pt x="9213" y="27872"/>
                    </a:cubicBezTo>
                    <a:cubicBezTo>
                      <a:pt x="9147" y="27880"/>
                      <a:pt x="9092" y="27887"/>
                      <a:pt x="9046" y="27892"/>
                    </a:cubicBezTo>
                    <a:cubicBezTo>
                      <a:pt x="9060" y="27540"/>
                      <a:pt x="9065" y="27171"/>
                      <a:pt x="9069" y="26788"/>
                    </a:cubicBezTo>
                    <a:cubicBezTo>
                      <a:pt x="9072" y="26361"/>
                      <a:pt x="9079" y="25920"/>
                      <a:pt x="9079" y="25470"/>
                    </a:cubicBezTo>
                    <a:cubicBezTo>
                      <a:pt x="9080" y="25023"/>
                      <a:pt x="9083" y="24566"/>
                      <a:pt x="9083" y="24111"/>
                    </a:cubicBezTo>
                    <a:cubicBezTo>
                      <a:pt x="9080" y="23656"/>
                      <a:pt x="9079" y="23199"/>
                      <a:pt x="9077" y="22750"/>
                    </a:cubicBezTo>
                    <a:cubicBezTo>
                      <a:pt x="9073" y="22303"/>
                      <a:pt x="9070" y="21861"/>
                      <a:pt x="9066" y="21433"/>
                    </a:cubicBezTo>
                    <a:cubicBezTo>
                      <a:pt x="9062" y="21007"/>
                      <a:pt x="9056" y="20594"/>
                      <a:pt x="9050" y="20202"/>
                    </a:cubicBezTo>
                    <a:cubicBezTo>
                      <a:pt x="9044" y="19810"/>
                      <a:pt x="9036" y="19439"/>
                      <a:pt x="9030" y="19098"/>
                    </a:cubicBezTo>
                    <a:cubicBezTo>
                      <a:pt x="9017" y="18416"/>
                      <a:pt x="8995" y="17846"/>
                      <a:pt x="8985" y="17446"/>
                    </a:cubicBezTo>
                    <a:cubicBezTo>
                      <a:pt x="8979" y="17247"/>
                      <a:pt x="8971" y="17090"/>
                      <a:pt x="8968" y="16983"/>
                    </a:cubicBezTo>
                    <a:cubicBezTo>
                      <a:pt x="8963" y="16875"/>
                      <a:pt x="8962" y="16819"/>
                      <a:pt x="8962" y="16819"/>
                    </a:cubicBezTo>
                    <a:lnTo>
                      <a:pt x="8962" y="15582"/>
                    </a:lnTo>
                    <a:cubicBezTo>
                      <a:pt x="9260" y="13583"/>
                      <a:pt x="9778" y="11567"/>
                      <a:pt x="10501" y="10188"/>
                    </a:cubicBezTo>
                    <a:lnTo>
                      <a:pt x="10501" y="10217"/>
                    </a:lnTo>
                    <a:cubicBezTo>
                      <a:pt x="10501" y="10217"/>
                      <a:pt x="11209" y="9898"/>
                      <a:pt x="12397" y="9898"/>
                    </a:cubicBezTo>
                    <a:close/>
                    <a:moveTo>
                      <a:pt x="19396" y="7158"/>
                    </a:moveTo>
                    <a:cubicBezTo>
                      <a:pt x="19396" y="7158"/>
                      <a:pt x="19343" y="7349"/>
                      <a:pt x="19282" y="7640"/>
                    </a:cubicBezTo>
                    <a:cubicBezTo>
                      <a:pt x="19217" y="7930"/>
                      <a:pt x="19143" y="8318"/>
                      <a:pt x="19083" y="8709"/>
                    </a:cubicBezTo>
                    <a:cubicBezTo>
                      <a:pt x="19053" y="8904"/>
                      <a:pt x="19028" y="9099"/>
                      <a:pt x="19006" y="9281"/>
                    </a:cubicBezTo>
                    <a:cubicBezTo>
                      <a:pt x="18994" y="9373"/>
                      <a:pt x="18986" y="9461"/>
                      <a:pt x="18977" y="9546"/>
                    </a:cubicBezTo>
                    <a:cubicBezTo>
                      <a:pt x="18974" y="9579"/>
                      <a:pt x="18970" y="9613"/>
                      <a:pt x="18967" y="9644"/>
                    </a:cubicBezTo>
                    <a:cubicBezTo>
                      <a:pt x="19157" y="9620"/>
                      <a:pt x="19385" y="9597"/>
                      <a:pt x="19654" y="9597"/>
                    </a:cubicBezTo>
                    <a:cubicBezTo>
                      <a:pt x="19906" y="9597"/>
                      <a:pt x="20128" y="9617"/>
                      <a:pt x="20312" y="9644"/>
                    </a:cubicBezTo>
                    <a:cubicBezTo>
                      <a:pt x="20427" y="10597"/>
                      <a:pt x="20539" y="11670"/>
                      <a:pt x="20584" y="12563"/>
                    </a:cubicBezTo>
                    <a:lnTo>
                      <a:pt x="18330" y="12820"/>
                    </a:lnTo>
                    <a:lnTo>
                      <a:pt x="20602" y="13079"/>
                    </a:lnTo>
                    <a:cubicBezTo>
                      <a:pt x="20604" y="13157"/>
                      <a:pt x="20604" y="13236"/>
                      <a:pt x="20604" y="13310"/>
                    </a:cubicBezTo>
                    <a:lnTo>
                      <a:pt x="20604" y="23468"/>
                    </a:lnTo>
                    <a:lnTo>
                      <a:pt x="18330" y="23596"/>
                    </a:lnTo>
                    <a:lnTo>
                      <a:pt x="20604" y="23727"/>
                    </a:lnTo>
                    <a:lnTo>
                      <a:pt x="20604" y="28502"/>
                    </a:lnTo>
                    <a:cubicBezTo>
                      <a:pt x="19686" y="27771"/>
                      <a:pt x="18786" y="26991"/>
                      <a:pt x="18225" y="26282"/>
                    </a:cubicBezTo>
                    <a:cubicBezTo>
                      <a:pt x="18228" y="26014"/>
                      <a:pt x="18228" y="25745"/>
                      <a:pt x="18229" y="25474"/>
                    </a:cubicBezTo>
                    <a:cubicBezTo>
                      <a:pt x="18230" y="24514"/>
                      <a:pt x="18232" y="23540"/>
                      <a:pt x="18234" y="22565"/>
                    </a:cubicBezTo>
                    <a:cubicBezTo>
                      <a:pt x="18232" y="21589"/>
                      <a:pt x="18230" y="20615"/>
                      <a:pt x="18229" y="19655"/>
                    </a:cubicBezTo>
                    <a:cubicBezTo>
                      <a:pt x="18224" y="18695"/>
                      <a:pt x="18218" y="17752"/>
                      <a:pt x="18215" y="16839"/>
                    </a:cubicBezTo>
                    <a:cubicBezTo>
                      <a:pt x="18209" y="15926"/>
                      <a:pt x="18201" y="15042"/>
                      <a:pt x="18194" y="14206"/>
                    </a:cubicBezTo>
                    <a:cubicBezTo>
                      <a:pt x="18191" y="13995"/>
                      <a:pt x="18190" y="13789"/>
                      <a:pt x="18187" y="13585"/>
                    </a:cubicBezTo>
                    <a:cubicBezTo>
                      <a:pt x="18187" y="13382"/>
                      <a:pt x="18181" y="13181"/>
                      <a:pt x="18183" y="12988"/>
                    </a:cubicBezTo>
                    <a:cubicBezTo>
                      <a:pt x="18194" y="12601"/>
                      <a:pt x="18225" y="12221"/>
                      <a:pt x="18264" y="11860"/>
                    </a:cubicBezTo>
                    <a:cubicBezTo>
                      <a:pt x="18342" y="11137"/>
                      <a:pt x="18437" y="10474"/>
                      <a:pt x="18534" y="9890"/>
                    </a:cubicBezTo>
                    <a:cubicBezTo>
                      <a:pt x="18558" y="9755"/>
                      <a:pt x="18579" y="9624"/>
                      <a:pt x="18604" y="9499"/>
                    </a:cubicBezTo>
                    <a:cubicBezTo>
                      <a:pt x="18605" y="9492"/>
                      <a:pt x="18606" y="9487"/>
                      <a:pt x="18608" y="9480"/>
                    </a:cubicBezTo>
                    <a:cubicBezTo>
                      <a:pt x="18630" y="9395"/>
                      <a:pt x="18652" y="9308"/>
                      <a:pt x="18679" y="9218"/>
                    </a:cubicBezTo>
                    <a:cubicBezTo>
                      <a:pt x="18728" y="9037"/>
                      <a:pt x="18786" y="8845"/>
                      <a:pt x="18847" y="8654"/>
                    </a:cubicBezTo>
                    <a:cubicBezTo>
                      <a:pt x="18966" y="8273"/>
                      <a:pt x="19100" y="7897"/>
                      <a:pt x="19208" y="7617"/>
                    </a:cubicBezTo>
                    <a:cubicBezTo>
                      <a:pt x="19315" y="7340"/>
                      <a:pt x="19396" y="7158"/>
                      <a:pt x="19396" y="7158"/>
                    </a:cubicBezTo>
                    <a:close/>
                    <a:moveTo>
                      <a:pt x="5141" y="7160"/>
                    </a:moveTo>
                    <a:cubicBezTo>
                      <a:pt x="5141" y="7160"/>
                      <a:pt x="5089" y="7352"/>
                      <a:pt x="5027" y="7642"/>
                    </a:cubicBezTo>
                    <a:cubicBezTo>
                      <a:pt x="4963" y="7932"/>
                      <a:pt x="4889" y="8320"/>
                      <a:pt x="4828" y="8711"/>
                    </a:cubicBezTo>
                    <a:cubicBezTo>
                      <a:pt x="4799" y="8905"/>
                      <a:pt x="4773" y="9100"/>
                      <a:pt x="4752" y="9284"/>
                    </a:cubicBezTo>
                    <a:cubicBezTo>
                      <a:pt x="4740" y="9374"/>
                      <a:pt x="4732" y="9463"/>
                      <a:pt x="4722" y="9547"/>
                    </a:cubicBezTo>
                    <a:cubicBezTo>
                      <a:pt x="4720" y="9581"/>
                      <a:pt x="4715" y="9614"/>
                      <a:pt x="4713" y="9647"/>
                    </a:cubicBezTo>
                    <a:cubicBezTo>
                      <a:pt x="4901" y="9617"/>
                      <a:pt x="5129" y="9597"/>
                      <a:pt x="5398" y="9597"/>
                    </a:cubicBezTo>
                    <a:cubicBezTo>
                      <a:pt x="5649" y="9597"/>
                      <a:pt x="5870" y="9617"/>
                      <a:pt x="6056" y="9644"/>
                    </a:cubicBezTo>
                    <a:cubicBezTo>
                      <a:pt x="6171" y="10597"/>
                      <a:pt x="6283" y="11670"/>
                      <a:pt x="6327" y="12563"/>
                    </a:cubicBezTo>
                    <a:lnTo>
                      <a:pt x="4074" y="12820"/>
                    </a:lnTo>
                    <a:lnTo>
                      <a:pt x="6346" y="13079"/>
                    </a:lnTo>
                    <a:cubicBezTo>
                      <a:pt x="6347" y="13157"/>
                      <a:pt x="6347" y="13236"/>
                      <a:pt x="6347" y="13310"/>
                    </a:cubicBezTo>
                    <a:lnTo>
                      <a:pt x="6347" y="23468"/>
                    </a:lnTo>
                    <a:lnTo>
                      <a:pt x="4074" y="23596"/>
                    </a:lnTo>
                    <a:lnTo>
                      <a:pt x="6347" y="23727"/>
                    </a:lnTo>
                    <a:lnTo>
                      <a:pt x="6347" y="26806"/>
                    </a:lnTo>
                    <a:cubicBezTo>
                      <a:pt x="5689" y="27491"/>
                      <a:pt x="4805" y="28215"/>
                      <a:pt x="3955" y="28874"/>
                    </a:cubicBezTo>
                    <a:cubicBezTo>
                      <a:pt x="3957" y="28682"/>
                      <a:pt x="3959" y="28487"/>
                      <a:pt x="3961" y="28290"/>
                    </a:cubicBezTo>
                    <a:cubicBezTo>
                      <a:pt x="3966" y="27377"/>
                      <a:pt x="3969" y="26433"/>
                      <a:pt x="3974" y="25474"/>
                    </a:cubicBezTo>
                    <a:cubicBezTo>
                      <a:pt x="3976" y="24514"/>
                      <a:pt x="3977" y="23540"/>
                      <a:pt x="3978" y="22564"/>
                    </a:cubicBezTo>
                    <a:cubicBezTo>
                      <a:pt x="3977" y="21589"/>
                      <a:pt x="3976" y="20615"/>
                      <a:pt x="3974" y="19655"/>
                    </a:cubicBezTo>
                    <a:cubicBezTo>
                      <a:pt x="3969" y="18695"/>
                      <a:pt x="3963" y="17752"/>
                      <a:pt x="3961" y="16839"/>
                    </a:cubicBezTo>
                    <a:cubicBezTo>
                      <a:pt x="3954" y="15926"/>
                      <a:pt x="3946" y="15042"/>
                      <a:pt x="3939" y="14204"/>
                    </a:cubicBezTo>
                    <a:cubicBezTo>
                      <a:pt x="3937" y="13995"/>
                      <a:pt x="3935" y="13788"/>
                      <a:pt x="3933" y="13585"/>
                    </a:cubicBezTo>
                    <a:cubicBezTo>
                      <a:pt x="3933" y="13382"/>
                      <a:pt x="3926" y="13181"/>
                      <a:pt x="3929" y="12988"/>
                    </a:cubicBezTo>
                    <a:cubicBezTo>
                      <a:pt x="3939" y="12600"/>
                      <a:pt x="3970" y="12221"/>
                      <a:pt x="4009" y="11860"/>
                    </a:cubicBezTo>
                    <a:cubicBezTo>
                      <a:pt x="4087" y="11136"/>
                      <a:pt x="4182" y="10474"/>
                      <a:pt x="4279" y="9890"/>
                    </a:cubicBezTo>
                    <a:cubicBezTo>
                      <a:pt x="4303" y="9755"/>
                      <a:pt x="4325" y="9624"/>
                      <a:pt x="4349" y="9498"/>
                    </a:cubicBezTo>
                    <a:cubicBezTo>
                      <a:pt x="4350" y="9492"/>
                      <a:pt x="4352" y="9487"/>
                      <a:pt x="4353" y="9480"/>
                    </a:cubicBezTo>
                    <a:cubicBezTo>
                      <a:pt x="4376" y="9395"/>
                      <a:pt x="4397" y="9308"/>
                      <a:pt x="4424" y="9218"/>
                    </a:cubicBezTo>
                    <a:cubicBezTo>
                      <a:pt x="4474" y="9037"/>
                      <a:pt x="4532" y="8845"/>
                      <a:pt x="4592" y="8654"/>
                    </a:cubicBezTo>
                    <a:cubicBezTo>
                      <a:pt x="4711" y="8273"/>
                      <a:pt x="4846" y="7897"/>
                      <a:pt x="4953" y="7617"/>
                    </a:cubicBezTo>
                    <a:cubicBezTo>
                      <a:pt x="5061" y="7341"/>
                      <a:pt x="5141" y="7160"/>
                      <a:pt x="5141" y="7160"/>
                    </a:cubicBezTo>
                    <a:close/>
                    <a:moveTo>
                      <a:pt x="4184" y="9770"/>
                    </a:moveTo>
                    <a:lnTo>
                      <a:pt x="4184" y="9770"/>
                    </a:lnTo>
                    <a:cubicBezTo>
                      <a:pt x="4177" y="9802"/>
                      <a:pt x="4170" y="9833"/>
                      <a:pt x="4164" y="9867"/>
                    </a:cubicBezTo>
                    <a:cubicBezTo>
                      <a:pt x="4043" y="10450"/>
                      <a:pt x="3922" y="11112"/>
                      <a:pt x="3827" y="11838"/>
                    </a:cubicBezTo>
                    <a:cubicBezTo>
                      <a:pt x="3780" y="12202"/>
                      <a:pt x="3735" y="12582"/>
                      <a:pt x="3714" y="12981"/>
                    </a:cubicBezTo>
                    <a:cubicBezTo>
                      <a:pt x="3704" y="13182"/>
                      <a:pt x="3707" y="13382"/>
                      <a:pt x="3704" y="13585"/>
                    </a:cubicBezTo>
                    <a:cubicBezTo>
                      <a:pt x="3702" y="13789"/>
                      <a:pt x="3700" y="13995"/>
                      <a:pt x="3698" y="14204"/>
                    </a:cubicBezTo>
                    <a:cubicBezTo>
                      <a:pt x="3691" y="15042"/>
                      <a:pt x="3684" y="15926"/>
                      <a:pt x="3675" y="16839"/>
                    </a:cubicBezTo>
                    <a:cubicBezTo>
                      <a:pt x="3671" y="17752"/>
                      <a:pt x="3665" y="18696"/>
                      <a:pt x="3661" y="19655"/>
                    </a:cubicBezTo>
                    <a:cubicBezTo>
                      <a:pt x="3660" y="20615"/>
                      <a:pt x="3659" y="21589"/>
                      <a:pt x="3657" y="22564"/>
                    </a:cubicBezTo>
                    <a:cubicBezTo>
                      <a:pt x="3659" y="23540"/>
                      <a:pt x="3660" y="24514"/>
                      <a:pt x="3661" y="25474"/>
                    </a:cubicBezTo>
                    <a:cubicBezTo>
                      <a:pt x="3667" y="26434"/>
                      <a:pt x="3671" y="27377"/>
                      <a:pt x="3675" y="28290"/>
                    </a:cubicBezTo>
                    <a:cubicBezTo>
                      <a:pt x="3677" y="28558"/>
                      <a:pt x="3680" y="28824"/>
                      <a:pt x="3681" y="29086"/>
                    </a:cubicBezTo>
                    <a:cubicBezTo>
                      <a:pt x="3620" y="29134"/>
                      <a:pt x="3558" y="29181"/>
                      <a:pt x="3496" y="29228"/>
                    </a:cubicBezTo>
                    <a:cubicBezTo>
                      <a:pt x="3493" y="22769"/>
                      <a:pt x="3493" y="14282"/>
                      <a:pt x="3493" y="13190"/>
                    </a:cubicBezTo>
                    <a:cubicBezTo>
                      <a:pt x="3493" y="12463"/>
                      <a:pt x="3747" y="11078"/>
                      <a:pt x="4068" y="9816"/>
                    </a:cubicBezTo>
                    <a:cubicBezTo>
                      <a:pt x="4068" y="9816"/>
                      <a:pt x="4107" y="9797"/>
                      <a:pt x="4184" y="9770"/>
                    </a:cubicBezTo>
                    <a:close/>
                    <a:moveTo>
                      <a:pt x="19991" y="7173"/>
                    </a:moveTo>
                    <a:cubicBezTo>
                      <a:pt x="20001" y="7184"/>
                      <a:pt x="20023" y="7196"/>
                      <a:pt x="20040" y="7219"/>
                    </a:cubicBezTo>
                    <a:cubicBezTo>
                      <a:pt x="20081" y="7263"/>
                      <a:pt x="20132" y="7334"/>
                      <a:pt x="20189" y="7435"/>
                    </a:cubicBezTo>
                    <a:cubicBezTo>
                      <a:pt x="20304" y="7636"/>
                      <a:pt x="20439" y="7949"/>
                      <a:pt x="20582" y="8355"/>
                    </a:cubicBezTo>
                    <a:cubicBezTo>
                      <a:pt x="20727" y="8762"/>
                      <a:pt x="20881" y="9263"/>
                      <a:pt x="21036" y="9843"/>
                    </a:cubicBezTo>
                    <a:cubicBezTo>
                      <a:pt x="21190" y="10423"/>
                      <a:pt x="21350" y="11082"/>
                      <a:pt x="21476" y="11813"/>
                    </a:cubicBezTo>
                    <a:cubicBezTo>
                      <a:pt x="21540" y="12179"/>
                      <a:pt x="21600" y="12558"/>
                      <a:pt x="21626" y="12962"/>
                    </a:cubicBezTo>
                    <a:cubicBezTo>
                      <a:pt x="21640" y="13164"/>
                      <a:pt x="21636" y="13368"/>
                      <a:pt x="21637" y="13572"/>
                    </a:cubicBezTo>
                    <a:cubicBezTo>
                      <a:pt x="21640" y="13777"/>
                      <a:pt x="21641" y="13987"/>
                      <a:pt x="21642" y="14198"/>
                    </a:cubicBezTo>
                    <a:cubicBezTo>
                      <a:pt x="21649" y="15044"/>
                      <a:pt x="21660" y="15935"/>
                      <a:pt x="21660" y="16859"/>
                    </a:cubicBezTo>
                    <a:cubicBezTo>
                      <a:pt x="21664" y="18703"/>
                      <a:pt x="21669" y="20673"/>
                      <a:pt x="21676" y="22642"/>
                    </a:cubicBezTo>
                    <a:cubicBezTo>
                      <a:pt x="21671" y="24610"/>
                      <a:pt x="21664" y="26578"/>
                      <a:pt x="21660" y="28424"/>
                    </a:cubicBezTo>
                    <a:cubicBezTo>
                      <a:pt x="21660" y="28726"/>
                      <a:pt x="21657" y="29022"/>
                      <a:pt x="21656" y="29317"/>
                    </a:cubicBezTo>
                    <a:cubicBezTo>
                      <a:pt x="21589" y="29265"/>
                      <a:pt x="21520" y="29214"/>
                      <a:pt x="21452" y="29161"/>
                    </a:cubicBezTo>
                    <a:cubicBezTo>
                      <a:pt x="21449" y="28918"/>
                      <a:pt x="21449" y="28673"/>
                      <a:pt x="21449" y="28425"/>
                    </a:cubicBezTo>
                    <a:cubicBezTo>
                      <a:pt x="21445" y="26582"/>
                      <a:pt x="21440" y="24612"/>
                      <a:pt x="21433" y="22643"/>
                    </a:cubicBezTo>
                    <a:cubicBezTo>
                      <a:pt x="21438" y="20674"/>
                      <a:pt x="21442" y="18707"/>
                      <a:pt x="21449" y="16861"/>
                    </a:cubicBezTo>
                    <a:cubicBezTo>
                      <a:pt x="21449" y="15937"/>
                      <a:pt x="21460" y="15046"/>
                      <a:pt x="21467" y="14200"/>
                    </a:cubicBezTo>
                    <a:cubicBezTo>
                      <a:pt x="21468" y="13988"/>
                      <a:pt x="21469" y="13780"/>
                      <a:pt x="21472" y="13573"/>
                    </a:cubicBezTo>
                    <a:cubicBezTo>
                      <a:pt x="21472" y="13368"/>
                      <a:pt x="21479" y="13166"/>
                      <a:pt x="21469" y="12972"/>
                    </a:cubicBezTo>
                    <a:cubicBezTo>
                      <a:pt x="21452" y="12579"/>
                      <a:pt x="21398" y="12199"/>
                      <a:pt x="21342" y="11837"/>
                    </a:cubicBezTo>
                    <a:cubicBezTo>
                      <a:pt x="21225" y="11109"/>
                      <a:pt x="21085" y="10448"/>
                      <a:pt x="20948" y="9865"/>
                    </a:cubicBezTo>
                    <a:cubicBezTo>
                      <a:pt x="20809" y="9283"/>
                      <a:pt x="20669" y="8779"/>
                      <a:pt x="20536" y="8369"/>
                    </a:cubicBezTo>
                    <a:cubicBezTo>
                      <a:pt x="20404" y="7960"/>
                      <a:pt x="20283" y="7644"/>
                      <a:pt x="20176" y="7442"/>
                    </a:cubicBezTo>
                    <a:cubicBezTo>
                      <a:pt x="20124" y="7340"/>
                      <a:pt x="20073" y="7266"/>
                      <a:pt x="20035" y="7220"/>
                    </a:cubicBezTo>
                    <a:cubicBezTo>
                      <a:pt x="20022" y="7197"/>
                      <a:pt x="20001" y="7185"/>
                      <a:pt x="19991" y="7173"/>
                    </a:cubicBezTo>
                    <a:close/>
                    <a:moveTo>
                      <a:pt x="14692" y="27930"/>
                    </a:moveTo>
                    <a:lnTo>
                      <a:pt x="14772" y="27934"/>
                    </a:lnTo>
                    <a:cubicBezTo>
                      <a:pt x="14759" y="28636"/>
                      <a:pt x="14745" y="29277"/>
                      <a:pt x="14733" y="29825"/>
                    </a:cubicBezTo>
                    <a:lnTo>
                      <a:pt x="14692" y="27930"/>
                    </a:lnTo>
                    <a:close/>
                    <a:moveTo>
                      <a:pt x="7103" y="26520"/>
                    </a:moveTo>
                    <a:cubicBezTo>
                      <a:pt x="7103" y="26520"/>
                      <a:pt x="7084" y="26547"/>
                      <a:pt x="7052" y="26596"/>
                    </a:cubicBezTo>
                    <a:cubicBezTo>
                      <a:pt x="7019" y="26647"/>
                      <a:pt x="6972" y="26723"/>
                      <a:pt x="6906" y="26815"/>
                    </a:cubicBezTo>
                    <a:cubicBezTo>
                      <a:pt x="6839" y="26905"/>
                      <a:pt x="6762" y="27021"/>
                      <a:pt x="6663" y="27144"/>
                    </a:cubicBezTo>
                    <a:cubicBezTo>
                      <a:pt x="6567" y="27269"/>
                      <a:pt x="6453" y="27406"/>
                      <a:pt x="6326" y="27554"/>
                    </a:cubicBezTo>
                    <a:cubicBezTo>
                      <a:pt x="6260" y="27625"/>
                      <a:pt x="6193" y="27702"/>
                      <a:pt x="6123" y="27780"/>
                    </a:cubicBezTo>
                    <a:cubicBezTo>
                      <a:pt x="6052" y="27857"/>
                      <a:pt x="5975" y="27934"/>
                      <a:pt x="5899" y="28015"/>
                    </a:cubicBezTo>
                    <a:cubicBezTo>
                      <a:pt x="5821" y="28094"/>
                      <a:pt x="5740" y="28174"/>
                      <a:pt x="5657" y="28259"/>
                    </a:cubicBezTo>
                    <a:cubicBezTo>
                      <a:pt x="5574" y="28339"/>
                      <a:pt x="5486" y="28421"/>
                      <a:pt x="5398" y="28503"/>
                    </a:cubicBezTo>
                    <a:cubicBezTo>
                      <a:pt x="5218" y="28666"/>
                      <a:pt x="5031" y="28836"/>
                      <a:pt x="4835" y="28999"/>
                    </a:cubicBezTo>
                    <a:cubicBezTo>
                      <a:pt x="4640" y="29163"/>
                      <a:pt x="4438" y="29324"/>
                      <a:pt x="4235" y="29485"/>
                    </a:cubicBezTo>
                    <a:cubicBezTo>
                      <a:pt x="4029" y="29643"/>
                      <a:pt x="3821" y="29799"/>
                      <a:pt x="3617" y="29948"/>
                    </a:cubicBezTo>
                    <a:cubicBezTo>
                      <a:pt x="3412" y="30101"/>
                      <a:pt x="3207" y="30242"/>
                      <a:pt x="3009" y="30383"/>
                    </a:cubicBezTo>
                    <a:cubicBezTo>
                      <a:pt x="2613" y="30659"/>
                      <a:pt x="2242" y="30915"/>
                      <a:pt x="1925" y="31135"/>
                    </a:cubicBezTo>
                    <a:cubicBezTo>
                      <a:pt x="1609" y="31357"/>
                      <a:pt x="1354" y="31552"/>
                      <a:pt x="1190" y="31705"/>
                    </a:cubicBezTo>
                    <a:cubicBezTo>
                      <a:pt x="1150" y="31744"/>
                      <a:pt x="1117" y="31780"/>
                      <a:pt x="1086" y="31811"/>
                    </a:cubicBezTo>
                    <a:cubicBezTo>
                      <a:pt x="1056" y="31844"/>
                      <a:pt x="1033" y="31873"/>
                      <a:pt x="1015" y="31895"/>
                    </a:cubicBezTo>
                    <a:cubicBezTo>
                      <a:pt x="982" y="31946"/>
                      <a:pt x="963" y="31973"/>
                      <a:pt x="963" y="31973"/>
                    </a:cubicBezTo>
                    <a:cubicBezTo>
                      <a:pt x="963" y="31973"/>
                      <a:pt x="974" y="31942"/>
                      <a:pt x="1000" y="31887"/>
                    </a:cubicBezTo>
                    <a:cubicBezTo>
                      <a:pt x="1016" y="31861"/>
                      <a:pt x="1035" y="31828"/>
                      <a:pt x="1059" y="31792"/>
                    </a:cubicBezTo>
                    <a:cubicBezTo>
                      <a:pt x="1086" y="31757"/>
                      <a:pt x="1114" y="31714"/>
                      <a:pt x="1150" y="31671"/>
                    </a:cubicBezTo>
                    <a:cubicBezTo>
                      <a:pt x="1224" y="31584"/>
                      <a:pt x="1318" y="31483"/>
                      <a:pt x="1436" y="31374"/>
                    </a:cubicBezTo>
                    <a:cubicBezTo>
                      <a:pt x="1552" y="31264"/>
                      <a:pt x="1685" y="31147"/>
                      <a:pt x="1835" y="31023"/>
                    </a:cubicBezTo>
                    <a:cubicBezTo>
                      <a:pt x="1985" y="30899"/>
                      <a:pt x="2149" y="30767"/>
                      <a:pt x="2325" y="30632"/>
                    </a:cubicBezTo>
                    <a:cubicBezTo>
                      <a:pt x="2502" y="30496"/>
                      <a:pt x="2686" y="30354"/>
                      <a:pt x="2880" y="30209"/>
                    </a:cubicBezTo>
                    <a:cubicBezTo>
                      <a:pt x="3073" y="30062"/>
                      <a:pt x="3271" y="29913"/>
                      <a:pt x="3473" y="29759"/>
                    </a:cubicBezTo>
                    <a:cubicBezTo>
                      <a:pt x="3677" y="29606"/>
                      <a:pt x="3880" y="29450"/>
                      <a:pt x="4082" y="29293"/>
                    </a:cubicBezTo>
                    <a:cubicBezTo>
                      <a:pt x="4284" y="29134"/>
                      <a:pt x="4487" y="28977"/>
                      <a:pt x="4682" y="28818"/>
                    </a:cubicBezTo>
                    <a:cubicBezTo>
                      <a:pt x="4877" y="28658"/>
                      <a:pt x="5070" y="28501"/>
                      <a:pt x="5253" y="28344"/>
                    </a:cubicBezTo>
                    <a:cubicBezTo>
                      <a:pt x="5344" y="28266"/>
                      <a:pt x="5433" y="28188"/>
                      <a:pt x="5520" y="28111"/>
                    </a:cubicBezTo>
                    <a:cubicBezTo>
                      <a:pt x="5606" y="28033"/>
                      <a:pt x="5689" y="27958"/>
                      <a:pt x="5772" y="27884"/>
                    </a:cubicBezTo>
                    <a:cubicBezTo>
                      <a:pt x="5933" y="27735"/>
                      <a:pt x="6085" y="27592"/>
                      <a:pt x="6224" y="27457"/>
                    </a:cubicBezTo>
                    <a:cubicBezTo>
                      <a:pt x="6359" y="27322"/>
                      <a:pt x="6485" y="27198"/>
                      <a:pt x="6591" y="27084"/>
                    </a:cubicBezTo>
                    <a:cubicBezTo>
                      <a:pt x="6700" y="26971"/>
                      <a:pt x="6789" y="26869"/>
                      <a:pt x="6868" y="26786"/>
                    </a:cubicBezTo>
                    <a:cubicBezTo>
                      <a:pt x="7017" y="26617"/>
                      <a:pt x="7103" y="26520"/>
                      <a:pt x="7103" y="26520"/>
                    </a:cubicBezTo>
                    <a:close/>
                    <a:moveTo>
                      <a:pt x="19741" y="29686"/>
                    </a:moveTo>
                    <a:lnTo>
                      <a:pt x="19741" y="29686"/>
                    </a:lnTo>
                    <a:cubicBezTo>
                      <a:pt x="20156" y="29948"/>
                      <a:pt x="20615" y="30242"/>
                      <a:pt x="21097" y="30550"/>
                    </a:cubicBezTo>
                    <a:cubicBezTo>
                      <a:pt x="23000" y="31768"/>
                      <a:pt x="23978" y="32372"/>
                      <a:pt x="24319" y="32583"/>
                    </a:cubicBezTo>
                    <a:cubicBezTo>
                      <a:pt x="24625" y="33550"/>
                      <a:pt x="24628" y="34319"/>
                      <a:pt x="24628" y="34319"/>
                    </a:cubicBezTo>
                    <a:cubicBezTo>
                      <a:pt x="24628" y="34319"/>
                      <a:pt x="23039" y="34514"/>
                      <a:pt x="20976" y="34741"/>
                    </a:cubicBezTo>
                    <a:lnTo>
                      <a:pt x="24269" y="34169"/>
                    </a:lnTo>
                    <a:lnTo>
                      <a:pt x="19654" y="34413"/>
                    </a:lnTo>
                    <a:cubicBezTo>
                      <a:pt x="19647" y="32833"/>
                      <a:pt x="19608" y="31377"/>
                      <a:pt x="19483" y="30143"/>
                    </a:cubicBezTo>
                    <a:lnTo>
                      <a:pt x="19483" y="30143"/>
                    </a:lnTo>
                    <a:cubicBezTo>
                      <a:pt x="19510" y="30275"/>
                      <a:pt x="19531" y="30414"/>
                      <a:pt x="19556" y="30557"/>
                    </a:cubicBezTo>
                    <a:cubicBezTo>
                      <a:pt x="19581" y="30703"/>
                      <a:pt x="19605" y="30852"/>
                      <a:pt x="19628" y="31006"/>
                    </a:cubicBezTo>
                    <a:cubicBezTo>
                      <a:pt x="19654" y="31160"/>
                      <a:pt x="19674" y="31315"/>
                      <a:pt x="19695" y="31471"/>
                    </a:cubicBezTo>
                    <a:cubicBezTo>
                      <a:pt x="19737" y="31784"/>
                      <a:pt x="19775" y="32097"/>
                      <a:pt x="19807" y="32392"/>
                    </a:cubicBezTo>
                    <a:cubicBezTo>
                      <a:pt x="19836" y="32686"/>
                      <a:pt x="19863" y="32963"/>
                      <a:pt x="19882" y="33198"/>
                    </a:cubicBezTo>
                    <a:cubicBezTo>
                      <a:pt x="19922" y="33672"/>
                      <a:pt x="19937" y="33988"/>
                      <a:pt x="19937" y="33988"/>
                    </a:cubicBezTo>
                    <a:cubicBezTo>
                      <a:pt x="19937" y="33988"/>
                      <a:pt x="19948" y="33671"/>
                      <a:pt x="19945" y="33195"/>
                    </a:cubicBezTo>
                    <a:cubicBezTo>
                      <a:pt x="19945" y="32956"/>
                      <a:pt x="19941" y="32680"/>
                      <a:pt x="19934" y="32383"/>
                    </a:cubicBezTo>
                    <a:cubicBezTo>
                      <a:pt x="19925" y="32086"/>
                      <a:pt x="19914" y="31768"/>
                      <a:pt x="19897" y="31451"/>
                    </a:cubicBezTo>
                    <a:cubicBezTo>
                      <a:pt x="19887" y="31294"/>
                      <a:pt x="19881" y="31134"/>
                      <a:pt x="19867" y="30978"/>
                    </a:cubicBezTo>
                    <a:cubicBezTo>
                      <a:pt x="19855" y="30821"/>
                      <a:pt x="19844" y="30667"/>
                      <a:pt x="19830" y="30519"/>
                    </a:cubicBezTo>
                    <a:cubicBezTo>
                      <a:pt x="19816" y="30370"/>
                      <a:pt x="19804" y="30228"/>
                      <a:pt x="19788" y="30092"/>
                    </a:cubicBezTo>
                    <a:cubicBezTo>
                      <a:pt x="19773" y="29955"/>
                      <a:pt x="19761" y="29826"/>
                      <a:pt x="19744" y="29707"/>
                    </a:cubicBezTo>
                    <a:cubicBezTo>
                      <a:pt x="19742" y="29700"/>
                      <a:pt x="19742" y="29693"/>
                      <a:pt x="19741" y="29686"/>
                    </a:cubicBezTo>
                    <a:close/>
                    <a:moveTo>
                      <a:pt x="17043" y="21900"/>
                    </a:moveTo>
                    <a:cubicBezTo>
                      <a:pt x="17043" y="21901"/>
                      <a:pt x="17061" y="22102"/>
                      <a:pt x="17087" y="22452"/>
                    </a:cubicBezTo>
                    <a:cubicBezTo>
                      <a:pt x="17100" y="22628"/>
                      <a:pt x="17117" y="22842"/>
                      <a:pt x="17133" y="23086"/>
                    </a:cubicBezTo>
                    <a:cubicBezTo>
                      <a:pt x="17148" y="23332"/>
                      <a:pt x="17164" y="23609"/>
                      <a:pt x="17177" y="23911"/>
                    </a:cubicBezTo>
                    <a:cubicBezTo>
                      <a:pt x="17189" y="24213"/>
                      <a:pt x="17202" y="24540"/>
                      <a:pt x="17215" y="24888"/>
                    </a:cubicBezTo>
                    <a:cubicBezTo>
                      <a:pt x="17223" y="25233"/>
                      <a:pt x="17235" y="25600"/>
                      <a:pt x="17236" y="25979"/>
                    </a:cubicBezTo>
                    <a:cubicBezTo>
                      <a:pt x="17238" y="26356"/>
                      <a:pt x="17241" y="26748"/>
                      <a:pt x="17235" y="27146"/>
                    </a:cubicBezTo>
                    <a:cubicBezTo>
                      <a:pt x="17234" y="27543"/>
                      <a:pt x="17223" y="27946"/>
                      <a:pt x="17215" y="28349"/>
                    </a:cubicBezTo>
                    <a:cubicBezTo>
                      <a:pt x="17207" y="28550"/>
                      <a:pt x="17200" y="28752"/>
                      <a:pt x="17191" y="28953"/>
                    </a:cubicBezTo>
                    <a:cubicBezTo>
                      <a:pt x="17181" y="29155"/>
                      <a:pt x="17171" y="29355"/>
                      <a:pt x="17163" y="29552"/>
                    </a:cubicBezTo>
                    <a:cubicBezTo>
                      <a:pt x="17141" y="29948"/>
                      <a:pt x="17117" y="30339"/>
                      <a:pt x="17089" y="30718"/>
                    </a:cubicBezTo>
                    <a:cubicBezTo>
                      <a:pt x="17063" y="31095"/>
                      <a:pt x="17026" y="31460"/>
                      <a:pt x="16989" y="31803"/>
                    </a:cubicBezTo>
                    <a:cubicBezTo>
                      <a:pt x="16972" y="31976"/>
                      <a:pt x="16969" y="32139"/>
                      <a:pt x="16968" y="32302"/>
                    </a:cubicBezTo>
                    <a:cubicBezTo>
                      <a:pt x="16972" y="32463"/>
                      <a:pt x="16980" y="32619"/>
                      <a:pt x="16993" y="32768"/>
                    </a:cubicBezTo>
                    <a:cubicBezTo>
                      <a:pt x="17020" y="33069"/>
                      <a:pt x="17048" y="33346"/>
                      <a:pt x="17053" y="33593"/>
                    </a:cubicBezTo>
                    <a:cubicBezTo>
                      <a:pt x="17057" y="33840"/>
                      <a:pt x="17046" y="34055"/>
                      <a:pt x="17026" y="34231"/>
                    </a:cubicBezTo>
                    <a:cubicBezTo>
                      <a:pt x="17006" y="34405"/>
                      <a:pt x="16981" y="34544"/>
                      <a:pt x="16963" y="34635"/>
                    </a:cubicBezTo>
                    <a:cubicBezTo>
                      <a:pt x="16945" y="34728"/>
                      <a:pt x="16936" y="34779"/>
                      <a:pt x="16936" y="34779"/>
                    </a:cubicBezTo>
                    <a:cubicBezTo>
                      <a:pt x="16936" y="34779"/>
                      <a:pt x="16942" y="34728"/>
                      <a:pt x="16954" y="34634"/>
                    </a:cubicBezTo>
                    <a:cubicBezTo>
                      <a:pt x="16968" y="34540"/>
                      <a:pt x="16981" y="34401"/>
                      <a:pt x="16993" y="34228"/>
                    </a:cubicBezTo>
                    <a:cubicBezTo>
                      <a:pt x="17006" y="34051"/>
                      <a:pt x="17007" y="33839"/>
                      <a:pt x="16992" y="33594"/>
                    </a:cubicBezTo>
                    <a:cubicBezTo>
                      <a:pt x="16976" y="33351"/>
                      <a:pt x="16936" y="33077"/>
                      <a:pt x="16902" y="32775"/>
                    </a:cubicBezTo>
                    <a:cubicBezTo>
                      <a:pt x="16885" y="32625"/>
                      <a:pt x="16873" y="32466"/>
                      <a:pt x="16865" y="32302"/>
                    </a:cubicBezTo>
                    <a:cubicBezTo>
                      <a:pt x="16859" y="32140"/>
                      <a:pt x="16858" y="31963"/>
                      <a:pt x="16873" y="31792"/>
                    </a:cubicBezTo>
                    <a:cubicBezTo>
                      <a:pt x="16899" y="31444"/>
                      <a:pt x="16925" y="31083"/>
                      <a:pt x="16949" y="30706"/>
                    </a:cubicBezTo>
                    <a:cubicBezTo>
                      <a:pt x="16975" y="30330"/>
                      <a:pt x="16995" y="29940"/>
                      <a:pt x="17014" y="29544"/>
                    </a:cubicBezTo>
                    <a:cubicBezTo>
                      <a:pt x="17022" y="29347"/>
                      <a:pt x="17028" y="29147"/>
                      <a:pt x="17036" y="28946"/>
                    </a:cubicBezTo>
                    <a:cubicBezTo>
                      <a:pt x="17043" y="28746"/>
                      <a:pt x="17048" y="28545"/>
                      <a:pt x="17055" y="28344"/>
                    </a:cubicBezTo>
                    <a:cubicBezTo>
                      <a:pt x="17067" y="27941"/>
                      <a:pt x="17081" y="27538"/>
                      <a:pt x="17086" y="27142"/>
                    </a:cubicBezTo>
                    <a:cubicBezTo>
                      <a:pt x="17094" y="26745"/>
                      <a:pt x="17095" y="26355"/>
                      <a:pt x="17097" y="25979"/>
                    </a:cubicBezTo>
                    <a:cubicBezTo>
                      <a:pt x="17097" y="25601"/>
                      <a:pt x="17097" y="25237"/>
                      <a:pt x="17100" y="24890"/>
                    </a:cubicBezTo>
                    <a:cubicBezTo>
                      <a:pt x="17095" y="24543"/>
                      <a:pt x="17093" y="24217"/>
                      <a:pt x="17089" y="23915"/>
                    </a:cubicBezTo>
                    <a:cubicBezTo>
                      <a:pt x="17081" y="23613"/>
                      <a:pt x="17077" y="23335"/>
                      <a:pt x="17074" y="23090"/>
                    </a:cubicBezTo>
                    <a:cubicBezTo>
                      <a:pt x="17070" y="22844"/>
                      <a:pt x="17062" y="22630"/>
                      <a:pt x="17057" y="22454"/>
                    </a:cubicBezTo>
                    <a:cubicBezTo>
                      <a:pt x="17048" y="22102"/>
                      <a:pt x="17043" y="21901"/>
                      <a:pt x="17043" y="21900"/>
                    </a:cubicBezTo>
                    <a:close/>
                    <a:moveTo>
                      <a:pt x="8854" y="26289"/>
                    </a:moveTo>
                    <a:cubicBezTo>
                      <a:pt x="8856" y="26455"/>
                      <a:pt x="8857" y="26622"/>
                      <a:pt x="8858" y="26784"/>
                    </a:cubicBezTo>
                    <a:cubicBezTo>
                      <a:pt x="8868" y="27639"/>
                      <a:pt x="8881" y="28436"/>
                      <a:pt x="8896" y="29120"/>
                    </a:cubicBezTo>
                    <a:cubicBezTo>
                      <a:pt x="8909" y="29803"/>
                      <a:pt x="8931" y="30371"/>
                      <a:pt x="8942" y="30771"/>
                    </a:cubicBezTo>
                    <a:cubicBezTo>
                      <a:pt x="8946" y="30972"/>
                      <a:pt x="8955" y="31127"/>
                      <a:pt x="8958" y="31235"/>
                    </a:cubicBezTo>
                    <a:cubicBezTo>
                      <a:pt x="8963" y="31342"/>
                      <a:pt x="8964" y="31399"/>
                      <a:pt x="8964" y="31399"/>
                    </a:cubicBezTo>
                    <a:cubicBezTo>
                      <a:pt x="8964" y="31399"/>
                      <a:pt x="8966" y="31342"/>
                      <a:pt x="8971" y="31235"/>
                    </a:cubicBezTo>
                    <a:cubicBezTo>
                      <a:pt x="8975" y="31127"/>
                      <a:pt x="8983" y="30972"/>
                      <a:pt x="8989" y="30771"/>
                    </a:cubicBezTo>
                    <a:cubicBezTo>
                      <a:pt x="8998" y="30371"/>
                      <a:pt x="9019" y="29803"/>
                      <a:pt x="9033" y="29120"/>
                    </a:cubicBezTo>
                    <a:cubicBezTo>
                      <a:pt x="9042" y="28744"/>
                      <a:pt x="9050" y="28333"/>
                      <a:pt x="9057" y="27898"/>
                    </a:cubicBezTo>
                    <a:cubicBezTo>
                      <a:pt x="9104" y="27894"/>
                      <a:pt x="9159" y="27890"/>
                      <a:pt x="9225" y="27884"/>
                    </a:cubicBezTo>
                    <a:cubicBezTo>
                      <a:pt x="9432" y="27869"/>
                      <a:pt x="9727" y="27851"/>
                      <a:pt x="10083" y="27837"/>
                    </a:cubicBezTo>
                    <a:cubicBezTo>
                      <a:pt x="10436" y="27824"/>
                      <a:pt x="10851" y="27813"/>
                      <a:pt x="11294" y="27812"/>
                    </a:cubicBezTo>
                    <a:cubicBezTo>
                      <a:pt x="11516" y="27812"/>
                      <a:pt x="11745" y="27812"/>
                      <a:pt x="11978" y="27816"/>
                    </a:cubicBezTo>
                    <a:cubicBezTo>
                      <a:pt x="12211" y="27818"/>
                      <a:pt x="12446" y="27821"/>
                      <a:pt x="12683" y="27829"/>
                    </a:cubicBezTo>
                    <a:cubicBezTo>
                      <a:pt x="13155" y="27843"/>
                      <a:pt x="13628" y="27860"/>
                      <a:pt x="14071" y="27886"/>
                    </a:cubicBezTo>
                    <a:cubicBezTo>
                      <a:pt x="14188" y="27892"/>
                      <a:pt x="14304" y="27899"/>
                      <a:pt x="14416" y="27906"/>
                    </a:cubicBezTo>
                    <a:cubicBezTo>
                      <a:pt x="14380" y="29598"/>
                      <a:pt x="14344" y="31114"/>
                      <a:pt x="14335" y="31560"/>
                    </a:cubicBezTo>
                    <a:lnTo>
                      <a:pt x="12621" y="31587"/>
                    </a:lnTo>
                    <a:lnTo>
                      <a:pt x="10781" y="31623"/>
                    </a:lnTo>
                    <a:lnTo>
                      <a:pt x="9861" y="31640"/>
                    </a:lnTo>
                    <a:cubicBezTo>
                      <a:pt x="9708" y="31644"/>
                      <a:pt x="9554" y="31650"/>
                      <a:pt x="9401" y="31658"/>
                    </a:cubicBezTo>
                    <a:cubicBezTo>
                      <a:pt x="9248" y="31666"/>
                      <a:pt x="9093" y="31677"/>
                      <a:pt x="8942" y="31693"/>
                    </a:cubicBezTo>
                    <a:cubicBezTo>
                      <a:pt x="9093" y="31710"/>
                      <a:pt x="9248" y="31720"/>
                      <a:pt x="9401" y="31728"/>
                    </a:cubicBezTo>
                    <a:cubicBezTo>
                      <a:pt x="9554" y="31738"/>
                      <a:pt x="9708" y="31741"/>
                      <a:pt x="9861" y="31745"/>
                    </a:cubicBezTo>
                    <a:lnTo>
                      <a:pt x="10636" y="31760"/>
                    </a:lnTo>
                    <a:cubicBezTo>
                      <a:pt x="10756" y="31757"/>
                      <a:pt x="10877" y="31752"/>
                      <a:pt x="11000" y="31750"/>
                    </a:cubicBezTo>
                    <a:cubicBezTo>
                      <a:pt x="11198" y="31746"/>
                      <a:pt x="11399" y="31740"/>
                      <a:pt x="11603" y="31740"/>
                    </a:cubicBezTo>
                    <a:cubicBezTo>
                      <a:pt x="11809" y="31738"/>
                      <a:pt x="12018" y="31737"/>
                      <a:pt x="12226" y="31734"/>
                    </a:cubicBezTo>
                    <a:cubicBezTo>
                      <a:pt x="12434" y="31737"/>
                      <a:pt x="12644" y="31738"/>
                      <a:pt x="12849" y="31738"/>
                    </a:cubicBezTo>
                    <a:cubicBezTo>
                      <a:pt x="13053" y="31738"/>
                      <a:pt x="13256" y="31745"/>
                      <a:pt x="13451" y="31748"/>
                    </a:cubicBezTo>
                    <a:cubicBezTo>
                      <a:pt x="13843" y="31757"/>
                      <a:pt x="14208" y="31771"/>
                      <a:pt x="14521" y="31785"/>
                    </a:cubicBezTo>
                    <a:cubicBezTo>
                      <a:pt x="15147" y="31814"/>
                      <a:pt x="15565" y="31855"/>
                      <a:pt x="15565" y="31855"/>
                    </a:cubicBezTo>
                    <a:cubicBezTo>
                      <a:pt x="15565" y="31855"/>
                      <a:pt x="15147" y="31895"/>
                      <a:pt x="14521" y="31926"/>
                    </a:cubicBezTo>
                    <a:cubicBezTo>
                      <a:pt x="14490" y="31928"/>
                      <a:pt x="14458" y="31929"/>
                      <a:pt x="14427" y="31930"/>
                    </a:cubicBezTo>
                    <a:cubicBezTo>
                      <a:pt x="14484" y="32942"/>
                      <a:pt x="14899" y="34115"/>
                      <a:pt x="15174" y="35035"/>
                    </a:cubicBezTo>
                    <a:cubicBezTo>
                      <a:pt x="15130" y="34937"/>
                      <a:pt x="15085" y="34827"/>
                      <a:pt x="15040" y="34706"/>
                    </a:cubicBezTo>
                    <a:cubicBezTo>
                      <a:pt x="14982" y="34561"/>
                      <a:pt x="14927" y="34405"/>
                      <a:pt x="14873" y="34247"/>
                    </a:cubicBezTo>
                    <a:cubicBezTo>
                      <a:pt x="14657" y="33619"/>
                      <a:pt x="14484" y="32974"/>
                      <a:pt x="14484" y="32974"/>
                    </a:cubicBezTo>
                    <a:lnTo>
                      <a:pt x="14484" y="32974"/>
                    </a:lnTo>
                    <a:cubicBezTo>
                      <a:pt x="14484" y="32974"/>
                      <a:pt x="14598" y="33632"/>
                      <a:pt x="14758" y="34280"/>
                    </a:cubicBezTo>
                    <a:cubicBezTo>
                      <a:pt x="14798" y="34444"/>
                      <a:pt x="14839" y="34607"/>
                      <a:pt x="14884" y="34757"/>
                    </a:cubicBezTo>
                    <a:cubicBezTo>
                      <a:pt x="14927" y="34909"/>
                      <a:pt x="14971" y="35050"/>
                      <a:pt x="15013" y="35171"/>
                    </a:cubicBezTo>
                    <a:cubicBezTo>
                      <a:pt x="15033" y="35231"/>
                      <a:pt x="15054" y="35286"/>
                      <a:pt x="15073" y="35335"/>
                    </a:cubicBezTo>
                    <a:cubicBezTo>
                      <a:pt x="15087" y="35368"/>
                      <a:pt x="15099" y="35398"/>
                      <a:pt x="15109" y="35426"/>
                    </a:cubicBezTo>
                    <a:cubicBezTo>
                      <a:pt x="15078" y="35427"/>
                      <a:pt x="15048" y="35431"/>
                      <a:pt x="15015" y="35434"/>
                    </a:cubicBezTo>
                    <a:cubicBezTo>
                      <a:pt x="14713" y="35455"/>
                      <a:pt x="14410" y="35468"/>
                      <a:pt x="14143" y="35473"/>
                    </a:cubicBezTo>
                    <a:lnTo>
                      <a:pt x="13368" y="31967"/>
                    </a:lnTo>
                    <a:cubicBezTo>
                      <a:pt x="13198" y="31969"/>
                      <a:pt x="13025" y="31975"/>
                      <a:pt x="12847" y="31975"/>
                    </a:cubicBezTo>
                    <a:cubicBezTo>
                      <a:pt x="12742" y="31975"/>
                      <a:pt x="12634" y="31976"/>
                      <a:pt x="12527" y="31976"/>
                    </a:cubicBezTo>
                    <a:lnTo>
                      <a:pt x="12527" y="33981"/>
                    </a:lnTo>
                    <a:lnTo>
                      <a:pt x="12527" y="37121"/>
                    </a:lnTo>
                    <a:lnTo>
                      <a:pt x="12314" y="37121"/>
                    </a:lnTo>
                    <a:cubicBezTo>
                      <a:pt x="12309" y="37121"/>
                      <a:pt x="12304" y="37121"/>
                      <a:pt x="12300" y="37121"/>
                    </a:cubicBezTo>
                    <a:cubicBezTo>
                      <a:pt x="12204" y="37121"/>
                      <a:pt x="12127" y="37041"/>
                      <a:pt x="12127" y="36943"/>
                    </a:cubicBezTo>
                    <a:lnTo>
                      <a:pt x="12127" y="36272"/>
                    </a:lnTo>
                    <a:lnTo>
                      <a:pt x="12134" y="36297"/>
                    </a:lnTo>
                    <a:lnTo>
                      <a:pt x="12134" y="34180"/>
                    </a:lnTo>
                    <a:lnTo>
                      <a:pt x="12134" y="33988"/>
                    </a:lnTo>
                    <a:lnTo>
                      <a:pt x="12134" y="33688"/>
                    </a:lnTo>
                    <a:lnTo>
                      <a:pt x="12134" y="31985"/>
                    </a:lnTo>
                    <a:cubicBezTo>
                      <a:pt x="11956" y="31983"/>
                      <a:pt x="11776" y="31983"/>
                      <a:pt x="11602" y="31981"/>
                    </a:cubicBezTo>
                    <a:cubicBezTo>
                      <a:pt x="11480" y="31981"/>
                      <a:pt x="11360" y="31979"/>
                      <a:pt x="11241" y="31976"/>
                    </a:cubicBezTo>
                    <a:lnTo>
                      <a:pt x="11241" y="31976"/>
                    </a:lnTo>
                    <a:cubicBezTo>
                      <a:pt x="11355" y="32390"/>
                      <a:pt x="11549" y="33175"/>
                      <a:pt x="11549" y="33688"/>
                    </a:cubicBezTo>
                    <a:cubicBezTo>
                      <a:pt x="11549" y="34271"/>
                      <a:pt x="11454" y="34646"/>
                      <a:pt x="11333" y="34933"/>
                    </a:cubicBezTo>
                    <a:cubicBezTo>
                      <a:pt x="11361" y="34839"/>
                      <a:pt x="11387" y="34740"/>
                      <a:pt x="11404" y="34635"/>
                    </a:cubicBezTo>
                    <a:cubicBezTo>
                      <a:pt x="11422" y="34541"/>
                      <a:pt x="11435" y="34444"/>
                      <a:pt x="11445" y="34344"/>
                    </a:cubicBezTo>
                    <a:cubicBezTo>
                      <a:pt x="11454" y="34244"/>
                      <a:pt x="11458" y="34143"/>
                      <a:pt x="11458" y="34043"/>
                    </a:cubicBezTo>
                    <a:cubicBezTo>
                      <a:pt x="11462" y="33640"/>
                      <a:pt x="11403" y="33242"/>
                      <a:pt x="11343" y="32950"/>
                    </a:cubicBezTo>
                    <a:cubicBezTo>
                      <a:pt x="11281" y="32658"/>
                      <a:pt x="11216" y="32469"/>
                      <a:pt x="11216" y="32469"/>
                    </a:cubicBezTo>
                    <a:lnTo>
                      <a:pt x="11216" y="32469"/>
                    </a:lnTo>
                    <a:cubicBezTo>
                      <a:pt x="11216" y="32469"/>
                      <a:pt x="11266" y="32661"/>
                      <a:pt x="11304" y="32955"/>
                    </a:cubicBezTo>
                    <a:cubicBezTo>
                      <a:pt x="11343" y="33249"/>
                      <a:pt x="11371" y="33645"/>
                      <a:pt x="11336" y="34036"/>
                    </a:cubicBezTo>
                    <a:cubicBezTo>
                      <a:pt x="11328" y="34134"/>
                      <a:pt x="11316" y="34231"/>
                      <a:pt x="11301" y="34325"/>
                    </a:cubicBezTo>
                    <a:cubicBezTo>
                      <a:pt x="11284" y="34419"/>
                      <a:pt x="11266" y="34511"/>
                      <a:pt x="11242" y="34599"/>
                    </a:cubicBezTo>
                    <a:cubicBezTo>
                      <a:pt x="11196" y="34773"/>
                      <a:pt x="11134" y="34929"/>
                      <a:pt x="11073" y="35057"/>
                    </a:cubicBezTo>
                    <a:cubicBezTo>
                      <a:pt x="11055" y="35089"/>
                      <a:pt x="11040" y="35117"/>
                      <a:pt x="11026" y="35145"/>
                    </a:cubicBezTo>
                    <a:cubicBezTo>
                      <a:pt x="11008" y="35172"/>
                      <a:pt x="10992" y="35199"/>
                      <a:pt x="10979" y="35223"/>
                    </a:cubicBezTo>
                    <a:cubicBezTo>
                      <a:pt x="10949" y="35271"/>
                      <a:pt x="10918" y="35310"/>
                      <a:pt x="10894" y="35344"/>
                    </a:cubicBezTo>
                    <a:cubicBezTo>
                      <a:pt x="10885" y="35356"/>
                      <a:pt x="10878" y="35365"/>
                      <a:pt x="10870" y="35374"/>
                    </a:cubicBezTo>
                    <a:cubicBezTo>
                      <a:pt x="10851" y="35376"/>
                      <a:pt x="10832" y="35379"/>
                      <a:pt x="10815" y="35380"/>
                    </a:cubicBezTo>
                    <a:cubicBezTo>
                      <a:pt x="10715" y="35394"/>
                      <a:pt x="10613" y="35399"/>
                      <a:pt x="10509" y="35410"/>
                    </a:cubicBezTo>
                    <a:cubicBezTo>
                      <a:pt x="10404" y="35419"/>
                      <a:pt x="10296" y="35423"/>
                      <a:pt x="10192" y="35427"/>
                    </a:cubicBezTo>
                    <a:cubicBezTo>
                      <a:pt x="10115" y="35432"/>
                      <a:pt x="10039" y="35433"/>
                      <a:pt x="9963" y="35433"/>
                    </a:cubicBezTo>
                    <a:cubicBezTo>
                      <a:pt x="9933" y="35433"/>
                      <a:pt x="9902" y="35433"/>
                      <a:pt x="9872" y="35433"/>
                    </a:cubicBezTo>
                    <a:cubicBezTo>
                      <a:pt x="9767" y="35433"/>
                      <a:pt x="9664" y="35427"/>
                      <a:pt x="9563" y="35426"/>
                    </a:cubicBezTo>
                    <a:cubicBezTo>
                      <a:pt x="9465" y="35418"/>
                      <a:pt x="9367" y="35416"/>
                      <a:pt x="9275" y="35404"/>
                    </a:cubicBezTo>
                    <a:cubicBezTo>
                      <a:pt x="9182" y="35396"/>
                      <a:pt x="9097" y="35384"/>
                      <a:pt x="9017" y="35372"/>
                    </a:cubicBezTo>
                    <a:cubicBezTo>
                      <a:pt x="8936" y="35360"/>
                      <a:pt x="8864" y="35347"/>
                      <a:pt x="8801" y="35333"/>
                    </a:cubicBezTo>
                    <a:cubicBezTo>
                      <a:pt x="8736" y="35320"/>
                      <a:pt x="8681" y="35306"/>
                      <a:pt x="8634" y="35296"/>
                    </a:cubicBezTo>
                    <a:cubicBezTo>
                      <a:pt x="8543" y="35271"/>
                      <a:pt x="8492" y="35251"/>
                      <a:pt x="8492" y="35251"/>
                    </a:cubicBezTo>
                    <a:lnTo>
                      <a:pt x="8492" y="35251"/>
                    </a:lnTo>
                    <a:cubicBezTo>
                      <a:pt x="8492" y="35251"/>
                      <a:pt x="8539" y="35278"/>
                      <a:pt x="8626" y="35316"/>
                    </a:cubicBezTo>
                    <a:cubicBezTo>
                      <a:pt x="8669" y="35333"/>
                      <a:pt x="8723" y="35356"/>
                      <a:pt x="8784" y="35379"/>
                    </a:cubicBezTo>
                    <a:cubicBezTo>
                      <a:pt x="8848" y="35400"/>
                      <a:pt x="8917" y="35426"/>
                      <a:pt x="8997" y="35450"/>
                    </a:cubicBezTo>
                    <a:cubicBezTo>
                      <a:pt x="9076" y="35474"/>
                      <a:pt x="9160" y="35498"/>
                      <a:pt x="9252" y="35520"/>
                    </a:cubicBezTo>
                    <a:cubicBezTo>
                      <a:pt x="9342" y="35545"/>
                      <a:pt x="9440" y="35564"/>
                      <a:pt x="9540" y="35587"/>
                    </a:cubicBezTo>
                    <a:cubicBezTo>
                      <a:pt x="9641" y="35606"/>
                      <a:pt x="9745" y="35627"/>
                      <a:pt x="9852" y="35642"/>
                    </a:cubicBezTo>
                    <a:cubicBezTo>
                      <a:pt x="9959" y="35658"/>
                      <a:pt x="10070" y="35676"/>
                      <a:pt x="10178" y="35686"/>
                    </a:cubicBezTo>
                    <a:cubicBezTo>
                      <a:pt x="10287" y="35698"/>
                      <a:pt x="10396" y="35712"/>
                      <a:pt x="10506" y="35716"/>
                    </a:cubicBezTo>
                    <a:cubicBezTo>
                      <a:pt x="10613" y="35723"/>
                      <a:pt x="10721" y="35733"/>
                      <a:pt x="10823" y="35735"/>
                    </a:cubicBezTo>
                    <a:cubicBezTo>
                      <a:pt x="10859" y="35736"/>
                      <a:pt x="10893" y="35736"/>
                      <a:pt x="10929" y="35739"/>
                    </a:cubicBezTo>
                    <a:cubicBezTo>
                      <a:pt x="10891" y="35841"/>
                      <a:pt x="10866" y="35951"/>
                      <a:pt x="10858" y="36081"/>
                    </a:cubicBezTo>
                    <a:cubicBezTo>
                      <a:pt x="10843" y="36084"/>
                      <a:pt x="10830" y="36088"/>
                      <a:pt x="10815" y="36092"/>
                    </a:cubicBezTo>
                    <a:cubicBezTo>
                      <a:pt x="10769" y="36104"/>
                      <a:pt x="10718" y="36116"/>
                      <a:pt x="10664" y="36126"/>
                    </a:cubicBezTo>
                    <a:cubicBezTo>
                      <a:pt x="10611" y="36138"/>
                      <a:pt x="10554" y="36150"/>
                      <a:pt x="10495" y="36158"/>
                    </a:cubicBezTo>
                    <a:cubicBezTo>
                      <a:pt x="10436" y="36168"/>
                      <a:pt x="10374" y="36178"/>
                      <a:pt x="10313" y="36185"/>
                    </a:cubicBezTo>
                    <a:cubicBezTo>
                      <a:pt x="10251" y="36193"/>
                      <a:pt x="10185" y="36199"/>
                      <a:pt x="10121" y="36205"/>
                    </a:cubicBezTo>
                    <a:cubicBezTo>
                      <a:pt x="9944" y="36222"/>
                      <a:pt x="9766" y="36228"/>
                      <a:pt x="9609" y="36228"/>
                    </a:cubicBezTo>
                    <a:cubicBezTo>
                      <a:pt x="9536" y="36228"/>
                      <a:pt x="9467" y="36227"/>
                      <a:pt x="9405" y="36225"/>
                    </a:cubicBezTo>
                    <a:cubicBezTo>
                      <a:pt x="9207" y="36218"/>
                      <a:pt x="9077" y="36203"/>
                      <a:pt x="9077" y="36203"/>
                    </a:cubicBezTo>
                    <a:lnTo>
                      <a:pt x="9077" y="36203"/>
                    </a:lnTo>
                    <a:cubicBezTo>
                      <a:pt x="9077" y="36203"/>
                      <a:pt x="9203" y="36244"/>
                      <a:pt x="9395" y="36287"/>
                    </a:cubicBezTo>
                    <a:cubicBezTo>
                      <a:pt x="9589" y="36332"/>
                      <a:pt x="9852" y="36379"/>
                      <a:pt x="10119" y="36406"/>
                    </a:cubicBezTo>
                    <a:cubicBezTo>
                      <a:pt x="10186" y="36413"/>
                      <a:pt x="10254" y="36420"/>
                      <a:pt x="10319" y="36424"/>
                    </a:cubicBezTo>
                    <a:cubicBezTo>
                      <a:pt x="10385" y="36428"/>
                      <a:pt x="10450" y="36430"/>
                      <a:pt x="10514" y="36432"/>
                    </a:cubicBezTo>
                    <a:cubicBezTo>
                      <a:pt x="10551" y="36433"/>
                      <a:pt x="10588" y="36434"/>
                      <a:pt x="10624" y="36434"/>
                    </a:cubicBezTo>
                    <a:cubicBezTo>
                      <a:pt x="10649" y="36434"/>
                      <a:pt x="10673" y="36434"/>
                      <a:pt x="10697" y="36433"/>
                    </a:cubicBezTo>
                    <a:cubicBezTo>
                      <a:pt x="10745" y="36433"/>
                      <a:pt x="10791" y="36432"/>
                      <a:pt x="10835" y="36430"/>
                    </a:cubicBezTo>
                    <a:lnTo>
                      <a:pt x="10835" y="36430"/>
                    </a:lnTo>
                    <a:cubicBezTo>
                      <a:pt x="10762" y="36916"/>
                      <a:pt x="10489" y="37271"/>
                      <a:pt x="10301" y="37462"/>
                    </a:cubicBezTo>
                    <a:lnTo>
                      <a:pt x="10224" y="36782"/>
                    </a:lnTo>
                    <a:lnTo>
                      <a:pt x="10047" y="37607"/>
                    </a:lnTo>
                    <a:cubicBezTo>
                      <a:pt x="10010" y="37605"/>
                      <a:pt x="9957" y="37600"/>
                      <a:pt x="9895" y="37592"/>
                    </a:cubicBezTo>
                    <a:cubicBezTo>
                      <a:pt x="9892" y="37581"/>
                      <a:pt x="9890" y="37572"/>
                      <a:pt x="9888" y="37560"/>
                    </a:cubicBezTo>
                    <a:cubicBezTo>
                      <a:pt x="9865" y="37464"/>
                      <a:pt x="9839" y="37334"/>
                      <a:pt x="9814" y="37204"/>
                    </a:cubicBezTo>
                    <a:cubicBezTo>
                      <a:pt x="9765" y="36943"/>
                      <a:pt x="9723" y="36679"/>
                      <a:pt x="9723" y="36679"/>
                    </a:cubicBezTo>
                    <a:cubicBezTo>
                      <a:pt x="9723" y="36679"/>
                      <a:pt x="9683" y="36942"/>
                      <a:pt x="9651" y="37209"/>
                    </a:cubicBezTo>
                    <a:cubicBezTo>
                      <a:pt x="9637" y="37323"/>
                      <a:pt x="9626" y="37435"/>
                      <a:pt x="9617" y="37529"/>
                    </a:cubicBezTo>
                    <a:cubicBezTo>
                      <a:pt x="9582" y="37519"/>
                      <a:pt x="9547" y="37507"/>
                      <a:pt x="9512" y="37494"/>
                    </a:cubicBezTo>
                    <a:cubicBezTo>
                      <a:pt x="9503" y="37472"/>
                      <a:pt x="9493" y="37447"/>
                      <a:pt x="9481" y="37417"/>
                    </a:cubicBezTo>
                    <a:cubicBezTo>
                      <a:pt x="9446" y="37325"/>
                      <a:pt x="9405" y="37198"/>
                      <a:pt x="9365" y="37071"/>
                    </a:cubicBezTo>
                    <a:cubicBezTo>
                      <a:pt x="9284" y="36816"/>
                      <a:pt x="9213" y="36555"/>
                      <a:pt x="9213" y="36555"/>
                    </a:cubicBezTo>
                    <a:cubicBezTo>
                      <a:pt x="9213" y="36555"/>
                      <a:pt x="9203" y="36824"/>
                      <a:pt x="9205" y="37096"/>
                    </a:cubicBezTo>
                    <a:cubicBezTo>
                      <a:pt x="9205" y="37177"/>
                      <a:pt x="9206" y="37256"/>
                      <a:pt x="9207" y="37330"/>
                    </a:cubicBezTo>
                    <a:cubicBezTo>
                      <a:pt x="9052" y="37203"/>
                      <a:pt x="8942" y="36728"/>
                      <a:pt x="8862" y="36162"/>
                    </a:cubicBezTo>
                    <a:lnTo>
                      <a:pt x="8852" y="36162"/>
                    </a:lnTo>
                    <a:cubicBezTo>
                      <a:pt x="8603" y="36162"/>
                      <a:pt x="8419" y="35720"/>
                      <a:pt x="8286" y="35208"/>
                    </a:cubicBezTo>
                    <a:cubicBezTo>
                      <a:pt x="8285" y="35121"/>
                      <a:pt x="8281" y="35014"/>
                      <a:pt x="8279" y="34893"/>
                    </a:cubicBezTo>
                    <a:cubicBezTo>
                      <a:pt x="8278" y="34721"/>
                      <a:pt x="8274" y="34519"/>
                      <a:pt x="8273" y="34305"/>
                    </a:cubicBezTo>
                    <a:cubicBezTo>
                      <a:pt x="8271" y="34197"/>
                      <a:pt x="8273" y="34087"/>
                      <a:pt x="8273" y="33974"/>
                    </a:cubicBezTo>
                    <a:cubicBezTo>
                      <a:pt x="8273" y="33861"/>
                      <a:pt x="8273" y="33746"/>
                      <a:pt x="8278" y="33632"/>
                    </a:cubicBezTo>
                    <a:cubicBezTo>
                      <a:pt x="8281" y="33518"/>
                      <a:pt x="8281" y="33402"/>
                      <a:pt x="8286" y="33289"/>
                    </a:cubicBezTo>
                    <a:cubicBezTo>
                      <a:pt x="8292" y="33177"/>
                      <a:pt x="8294" y="33066"/>
                      <a:pt x="8304" y="32959"/>
                    </a:cubicBezTo>
                    <a:cubicBezTo>
                      <a:pt x="8312" y="32853"/>
                      <a:pt x="8317" y="32748"/>
                      <a:pt x="8328" y="32651"/>
                    </a:cubicBezTo>
                    <a:cubicBezTo>
                      <a:pt x="8340" y="32553"/>
                      <a:pt x="8348" y="32462"/>
                      <a:pt x="8364" y="32378"/>
                    </a:cubicBezTo>
                    <a:cubicBezTo>
                      <a:pt x="8375" y="32292"/>
                      <a:pt x="8392" y="32218"/>
                      <a:pt x="8406" y="32149"/>
                    </a:cubicBezTo>
                    <a:cubicBezTo>
                      <a:pt x="8422" y="32083"/>
                      <a:pt x="8434" y="32023"/>
                      <a:pt x="8453" y="31979"/>
                    </a:cubicBezTo>
                    <a:cubicBezTo>
                      <a:pt x="8469" y="31933"/>
                      <a:pt x="8486" y="31899"/>
                      <a:pt x="8502" y="31878"/>
                    </a:cubicBezTo>
                    <a:cubicBezTo>
                      <a:pt x="8516" y="31864"/>
                      <a:pt x="8528" y="31858"/>
                      <a:pt x="8533" y="31857"/>
                    </a:cubicBezTo>
                    <a:lnTo>
                      <a:pt x="8533" y="31857"/>
                    </a:lnTo>
                    <a:cubicBezTo>
                      <a:pt x="8535" y="31858"/>
                      <a:pt x="8536" y="31858"/>
                      <a:pt x="8536" y="31858"/>
                    </a:cubicBezTo>
                    <a:cubicBezTo>
                      <a:pt x="8536" y="31857"/>
                      <a:pt x="8536" y="31857"/>
                      <a:pt x="8535" y="31857"/>
                    </a:cubicBezTo>
                    <a:cubicBezTo>
                      <a:pt x="8534" y="31857"/>
                      <a:pt x="8534" y="31857"/>
                      <a:pt x="8533" y="31857"/>
                    </a:cubicBezTo>
                    <a:lnTo>
                      <a:pt x="8533" y="31857"/>
                    </a:lnTo>
                    <a:cubicBezTo>
                      <a:pt x="8532" y="31857"/>
                      <a:pt x="8530" y="31857"/>
                      <a:pt x="8528" y="31857"/>
                    </a:cubicBezTo>
                    <a:cubicBezTo>
                      <a:pt x="8521" y="31857"/>
                      <a:pt x="8510" y="31859"/>
                      <a:pt x="8494" y="31867"/>
                    </a:cubicBezTo>
                    <a:cubicBezTo>
                      <a:pt x="8473" y="31885"/>
                      <a:pt x="8439" y="31913"/>
                      <a:pt x="8414" y="31959"/>
                    </a:cubicBezTo>
                    <a:cubicBezTo>
                      <a:pt x="8386" y="32002"/>
                      <a:pt x="8359" y="32059"/>
                      <a:pt x="8333" y="32126"/>
                    </a:cubicBezTo>
                    <a:cubicBezTo>
                      <a:pt x="8310" y="32194"/>
                      <a:pt x="8285" y="32270"/>
                      <a:pt x="8266" y="32356"/>
                    </a:cubicBezTo>
                    <a:cubicBezTo>
                      <a:pt x="8245" y="32442"/>
                      <a:pt x="8227" y="32533"/>
                      <a:pt x="8207" y="32631"/>
                    </a:cubicBezTo>
                    <a:cubicBezTo>
                      <a:pt x="8187" y="32728"/>
                      <a:pt x="8173" y="32833"/>
                      <a:pt x="8157" y="32940"/>
                    </a:cubicBezTo>
                    <a:cubicBezTo>
                      <a:pt x="8143" y="33048"/>
                      <a:pt x="8129" y="33158"/>
                      <a:pt x="8113" y="33272"/>
                    </a:cubicBezTo>
                    <a:cubicBezTo>
                      <a:pt x="8098" y="33385"/>
                      <a:pt x="8090" y="33500"/>
                      <a:pt x="8077" y="33617"/>
                    </a:cubicBezTo>
                    <a:cubicBezTo>
                      <a:pt x="8065" y="33733"/>
                      <a:pt x="8057" y="33847"/>
                      <a:pt x="8049" y="33961"/>
                    </a:cubicBezTo>
                    <a:cubicBezTo>
                      <a:pt x="8039" y="34075"/>
                      <a:pt x="8030" y="34185"/>
                      <a:pt x="8023" y="34295"/>
                    </a:cubicBezTo>
                    <a:cubicBezTo>
                      <a:pt x="8015" y="34432"/>
                      <a:pt x="8008" y="34564"/>
                      <a:pt x="8002" y="34686"/>
                    </a:cubicBezTo>
                    <a:lnTo>
                      <a:pt x="2705" y="34407"/>
                    </a:lnTo>
                    <a:lnTo>
                      <a:pt x="2705" y="34407"/>
                    </a:lnTo>
                    <a:lnTo>
                      <a:pt x="5488" y="34890"/>
                    </a:lnTo>
                    <a:cubicBezTo>
                      <a:pt x="2779" y="34604"/>
                      <a:pt x="412" y="34315"/>
                      <a:pt x="412" y="34315"/>
                    </a:cubicBezTo>
                    <a:cubicBezTo>
                      <a:pt x="412" y="34315"/>
                      <a:pt x="412" y="33551"/>
                      <a:pt x="718" y="32590"/>
                    </a:cubicBezTo>
                    <a:cubicBezTo>
                      <a:pt x="1041" y="32391"/>
                      <a:pt x="2019" y="31787"/>
                      <a:pt x="3955" y="30546"/>
                    </a:cubicBezTo>
                    <a:cubicBezTo>
                      <a:pt x="5692" y="29435"/>
                      <a:pt x="7162" y="28522"/>
                      <a:pt x="7162" y="28522"/>
                    </a:cubicBezTo>
                    <a:cubicBezTo>
                      <a:pt x="7650" y="28166"/>
                      <a:pt x="8159" y="27778"/>
                      <a:pt x="8512" y="27169"/>
                    </a:cubicBezTo>
                    <a:lnTo>
                      <a:pt x="8641" y="31129"/>
                    </a:lnTo>
                    <a:lnTo>
                      <a:pt x="8791" y="26520"/>
                    </a:lnTo>
                    <a:cubicBezTo>
                      <a:pt x="8814" y="26446"/>
                      <a:pt x="8835" y="26369"/>
                      <a:pt x="8854" y="26289"/>
                    </a:cubicBezTo>
                    <a:close/>
                    <a:moveTo>
                      <a:pt x="14125" y="35604"/>
                    </a:moveTo>
                    <a:cubicBezTo>
                      <a:pt x="14391" y="35641"/>
                      <a:pt x="14698" y="35676"/>
                      <a:pt x="15009" y="35700"/>
                    </a:cubicBezTo>
                    <a:cubicBezTo>
                      <a:pt x="15116" y="35708"/>
                      <a:pt x="15226" y="35716"/>
                      <a:pt x="15331" y="35721"/>
                    </a:cubicBezTo>
                    <a:cubicBezTo>
                      <a:pt x="15338" y="35721"/>
                      <a:pt x="15347" y="35721"/>
                      <a:pt x="15354" y="35723"/>
                    </a:cubicBezTo>
                    <a:cubicBezTo>
                      <a:pt x="15391" y="35880"/>
                      <a:pt x="15414" y="36018"/>
                      <a:pt x="15421" y="36139"/>
                    </a:cubicBezTo>
                    <a:cubicBezTo>
                      <a:pt x="15385" y="36146"/>
                      <a:pt x="15348" y="36152"/>
                      <a:pt x="15309" y="36159"/>
                    </a:cubicBezTo>
                    <a:cubicBezTo>
                      <a:pt x="15250" y="36170"/>
                      <a:pt x="15189" y="36179"/>
                      <a:pt x="15125" y="36186"/>
                    </a:cubicBezTo>
                    <a:cubicBezTo>
                      <a:pt x="15062" y="36195"/>
                      <a:pt x="14998" y="36202"/>
                      <a:pt x="14933" y="36206"/>
                    </a:cubicBezTo>
                    <a:cubicBezTo>
                      <a:pt x="14757" y="36224"/>
                      <a:pt x="14579" y="36230"/>
                      <a:pt x="14421" y="36230"/>
                    </a:cubicBezTo>
                    <a:cubicBezTo>
                      <a:pt x="14348" y="36230"/>
                      <a:pt x="14279" y="36228"/>
                      <a:pt x="14216" y="36226"/>
                    </a:cubicBezTo>
                    <a:cubicBezTo>
                      <a:pt x="14020" y="36220"/>
                      <a:pt x="13890" y="36205"/>
                      <a:pt x="13890" y="36205"/>
                    </a:cubicBezTo>
                    <a:lnTo>
                      <a:pt x="13890" y="36205"/>
                    </a:lnTo>
                    <a:cubicBezTo>
                      <a:pt x="13890" y="36205"/>
                      <a:pt x="14015" y="36245"/>
                      <a:pt x="14208" y="36289"/>
                    </a:cubicBezTo>
                    <a:cubicBezTo>
                      <a:pt x="14402" y="36334"/>
                      <a:pt x="14665" y="36381"/>
                      <a:pt x="14932" y="36408"/>
                    </a:cubicBezTo>
                    <a:cubicBezTo>
                      <a:pt x="14999" y="36414"/>
                      <a:pt x="15066" y="36421"/>
                      <a:pt x="15132" y="36425"/>
                    </a:cubicBezTo>
                    <a:cubicBezTo>
                      <a:pt x="15197" y="36430"/>
                      <a:pt x="15262" y="36432"/>
                      <a:pt x="15327" y="36433"/>
                    </a:cubicBezTo>
                    <a:cubicBezTo>
                      <a:pt x="15336" y="36433"/>
                      <a:pt x="15346" y="36434"/>
                      <a:pt x="15355" y="36434"/>
                    </a:cubicBezTo>
                    <a:cubicBezTo>
                      <a:pt x="15373" y="36434"/>
                      <a:pt x="15391" y="36433"/>
                      <a:pt x="15409" y="36433"/>
                    </a:cubicBezTo>
                    <a:cubicBezTo>
                      <a:pt x="15365" y="36890"/>
                      <a:pt x="15203" y="37227"/>
                      <a:pt x="15080" y="37425"/>
                    </a:cubicBezTo>
                    <a:lnTo>
                      <a:pt x="15011" y="36822"/>
                    </a:lnTo>
                    <a:lnTo>
                      <a:pt x="14845" y="37607"/>
                    </a:lnTo>
                    <a:cubicBezTo>
                      <a:pt x="14801" y="37603"/>
                      <a:pt x="14743" y="37599"/>
                      <a:pt x="14673" y="37587"/>
                    </a:cubicBezTo>
                    <a:cubicBezTo>
                      <a:pt x="14651" y="37493"/>
                      <a:pt x="14626" y="37370"/>
                      <a:pt x="14603" y="37244"/>
                    </a:cubicBezTo>
                    <a:cubicBezTo>
                      <a:pt x="14553" y="36984"/>
                      <a:pt x="14512" y="36719"/>
                      <a:pt x="14512" y="36719"/>
                    </a:cubicBezTo>
                    <a:cubicBezTo>
                      <a:pt x="14512" y="36719"/>
                      <a:pt x="14472" y="36982"/>
                      <a:pt x="14441" y="37250"/>
                    </a:cubicBezTo>
                    <a:cubicBezTo>
                      <a:pt x="14429" y="37345"/>
                      <a:pt x="14418" y="37440"/>
                      <a:pt x="14410" y="37525"/>
                    </a:cubicBezTo>
                    <a:cubicBezTo>
                      <a:pt x="14367" y="37511"/>
                      <a:pt x="14321" y="37494"/>
                      <a:pt x="14277" y="37475"/>
                    </a:cubicBezTo>
                    <a:cubicBezTo>
                      <a:pt x="14275" y="37468"/>
                      <a:pt x="14273" y="37464"/>
                      <a:pt x="14270" y="37458"/>
                    </a:cubicBezTo>
                    <a:cubicBezTo>
                      <a:pt x="14235" y="37365"/>
                      <a:pt x="14194" y="37239"/>
                      <a:pt x="14153" y="37111"/>
                    </a:cubicBezTo>
                    <a:cubicBezTo>
                      <a:pt x="14073" y="36856"/>
                      <a:pt x="14002" y="36596"/>
                      <a:pt x="14002" y="36596"/>
                    </a:cubicBezTo>
                    <a:cubicBezTo>
                      <a:pt x="14002" y="36596"/>
                      <a:pt x="13992" y="36864"/>
                      <a:pt x="13993" y="37137"/>
                    </a:cubicBezTo>
                    <a:cubicBezTo>
                      <a:pt x="13993" y="37193"/>
                      <a:pt x="13995" y="37250"/>
                      <a:pt x="13995" y="37305"/>
                    </a:cubicBezTo>
                    <a:cubicBezTo>
                      <a:pt x="13859" y="37151"/>
                      <a:pt x="13758" y="36728"/>
                      <a:pt x="13685" y="36224"/>
                    </a:cubicBezTo>
                    <a:lnTo>
                      <a:pt x="14125" y="35604"/>
                    </a:lnTo>
                    <a:close/>
                    <a:moveTo>
                      <a:pt x="7278" y="35488"/>
                    </a:moveTo>
                    <a:cubicBezTo>
                      <a:pt x="7307" y="35492"/>
                      <a:pt x="7338" y="35494"/>
                      <a:pt x="7368" y="35497"/>
                    </a:cubicBezTo>
                    <a:cubicBezTo>
                      <a:pt x="7393" y="36089"/>
                      <a:pt x="7468" y="36601"/>
                      <a:pt x="7554" y="37019"/>
                    </a:cubicBezTo>
                    <a:cubicBezTo>
                      <a:pt x="7640" y="37440"/>
                      <a:pt x="7733" y="37767"/>
                      <a:pt x="7805" y="37984"/>
                    </a:cubicBezTo>
                    <a:cubicBezTo>
                      <a:pt x="7879" y="38203"/>
                      <a:pt x="7930" y="38314"/>
                      <a:pt x="7930" y="38314"/>
                    </a:cubicBezTo>
                    <a:cubicBezTo>
                      <a:pt x="7930" y="38314"/>
                      <a:pt x="7874" y="38204"/>
                      <a:pt x="7793" y="37988"/>
                    </a:cubicBezTo>
                    <a:cubicBezTo>
                      <a:pt x="7713" y="37771"/>
                      <a:pt x="7603" y="37448"/>
                      <a:pt x="7507" y="37029"/>
                    </a:cubicBezTo>
                    <a:cubicBezTo>
                      <a:pt x="7411" y="36609"/>
                      <a:pt x="7319" y="36091"/>
                      <a:pt x="7278" y="35490"/>
                    </a:cubicBezTo>
                    <a:lnTo>
                      <a:pt x="7278" y="35488"/>
                    </a:lnTo>
                    <a:close/>
                    <a:moveTo>
                      <a:pt x="20627" y="35188"/>
                    </a:moveTo>
                    <a:cubicBezTo>
                      <a:pt x="20631" y="35246"/>
                      <a:pt x="20635" y="35305"/>
                      <a:pt x="20639" y="35365"/>
                    </a:cubicBezTo>
                    <a:lnTo>
                      <a:pt x="18331" y="35627"/>
                    </a:lnTo>
                    <a:lnTo>
                      <a:pt x="20688" y="35896"/>
                    </a:lnTo>
                    <a:cubicBezTo>
                      <a:pt x="20763" y="36609"/>
                      <a:pt x="20876" y="37306"/>
                      <a:pt x="20962" y="37783"/>
                    </a:cubicBezTo>
                    <a:lnTo>
                      <a:pt x="17791" y="37948"/>
                    </a:lnTo>
                    <a:lnTo>
                      <a:pt x="21022" y="38116"/>
                    </a:lnTo>
                    <a:cubicBezTo>
                      <a:pt x="21038" y="38199"/>
                      <a:pt x="21050" y="38266"/>
                      <a:pt x="21061" y="38314"/>
                    </a:cubicBezTo>
                    <a:lnTo>
                      <a:pt x="17122" y="38314"/>
                    </a:lnTo>
                    <a:cubicBezTo>
                      <a:pt x="17122" y="38314"/>
                      <a:pt x="17626" y="37247"/>
                      <a:pt x="17732" y="35490"/>
                    </a:cubicBezTo>
                    <a:cubicBezTo>
                      <a:pt x="17819" y="35481"/>
                      <a:pt x="17908" y="35473"/>
                      <a:pt x="17995" y="35463"/>
                    </a:cubicBezTo>
                    <a:lnTo>
                      <a:pt x="17995" y="35463"/>
                    </a:lnTo>
                    <a:cubicBezTo>
                      <a:pt x="17974" y="35975"/>
                      <a:pt x="17916" y="36426"/>
                      <a:pt x="17845" y="36800"/>
                    </a:cubicBezTo>
                    <a:cubicBezTo>
                      <a:pt x="17760" y="37216"/>
                      <a:pt x="17664" y="37536"/>
                      <a:pt x="17584" y="37749"/>
                    </a:cubicBezTo>
                    <a:cubicBezTo>
                      <a:pt x="17505" y="37963"/>
                      <a:pt x="17446" y="38071"/>
                      <a:pt x="17446" y="38071"/>
                    </a:cubicBezTo>
                    <a:cubicBezTo>
                      <a:pt x="17446" y="38071"/>
                      <a:pt x="17510" y="37968"/>
                      <a:pt x="17600" y="37756"/>
                    </a:cubicBezTo>
                    <a:cubicBezTo>
                      <a:pt x="17690" y="37546"/>
                      <a:pt x="17807" y="37229"/>
                      <a:pt x="17908" y="36813"/>
                    </a:cubicBezTo>
                    <a:cubicBezTo>
                      <a:pt x="17997" y="36434"/>
                      <a:pt x="18074" y="35978"/>
                      <a:pt x="18116" y="35451"/>
                    </a:cubicBezTo>
                    <a:cubicBezTo>
                      <a:pt x="18969" y="35365"/>
                      <a:pt x="19827" y="35275"/>
                      <a:pt x="20627" y="35188"/>
                    </a:cubicBezTo>
                    <a:close/>
                    <a:moveTo>
                      <a:pt x="21613" y="35081"/>
                    </a:moveTo>
                    <a:cubicBezTo>
                      <a:pt x="21613" y="35139"/>
                      <a:pt x="21613" y="35199"/>
                      <a:pt x="21614" y="35257"/>
                    </a:cubicBezTo>
                    <a:cubicBezTo>
                      <a:pt x="21618" y="35333"/>
                      <a:pt x="21621" y="35410"/>
                      <a:pt x="21622" y="35484"/>
                    </a:cubicBezTo>
                    <a:cubicBezTo>
                      <a:pt x="21648" y="36081"/>
                      <a:pt x="21723" y="36597"/>
                      <a:pt x="21809" y="37019"/>
                    </a:cubicBezTo>
                    <a:cubicBezTo>
                      <a:pt x="21895" y="37440"/>
                      <a:pt x="21988" y="37767"/>
                      <a:pt x="22061" y="37984"/>
                    </a:cubicBezTo>
                    <a:cubicBezTo>
                      <a:pt x="22135" y="38203"/>
                      <a:pt x="22185" y="38314"/>
                      <a:pt x="22185" y="38314"/>
                    </a:cubicBezTo>
                    <a:cubicBezTo>
                      <a:pt x="22185" y="38314"/>
                      <a:pt x="22130" y="38204"/>
                      <a:pt x="22049" y="37988"/>
                    </a:cubicBezTo>
                    <a:cubicBezTo>
                      <a:pt x="21969" y="37771"/>
                      <a:pt x="21860" y="37448"/>
                      <a:pt x="21763" y="37029"/>
                    </a:cubicBezTo>
                    <a:cubicBezTo>
                      <a:pt x="21667" y="36609"/>
                      <a:pt x="21575" y="36091"/>
                      <a:pt x="21534" y="35490"/>
                    </a:cubicBezTo>
                    <a:cubicBezTo>
                      <a:pt x="21528" y="35414"/>
                      <a:pt x="21524" y="35339"/>
                      <a:pt x="21519" y="35262"/>
                    </a:cubicBezTo>
                    <a:cubicBezTo>
                      <a:pt x="21518" y="35206"/>
                      <a:pt x="21515" y="35149"/>
                      <a:pt x="21512" y="35092"/>
                    </a:cubicBezTo>
                    <a:cubicBezTo>
                      <a:pt x="21546" y="35089"/>
                      <a:pt x="21579" y="35085"/>
                      <a:pt x="21613" y="35081"/>
                    </a:cubicBezTo>
                    <a:close/>
                    <a:moveTo>
                      <a:pt x="3491" y="35087"/>
                    </a:moveTo>
                    <a:cubicBezTo>
                      <a:pt x="3574" y="35097"/>
                      <a:pt x="3660" y="35105"/>
                      <a:pt x="3746" y="35116"/>
                    </a:cubicBezTo>
                    <a:cubicBezTo>
                      <a:pt x="3746" y="35171"/>
                      <a:pt x="3746" y="35226"/>
                      <a:pt x="3745" y="35280"/>
                    </a:cubicBezTo>
                    <a:cubicBezTo>
                      <a:pt x="3731" y="35868"/>
                      <a:pt x="3667" y="36383"/>
                      <a:pt x="3586" y="36800"/>
                    </a:cubicBezTo>
                    <a:cubicBezTo>
                      <a:pt x="3503" y="37216"/>
                      <a:pt x="3405" y="37536"/>
                      <a:pt x="3326" y="37749"/>
                    </a:cubicBezTo>
                    <a:cubicBezTo>
                      <a:pt x="3248" y="37963"/>
                      <a:pt x="3189" y="38071"/>
                      <a:pt x="3189" y="38071"/>
                    </a:cubicBezTo>
                    <a:cubicBezTo>
                      <a:pt x="3189" y="38071"/>
                      <a:pt x="3252" y="37968"/>
                      <a:pt x="3343" y="37756"/>
                    </a:cubicBezTo>
                    <a:cubicBezTo>
                      <a:pt x="3432" y="37546"/>
                      <a:pt x="3550" y="37229"/>
                      <a:pt x="3651" y="36813"/>
                    </a:cubicBezTo>
                    <a:cubicBezTo>
                      <a:pt x="3749" y="36394"/>
                      <a:pt x="3833" y="35881"/>
                      <a:pt x="3869" y="35284"/>
                    </a:cubicBezTo>
                    <a:cubicBezTo>
                      <a:pt x="3874" y="35233"/>
                      <a:pt x="3875" y="35181"/>
                      <a:pt x="3876" y="35130"/>
                    </a:cubicBezTo>
                    <a:cubicBezTo>
                      <a:pt x="4617" y="35212"/>
                      <a:pt x="5421" y="35298"/>
                      <a:pt x="6237" y="35383"/>
                    </a:cubicBezTo>
                    <a:lnTo>
                      <a:pt x="4074" y="35629"/>
                    </a:lnTo>
                    <a:lnTo>
                      <a:pt x="6430" y="35897"/>
                    </a:lnTo>
                    <a:cubicBezTo>
                      <a:pt x="6506" y="36612"/>
                      <a:pt x="6618" y="37307"/>
                      <a:pt x="6703" y="37784"/>
                    </a:cubicBezTo>
                    <a:lnTo>
                      <a:pt x="3532" y="37949"/>
                    </a:lnTo>
                    <a:lnTo>
                      <a:pt x="6763" y="38117"/>
                    </a:lnTo>
                    <a:cubicBezTo>
                      <a:pt x="6781" y="38200"/>
                      <a:pt x="6793" y="38267"/>
                      <a:pt x="6802" y="38316"/>
                    </a:cubicBezTo>
                    <a:lnTo>
                      <a:pt x="2865" y="38316"/>
                    </a:lnTo>
                    <a:cubicBezTo>
                      <a:pt x="2866" y="38314"/>
                      <a:pt x="3446" y="37084"/>
                      <a:pt x="3491" y="35087"/>
                    </a:cubicBezTo>
                    <a:close/>
                    <a:moveTo>
                      <a:pt x="12489" y="1"/>
                    </a:moveTo>
                    <a:cubicBezTo>
                      <a:pt x="12395" y="1"/>
                      <a:pt x="12050" y="14"/>
                      <a:pt x="11584" y="179"/>
                    </a:cubicBezTo>
                    <a:cubicBezTo>
                      <a:pt x="11177" y="323"/>
                      <a:pt x="10729" y="798"/>
                      <a:pt x="10211" y="1632"/>
                    </a:cubicBezTo>
                    <a:cubicBezTo>
                      <a:pt x="9792" y="2305"/>
                      <a:pt x="9344" y="3191"/>
                      <a:pt x="8912" y="4196"/>
                    </a:cubicBezTo>
                    <a:cubicBezTo>
                      <a:pt x="8179" y="5901"/>
                      <a:pt x="7439" y="8110"/>
                      <a:pt x="7439" y="9203"/>
                    </a:cubicBezTo>
                    <a:lnTo>
                      <a:pt x="7439" y="11147"/>
                    </a:lnTo>
                    <a:cubicBezTo>
                      <a:pt x="7334" y="10623"/>
                      <a:pt x="7216" y="10100"/>
                      <a:pt x="7102" y="9660"/>
                    </a:cubicBezTo>
                    <a:cubicBezTo>
                      <a:pt x="6465" y="7181"/>
                      <a:pt x="6072" y="6912"/>
                      <a:pt x="5943" y="6824"/>
                    </a:cubicBezTo>
                    <a:cubicBezTo>
                      <a:pt x="5698" y="6656"/>
                      <a:pt x="5498" y="6632"/>
                      <a:pt x="5399" y="6632"/>
                    </a:cubicBezTo>
                    <a:lnTo>
                      <a:pt x="5390" y="6632"/>
                    </a:lnTo>
                    <a:cubicBezTo>
                      <a:pt x="5292" y="6632"/>
                      <a:pt x="5090" y="6656"/>
                      <a:pt x="4846" y="6824"/>
                    </a:cubicBezTo>
                    <a:cubicBezTo>
                      <a:pt x="4715" y="6914"/>
                      <a:pt x="4323" y="7182"/>
                      <a:pt x="3687" y="9660"/>
                    </a:cubicBezTo>
                    <a:cubicBezTo>
                      <a:pt x="3410" y="10738"/>
                      <a:pt x="3087" y="12312"/>
                      <a:pt x="3087" y="13190"/>
                    </a:cubicBezTo>
                    <a:lnTo>
                      <a:pt x="3087" y="29539"/>
                    </a:lnTo>
                    <a:cubicBezTo>
                      <a:pt x="3073" y="29549"/>
                      <a:pt x="3057" y="29562"/>
                      <a:pt x="3044" y="29571"/>
                    </a:cubicBezTo>
                    <a:cubicBezTo>
                      <a:pt x="1617" y="30655"/>
                      <a:pt x="800" y="31292"/>
                      <a:pt x="579" y="31792"/>
                    </a:cubicBezTo>
                    <a:cubicBezTo>
                      <a:pt x="7" y="33095"/>
                      <a:pt x="1" y="34271"/>
                      <a:pt x="1" y="34319"/>
                    </a:cubicBezTo>
                    <a:cubicBezTo>
                      <a:pt x="1" y="34525"/>
                      <a:pt x="154" y="34698"/>
                      <a:pt x="357" y="34722"/>
                    </a:cubicBezTo>
                    <a:cubicBezTo>
                      <a:pt x="378" y="34726"/>
                      <a:pt x="1506" y="34863"/>
                      <a:pt x="3083" y="35042"/>
                    </a:cubicBezTo>
                    <a:cubicBezTo>
                      <a:pt x="3048" y="36951"/>
                      <a:pt x="2502" y="38130"/>
                      <a:pt x="2496" y="38141"/>
                    </a:cubicBezTo>
                    <a:cubicBezTo>
                      <a:pt x="2437" y="38267"/>
                      <a:pt x="2445" y="38414"/>
                      <a:pt x="2519" y="38531"/>
                    </a:cubicBezTo>
                    <a:cubicBezTo>
                      <a:pt x="2592" y="38649"/>
                      <a:pt x="2721" y="38719"/>
                      <a:pt x="2861" y="38719"/>
                    </a:cubicBezTo>
                    <a:lnTo>
                      <a:pt x="7924" y="38719"/>
                    </a:lnTo>
                    <a:cubicBezTo>
                      <a:pt x="8063" y="38719"/>
                      <a:pt x="8192" y="38649"/>
                      <a:pt x="8266" y="38531"/>
                    </a:cubicBezTo>
                    <a:cubicBezTo>
                      <a:pt x="8340" y="38414"/>
                      <a:pt x="8351" y="38267"/>
                      <a:pt x="8290" y="38141"/>
                    </a:cubicBezTo>
                    <a:cubicBezTo>
                      <a:pt x="8285" y="38132"/>
                      <a:pt x="7831" y="37141"/>
                      <a:pt x="7724" y="35532"/>
                    </a:cubicBezTo>
                    <a:lnTo>
                      <a:pt x="7724" y="35532"/>
                    </a:lnTo>
                    <a:cubicBezTo>
                      <a:pt x="7801" y="35539"/>
                      <a:pt x="7881" y="35547"/>
                      <a:pt x="7957" y="35553"/>
                    </a:cubicBezTo>
                    <a:cubicBezTo>
                      <a:pt x="8071" y="35928"/>
                      <a:pt x="8232" y="36291"/>
                      <a:pt x="8494" y="36465"/>
                    </a:cubicBezTo>
                    <a:cubicBezTo>
                      <a:pt x="8634" y="37307"/>
                      <a:pt x="8805" y="37542"/>
                      <a:pt x="8971" y="37667"/>
                    </a:cubicBezTo>
                    <a:cubicBezTo>
                      <a:pt x="9421" y="38002"/>
                      <a:pt x="9996" y="38018"/>
                      <a:pt x="10106" y="38018"/>
                    </a:cubicBezTo>
                    <a:lnTo>
                      <a:pt x="10110" y="38018"/>
                    </a:lnTo>
                    <a:cubicBezTo>
                      <a:pt x="10220" y="38018"/>
                      <a:pt x="10795" y="38002"/>
                      <a:pt x="11245" y="37667"/>
                    </a:cubicBezTo>
                    <a:cubicBezTo>
                      <a:pt x="11410" y="37545"/>
                      <a:pt x="11580" y="37310"/>
                      <a:pt x="11719" y="36471"/>
                    </a:cubicBezTo>
                    <a:lnTo>
                      <a:pt x="11719" y="36945"/>
                    </a:lnTo>
                    <a:cubicBezTo>
                      <a:pt x="11719" y="37271"/>
                      <a:pt x="11984" y="37534"/>
                      <a:pt x="12308" y="37534"/>
                    </a:cubicBezTo>
                    <a:lnTo>
                      <a:pt x="12722" y="37534"/>
                    </a:lnTo>
                    <a:cubicBezTo>
                      <a:pt x="13047" y="37534"/>
                      <a:pt x="13310" y="37270"/>
                      <a:pt x="13310" y="36945"/>
                    </a:cubicBezTo>
                    <a:lnTo>
                      <a:pt x="13310" y="36750"/>
                    </a:lnTo>
                    <a:lnTo>
                      <a:pt x="13350" y="36694"/>
                    </a:lnTo>
                    <a:cubicBezTo>
                      <a:pt x="13482" y="37352"/>
                      <a:pt x="13636" y="37556"/>
                      <a:pt x="13785" y="37667"/>
                    </a:cubicBezTo>
                    <a:cubicBezTo>
                      <a:pt x="14235" y="38002"/>
                      <a:pt x="14810" y="38018"/>
                      <a:pt x="14920" y="38018"/>
                    </a:cubicBezTo>
                    <a:lnTo>
                      <a:pt x="14924" y="38018"/>
                    </a:lnTo>
                    <a:cubicBezTo>
                      <a:pt x="15034" y="38018"/>
                      <a:pt x="15606" y="38002"/>
                      <a:pt x="16059" y="37667"/>
                    </a:cubicBezTo>
                    <a:cubicBezTo>
                      <a:pt x="16224" y="37545"/>
                      <a:pt x="16396" y="37307"/>
                      <a:pt x="16536" y="36465"/>
                    </a:cubicBezTo>
                    <a:cubicBezTo>
                      <a:pt x="16797" y="36291"/>
                      <a:pt x="16959" y="35928"/>
                      <a:pt x="17073" y="35553"/>
                    </a:cubicBezTo>
                    <a:cubicBezTo>
                      <a:pt x="17155" y="35545"/>
                      <a:pt x="17236" y="35539"/>
                      <a:pt x="17318" y="35531"/>
                    </a:cubicBezTo>
                    <a:lnTo>
                      <a:pt x="17318" y="35531"/>
                    </a:lnTo>
                    <a:cubicBezTo>
                      <a:pt x="17211" y="37150"/>
                      <a:pt x="16758" y="38132"/>
                      <a:pt x="16753" y="38143"/>
                    </a:cubicBezTo>
                    <a:cubicBezTo>
                      <a:pt x="16694" y="38267"/>
                      <a:pt x="16703" y="38414"/>
                      <a:pt x="16777" y="38532"/>
                    </a:cubicBezTo>
                    <a:cubicBezTo>
                      <a:pt x="16851" y="38649"/>
                      <a:pt x="16980" y="38720"/>
                      <a:pt x="17120" y="38720"/>
                    </a:cubicBezTo>
                    <a:lnTo>
                      <a:pt x="22182" y="38720"/>
                    </a:lnTo>
                    <a:cubicBezTo>
                      <a:pt x="22321" y="38720"/>
                      <a:pt x="22451" y="38649"/>
                      <a:pt x="22525" y="38532"/>
                    </a:cubicBezTo>
                    <a:cubicBezTo>
                      <a:pt x="22599" y="38414"/>
                      <a:pt x="22608" y="38267"/>
                      <a:pt x="22548" y="38143"/>
                    </a:cubicBezTo>
                    <a:cubicBezTo>
                      <a:pt x="22546" y="38130"/>
                      <a:pt x="22001" y="36937"/>
                      <a:pt x="21965" y="35040"/>
                    </a:cubicBezTo>
                    <a:cubicBezTo>
                      <a:pt x="23535" y="34862"/>
                      <a:pt x="24656" y="34726"/>
                      <a:pt x="24677" y="34722"/>
                    </a:cubicBezTo>
                    <a:cubicBezTo>
                      <a:pt x="24882" y="34698"/>
                      <a:pt x="25033" y="34525"/>
                      <a:pt x="25033" y="34319"/>
                    </a:cubicBezTo>
                    <a:cubicBezTo>
                      <a:pt x="25033" y="34271"/>
                      <a:pt x="25027" y="33093"/>
                      <a:pt x="24454" y="31792"/>
                    </a:cubicBezTo>
                    <a:cubicBezTo>
                      <a:pt x="24234" y="31294"/>
                      <a:pt x="23418" y="30656"/>
                      <a:pt x="21990" y="29571"/>
                    </a:cubicBezTo>
                    <a:cubicBezTo>
                      <a:pt x="21982" y="29564"/>
                      <a:pt x="21971" y="29557"/>
                      <a:pt x="21962" y="29549"/>
                    </a:cubicBezTo>
                    <a:lnTo>
                      <a:pt x="21962" y="13190"/>
                    </a:lnTo>
                    <a:cubicBezTo>
                      <a:pt x="21962" y="12312"/>
                      <a:pt x="21638" y="10738"/>
                      <a:pt x="21360" y="9660"/>
                    </a:cubicBezTo>
                    <a:cubicBezTo>
                      <a:pt x="20725" y="7181"/>
                      <a:pt x="20332" y="6912"/>
                      <a:pt x="20203" y="6824"/>
                    </a:cubicBezTo>
                    <a:cubicBezTo>
                      <a:pt x="19957" y="6656"/>
                      <a:pt x="19758" y="6632"/>
                      <a:pt x="19659" y="6632"/>
                    </a:cubicBezTo>
                    <a:lnTo>
                      <a:pt x="19648" y="6632"/>
                    </a:lnTo>
                    <a:cubicBezTo>
                      <a:pt x="19552" y="6632"/>
                      <a:pt x="19350" y="6656"/>
                      <a:pt x="19104" y="6824"/>
                    </a:cubicBezTo>
                    <a:cubicBezTo>
                      <a:pt x="18976" y="6914"/>
                      <a:pt x="18583" y="7182"/>
                      <a:pt x="17947" y="9660"/>
                    </a:cubicBezTo>
                    <a:cubicBezTo>
                      <a:pt x="17818" y="10161"/>
                      <a:pt x="17680" y="10769"/>
                      <a:pt x="17567" y="11365"/>
                    </a:cubicBezTo>
                    <a:lnTo>
                      <a:pt x="17567" y="9203"/>
                    </a:lnTo>
                    <a:cubicBezTo>
                      <a:pt x="17567" y="8110"/>
                      <a:pt x="16827" y="5901"/>
                      <a:pt x="16094" y="4196"/>
                    </a:cubicBezTo>
                    <a:cubicBezTo>
                      <a:pt x="15663" y="3191"/>
                      <a:pt x="15213" y="2305"/>
                      <a:pt x="14796" y="1632"/>
                    </a:cubicBezTo>
                    <a:cubicBezTo>
                      <a:pt x="14279" y="800"/>
                      <a:pt x="13830" y="323"/>
                      <a:pt x="13421" y="179"/>
                    </a:cubicBezTo>
                    <a:cubicBezTo>
                      <a:pt x="12957" y="14"/>
                      <a:pt x="12610" y="1"/>
                      <a:pt x="12516"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3"/>
              <p:cNvSpPr/>
              <p:nvPr/>
            </p:nvSpPr>
            <p:spPr>
              <a:xfrm>
                <a:off x="7105498" y="2293016"/>
                <a:ext cx="39115" cy="37576"/>
              </a:xfrm>
              <a:custGeom>
                <a:rect b="b" l="l" r="r" t="t"/>
                <a:pathLst>
                  <a:path extrusionOk="0" h="781" w="813">
                    <a:moveTo>
                      <a:pt x="132" y="1"/>
                    </a:moveTo>
                    <a:cubicBezTo>
                      <a:pt x="95" y="110"/>
                      <a:pt x="46" y="256"/>
                      <a:pt x="1" y="401"/>
                    </a:cubicBezTo>
                    <a:lnTo>
                      <a:pt x="1" y="405"/>
                    </a:lnTo>
                    <a:cubicBezTo>
                      <a:pt x="535" y="576"/>
                      <a:pt x="708" y="781"/>
                      <a:pt x="731" y="781"/>
                    </a:cubicBezTo>
                    <a:cubicBezTo>
                      <a:pt x="733" y="781"/>
                      <a:pt x="734" y="780"/>
                      <a:pt x="734" y="777"/>
                    </a:cubicBezTo>
                    <a:lnTo>
                      <a:pt x="734" y="777"/>
                    </a:lnTo>
                    <a:cubicBezTo>
                      <a:pt x="734" y="777"/>
                      <a:pt x="734" y="777"/>
                      <a:pt x="734" y="777"/>
                    </a:cubicBezTo>
                    <a:cubicBezTo>
                      <a:pt x="731" y="777"/>
                      <a:pt x="813" y="369"/>
                      <a:pt x="132"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3"/>
              <p:cNvSpPr/>
              <p:nvPr/>
            </p:nvSpPr>
            <p:spPr>
              <a:xfrm>
                <a:off x="6935569" y="2286329"/>
                <a:ext cx="18764" cy="21699"/>
              </a:xfrm>
              <a:custGeom>
                <a:rect b="b" l="l" r="r" t="t"/>
                <a:pathLst>
                  <a:path extrusionOk="0" h="451" w="390">
                    <a:moveTo>
                      <a:pt x="88" y="0"/>
                    </a:moveTo>
                    <a:cubicBezTo>
                      <a:pt x="59" y="12"/>
                      <a:pt x="29" y="23"/>
                      <a:pt x="1" y="35"/>
                    </a:cubicBezTo>
                    <a:cubicBezTo>
                      <a:pt x="13" y="47"/>
                      <a:pt x="22" y="61"/>
                      <a:pt x="35" y="74"/>
                    </a:cubicBezTo>
                    <a:cubicBezTo>
                      <a:pt x="80" y="124"/>
                      <a:pt x="122" y="180"/>
                      <a:pt x="161" y="231"/>
                    </a:cubicBezTo>
                    <a:cubicBezTo>
                      <a:pt x="198" y="285"/>
                      <a:pt x="232" y="339"/>
                      <a:pt x="259" y="388"/>
                    </a:cubicBezTo>
                    <a:cubicBezTo>
                      <a:pt x="271" y="410"/>
                      <a:pt x="282" y="431"/>
                      <a:pt x="291" y="450"/>
                    </a:cubicBezTo>
                    <a:cubicBezTo>
                      <a:pt x="323" y="443"/>
                      <a:pt x="357" y="437"/>
                      <a:pt x="389" y="430"/>
                    </a:cubicBezTo>
                    <a:cubicBezTo>
                      <a:pt x="381" y="413"/>
                      <a:pt x="372" y="395"/>
                      <a:pt x="361" y="372"/>
                    </a:cubicBezTo>
                    <a:cubicBezTo>
                      <a:pt x="338" y="332"/>
                      <a:pt x="310" y="285"/>
                      <a:pt x="278" y="238"/>
                    </a:cubicBezTo>
                    <a:cubicBezTo>
                      <a:pt x="244" y="190"/>
                      <a:pt x="206" y="140"/>
                      <a:pt x="166" y="90"/>
                    </a:cubicBezTo>
                    <a:cubicBezTo>
                      <a:pt x="141" y="61"/>
                      <a:pt x="114" y="30"/>
                      <a:pt x="88"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3"/>
              <p:cNvSpPr/>
              <p:nvPr/>
            </p:nvSpPr>
            <p:spPr>
              <a:xfrm>
                <a:off x="6892076" y="2291669"/>
                <a:ext cx="40655" cy="38971"/>
              </a:xfrm>
              <a:custGeom>
                <a:rect b="b" l="l" r="r" t="t"/>
                <a:pathLst>
                  <a:path extrusionOk="0" h="810" w="845">
                    <a:moveTo>
                      <a:pt x="741" y="1"/>
                    </a:moveTo>
                    <a:cubicBezTo>
                      <a:pt x="732" y="6"/>
                      <a:pt x="722" y="10"/>
                      <a:pt x="712" y="15"/>
                    </a:cubicBezTo>
                    <a:cubicBezTo>
                      <a:pt x="0" y="386"/>
                      <a:pt x="85" y="806"/>
                      <a:pt x="81" y="806"/>
                    </a:cubicBezTo>
                    <a:cubicBezTo>
                      <a:pt x="80" y="806"/>
                      <a:pt x="80" y="806"/>
                      <a:pt x="80" y="806"/>
                    </a:cubicBezTo>
                    <a:lnTo>
                      <a:pt x="80" y="806"/>
                    </a:lnTo>
                    <a:cubicBezTo>
                      <a:pt x="81" y="809"/>
                      <a:pt x="82" y="810"/>
                      <a:pt x="84" y="810"/>
                    </a:cubicBezTo>
                    <a:cubicBezTo>
                      <a:pt x="109" y="810"/>
                      <a:pt x="301" y="605"/>
                      <a:pt x="845" y="433"/>
                    </a:cubicBezTo>
                    <a:cubicBezTo>
                      <a:pt x="843" y="420"/>
                      <a:pt x="843" y="406"/>
                      <a:pt x="842" y="389"/>
                    </a:cubicBezTo>
                    <a:cubicBezTo>
                      <a:pt x="836" y="347"/>
                      <a:pt x="828" y="295"/>
                      <a:pt x="814" y="240"/>
                    </a:cubicBezTo>
                    <a:cubicBezTo>
                      <a:pt x="802" y="185"/>
                      <a:pt x="784" y="124"/>
                      <a:pt x="764" y="65"/>
                    </a:cubicBezTo>
                    <a:cubicBezTo>
                      <a:pt x="757" y="44"/>
                      <a:pt x="749" y="21"/>
                      <a:pt x="741"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3"/>
              <p:cNvSpPr/>
              <p:nvPr/>
            </p:nvSpPr>
            <p:spPr>
              <a:xfrm>
                <a:off x="6943026" y="2272040"/>
                <a:ext cx="166132" cy="37672"/>
              </a:xfrm>
              <a:custGeom>
                <a:rect b="b" l="l" r="r" t="t"/>
                <a:pathLst>
                  <a:path extrusionOk="0" h="783" w="3453">
                    <a:moveTo>
                      <a:pt x="1597" y="0"/>
                    </a:moveTo>
                    <a:cubicBezTo>
                      <a:pt x="1578" y="0"/>
                      <a:pt x="1567" y="1"/>
                      <a:pt x="1566" y="2"/>
                    </a:cubicBezTo>
                    <a:lnTo>
                      <a:pt x="1566" y="2"/>
                    </a:lnTo>
                    <a:cubicBezTo>
                      <a:pt x="1566" y="1"/>
                      <a:pt x="1556" y="1"/>
                      <a:pt x="1537" y="1"/>
                    </a:cubicBezTo>
                    <a:cubicBezTo>
                      <a:pt x="1385" y="1"/>
                      <a:pt x="654" y="35"/>
                      <a:pt x="0" y="272"/>
                    </a:cubicBezTo>
                    <a:cubicBezTo>
                      <a:pt x="25" y="291"/>
                      <a:pt x="46" y="311"/>
                      <a:pt x="69" y="331"/>
                    </a:cubicBezTo>
                    <a:cubicBezTo>
                      <a:pt x="119" y="374"/>
                      <a:pt x="166" y="419"/>
                      <a:pt x="209" y="465"/>
                    </a:cubicBezTo>
                    <a:cubicBezTo>
                      <a:pt x="250" y="509"/>
                      <a:pt x="289" y="555"/>
                      <a:pt x="321" y="595"/>
                    </a:cubicBezTo>
                    <a:cubicBezTo>
                      <a:pt x="350" y="638"/>
                      <a:pt x="375" y="672"/>
                      <a:pt x="390" y="699"/>
                    </a:cubicBezTo>
                    <a:cubicBezTo>
                      <a:pt x="709" y="645"/>
                      <a:pt x="1096" y="609"/>
                      <a:pt x="1566" y="609"/>
                    </a:cubicBezTo>
                    <a:cubicBezTo>
                      <a:pt x="2277" y="609"/>
                      <a:pt x="2795" y="685"/>
                      <a:pt x="3174" y="782"/>
                    </a:cubicBezTo>
                    <a:lnTo>
                      <a:pt x="3198" y="747"/>
                    </a:lnTo>
                    <a:cubicBezTo>
                      <a:pt x="3289" y="622"/>
                      <a:pt x="3383" y="500"/>
                      <a:pt x="3453" y="407"/>
                    </a:cubicBezTo>
                    <a:cubicBezTo>
                      <a:pt x="2744" y="48"/>
                      <a:pt x="1781" y="0"/>
                      <a:pt x="1597"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3"/>
              <p:cNvSpPr/>
              <p:nvPr/>
            </p:nvSpPr>
            <p:spPr>
              <a:xfrm>
                <a:off x="6853106" y="2416374"/>
                <a:ext cx="209145" cy="21939"/>
              </a:xfrm>
              <a:custGeom>
                <a:rect b="b" l="l" r="r" t="t"/>
                <a:pathLst>
                  <a:path extrusionOk="0" h="456" w="4347">
                    <a:moveTo>
                      <a:pt x="2558" y="0"/>
                    </a:moveTo>
                    <a:cubicBezTo>
                      <a:pt x="2421" y="3"/>
                      <a:pt x="2284" y="5"/>
                      <a:pt x="2146" y="7"/>
                    </a:cubicBezTo>
                    <a:cubicBezTo>
                      <a:pt x="2009" y="10"/>
                      <a:pt x="1871" y="17"/>
                      <a:pt x="1735" y="23"/>
                    </a:cubicBezTo>
                    <a:cubicBezTo>
                      <a:pt x="1599" y="30"/>
                      <a:pt x="1467" y="37"/>
                      <a:pt x="1336" y="50"/>
                    </a:cubicBezTo>
                    <a:cubicBezTo>
                      <a:pt x="1206" y="61"/>
                      <a:pt x="1081" y="77"/>
                      <a:pt x="962" y="97"/>
                    </a:cubicBezTo>
                    <a:cubicBezTo>
                      <a:pt x="843" y="121"/>
                      <a:pt x="735" y="147"/>
                      <a:pt x="634" y="178"/>
                    </a:cubicBezTo>
                    <a:cubicBezTo>
                      <a:pt x="434" y="235"/>
                      <a:pt x="271" y="301"/>
                      <a:pt x="163" y="356"/>
                    </a:cubicBezTo>
                    <a:cubicBezTo>
                      <a:pt x="54" y="413"/>
                      <a:pt x="0" y="456"/>
                      <a:pt x="0" y="456"/>
                    </a:cubicBezTo>
                    <a:cubicBezTo>
                      <a:pt x="0" y="456"/>
                      <a:pt x="15" y="448"/>
                      <a:pt x="44" y="436"/>
                    </a:cubicBezTo>
                    <a:cubicBezTo>
                      <a:pt x="77" y="426"/>
                      <a:pt x="121" y="411"/>
                      <a:pt x="177" y="393"/>
                    </a:cubicBezTo>
                    <a:cubicBezTo>
                      <a:pt x="292" y="359"/>
                      <a:pt x="458" y="317"/>
                      <a:pt x="659" y="281"/>
                    </a:cubicBezTo>
                    <a:cubicBezTo>
                      <a:pt x="759" y="262"/>
                      <a:pt x="869" y="246"/>
                      <a:pt x="984" y="231"/>
                    </a:cubicBezTo>
                    <a:cubicBezTo>
                      <a:pt x="1099" y="217"/>
                      <a:pt x="1222" y="207"/>
                      <a:pt x="1350" y="199"/>
                    </a:cubicBezTo>
                    <a:cubicBezTo>
                      <a:pt x="1477" y="194"/>
                      <a:pt x="1609" y="186"/>
                      <a:pt x="1743" y="180"/>
                    </a:cubicBezTo>
                    <a:cubicBezTo>
                      <a:pt x="1877" y="176"/>
                      <a:pt x="2016" y="172"/>
                      <a:pt x="2151" y="167"/>
                    </a:cubicBezTo>
                    <a:cubicBezTo>
                      <a:pt x="2425" y="159"/>
                      <a:pt x="2701" y="151"/>
                      <a:pt x="2957" y="143"/>
                    </a:cubicBezTo>
                    <a:cubicBezTo>
                      <a:pt x="3214" y="132"/>
                      <a:pt x="3454" y="124"/>
                      <a:pt x="3661" y="113"/>
                    </a:cubicBezTo>
                    <a:cubicBezTo>
                      <a:pt x="4072" y="94"/>
                      <a:pt x="4347" y="72"/>
                      <a:pt x="4347" y="72"/>
                    </a:cubicBezTo>
                    <a:cubicBezTo>
                      <a:pt x="4347" y="72"/>
                      <a:pt x="4072" y="43"/>
                      <a:pt x="3661" y="25"/>
                    </a:cubicBezTo>
                    <a:cubicBezTo>
                      <a:pt x="3454" y="14"/>
                      <a:pt x="3214" y="9"/>
                      <a:pt x="2956" y="3"/>
                    </a:cubicBezTo>
                    <a:cubicBezTo>
                      <a:pt x="2827" y="3"/>
                      <a:pt x="2694" y="0"/>
                      <a:pt x="2558"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43"/>
            <p:cNvSpPr/>
            <p:nvPr/>
          </p:nvSpPr>
          <p:spPr>
            <a:xfrm rot="5719493">
              <a:off x="6874549" y="692667"/>
              <a:ext cx="296085" cy="1235388"/>
            </a:xfrm>
            <a:custGeom>
              <a:rect b="b" l="l" r="r" t="t"/>
              <a:pathLst>
                <a:path extrusionOk="0" h="25677" w="6154">
                  <a:moveTo>
                    <a:pt x="3652" y="0"/>
                  </a:moveTo>
                  <a:lnTo>
                    <a:pt x="3652" y="0"/>
                  </a:lnTo>
                  <a:cubicBezTo>
                    <a:pt x="3652" y="1"/>
                    <a:pt x="3591" y="81"/>
                    <a:pt x="3474" y="231"/>
                  </a:cubicBezTo>
                  <a:cubicBezTo>
                    <a:pt x="3418" y="307"/>
                    <a:pt x="3347" y="399"/>
                    <a:pt x="3265" y="509"/>
                  </a:cubicBezTo>
                  <a:cubicBezTo>
                    <a:pt x="3184" y="622"/>
                    <a:pt x="3096" y="756"/>
                    <a:pt x="2994" y="904"/>
                  </a:cubicBezTo>
                  <a:cubicBezTo>
                    <a:pt x="2943" y="979"/>
                    <a:pt x="2887" y="1055"/>
                    <a:pt x="2835" y="1142"/>
                  </a:cubicBezTo>
                  <a:cubicBezTo>
                    <a:pt x="2781" y="1228"/>
                    <a:pt x="2726" y="1319"/>
                    <a:pt x="2669" y="1413"/>
                  </a:cubicBezTo>
                  <a:cubicBezTo>
                    <a:pt x="2611" y="1507"/>
                    <a:pt x="2550" y="1604"/>
                    <a:pt x="2490" y="1709"/>
                  </a:cubicBezTo>
                  <a:cubicBezTo>
                    <a:pt x="2431" y="1813"/>
                    <a:pt x="2370" y="1925"/>
                    <a:pt x="2309" y="2039"/>
                  </a:cubicBezTo>
                  <a:cubicBezTo>
                    <a:pt x="2054" y="2490"/>
                    <a:pt x="1798" y="3034"/>
                    <a:pt x="1538" y="3644"/>
                  </a:cubicBezTo>
                  <a:cubicBezTo>
                    <a:pt x="1289" y="4261"/>
                    <a:pt x="1034" y="4948"/>
                    <a:pt x="821" y="5710"/>
                  </a:cubicBezTo>
                  <a:cubicBezTo>
                    <a:pt x="607" y="6470"/>
                    <a:pt x="418" y="7295"/>
                    <a:pt x="284" y="8169"/>
                  </a:cubicBezTo>
                  <a:cubicBezTo>
                    <a:pt x="254" y="8389"/>
                    <a:pt x="223" y="8611"/>
                    <a:pt x="194" y="8834"/>
                  </a:cubicBezTo>
                  <a:cubicBezTo>
                    <a:pt x="161" y="9057"/>
                    <a:pt x="144" y="9285"/>
                    <a:pt x="121" y="9512"/>
                  </a:cubicBezTo>
                  <a:cubicBezTo>
                    <a:pt x="96" y="9739"/>
                    <a:pt x="81" y="9971"/>
                    <a:pt x="66" y="10206"/>
                  </a:cubicBezTo>
                  <a:cubicBezTo>
                    <a:pt x="53" y="10441"/>
                    <a:pt x="35" y="10680"/>
                    <a:pt x="34" y="10907"/>
                  </a:cubicBezTo>
                  <a:cubicBezTo>
                    <a:pt x="0" y="11841"/>
                    <a:pt x="49" y="12801"/>
                    <a:pt x="124" y="13749"/>
                  </a:cubicBezTo>
                  <a:cubicBezTo>
                    <a:pt x="234" y="14692"/>
                    <a:pt x="363" y="15634"/>
                    <a:pt x="583" y="16525"/>
                  </a:cubicBezTo>
                  <a:cubicBezTo>
                    <a:pt x="779" y="17427"/>
                    <a:pt x="1061" y="18268"/>
                    <a:pt x="1349" y="19065"/>
                  </a:cubicBezTo>
                  <a:cubicBezTo>
                    <a:pt x="1653" y="19848"/>
                    <a:pt x="1982" y="20584"/>
                    <a:pt x="2342" y="21227"/>
                  </a:cubicBezTo>
                  <a:cubicBezTo>
                    <a:pt x="2431" y="21390"/>
                    <a:pt x="2518" y="21550"/>
                    <a:pt x="2604" y="21707"/>
                  </a:cubicBezTo>
                  <a:cubicBezTo>
                    <a:pt x="2698" y="21856"/>
                    <a:pt x="2789" y="22002"/>
                    <a:pt x="2881" y="22147"/>
                  </a:cubicBezTo>
                  <a:cubicBezTo>
                    <a:pt x="2973" y="22290"/>
                    <a:pt x="3058" y="22433"/>
                    <a:pt x="3152" y="22566"/>
                  </a:cubicBezTo>
                  <a:cubicBezTo>
                    <a:pt x="3246" y="22695"/>
                    <a:pt x="3339" y="22825"/>
                    <a:pt x="3430" y="22949"/>
                  </a:cubicBezTo>
                  <a:cubicBezTo>
                    <a:pt x="3520" y="23074"/>
                    <a:pt x="3606" y="23199"/>
                    <a:pt x="3696" y="23312"/>
                  </a:cubicBezTo>
                  <a:cubicBezTo>
                    <a:pt x="3789" y="23423"/>
                    <a:pt x="3877" y="23532"/>
                    <a:pt x="3964" y="23638"/>
                  </a:cubicBezTo>
                  <a:cubicBezTo>
                    <a:pt x="4052" y="23741"/>
                    <a:pt x="4138" y="23843"/>
                    <a:pt x="4222" y="23943"/>
                  </a:cubicBezTo>
                  <a:cubicBezTo>
                    <a:pt x="4307" y="24037"/>
                    <a:pt x="4394" y="24124"/>
                    <a:pt x="4475" y="24211"/>
                  </a:cubicBezTo>
                  <a:cubicBezTo>
                    <a:pt x="4558" y="24297"/>
                    <a:pt x="4636" y="24380"/>
                    <a:pt x="4714" y="24461"/>
                  </a:cubicBezTo>
                  <a:cubicBezTo>
                    <a:pt x="4789" y="24542"/>
                    <a:pt x="4864" y="24619"/>
                    <a:pt x="4941" y="24685"/>
                  </a:cubicBezTo>
                  <a:cubicBezTo>
                    <a:pt x="5090" y="24820"/>
                    <a:pt x="5227" y="24942"/>
                    <a:pt x="5352" y="25052"/>
                  </a:cubicBezTo>
                  <a:cubicBezTo>
                    <a:pt x="5474" y="25169"/>
                    <a:pt x="5589" y="25252"/>
                    <a:pt x="5689" y="25327"/>
                  </a:cubicBezTo>
                  <a:cubicBezTo>
                    <a:pt x="5789" y="25404"/>
                    <a:pt x="5874" y="25467"/>
                    <a:pt x="5943" y="25519"/>
                  </a:cubicBezTo>
                  <a:cubicBezTo>
                    <a:pt x="6080" y="25623"/>
                    <a:pt x="6153" y="25676"/>
                    <a:pt x="6153" y="25676"/>
                  </a:cubicBezTo>
                  <a:cubicBezTo>
                    <a:pt x="6153" y="25676"/>
                    <a:pt x="6086" y="25608"/>
                    <a:pt x="5959" y="25480"/>
                  </a:cubicBezTo>
                  <a:cubicBezTo>
                    <a:pt x="5896" y="25416"/>
                    <a:pt x="5818" y="25337"/>
                    <a:pt x="5724" y="25244"/>
                  </a:cubicBezTo>
                  <a:cubicBezTo>
                    <a:pt x="5632" y="25151"/>
                    <a:pt x="5522" y="25049"/>
                    <a:pt x="5412" y="24919"/>
                  </a:cubicBezTo>
                  <a:cubicBezTo>
                    <a:pt x="5299" y="24791"/>
                    <a:pt x="5173" y="24652"/>
                    <a:pt x="5037" y="24499"/>
                  </a:cubicBezTo>
                  <a:cubicBezTo>
                    <a:pt x="4969" y="24425"/>
                    <a:pt x="4902" y="24339"/>
                    <a:pt x="4831" y="24250"/>
                  </a:cubicBezTo>
                  <a:cubicBezTo>
                    <a:pt x="4761" y="24163"/>
                    <a:pt x="4688" y="24070"/>
                    <a:pt x="4613" y="23976"/>
                  </a:cubicBezTo>
                  <a:cubicBezTo>
                    <a:pt x="4538" y="23882"/>
                    <a:pt x="4460" y="23787"/>
                    <a:pt x="4381" y="23685"/>
                  </a:cubicBezTo>
                  <a:cubicBezTo>
                    <a:pt x="4306" y="23577"/>
                    <a:pt x="4229" y="23469"/>
                    <a:pt x="4150" y="23356"/>
                  </a:cubicBezTo>
                  <a:cubicBezTo>
                    <a:pt x="4071" y="23243"/>
                    <a:pt x="3989" y="23129"/>
                    <a:pt x="3904" y="23012"/>
                  </a:cubicBezTo>
                  <a:cubicBezTo>
                    <a:pt x="3822" y="22894"/>
                    <a:pt x="3746" y="22761"/>
                    <a:pt x="3662" y="22633"/>
                  </a:cubicBezTo>
                  <a:cubicBezTo>
                    <a:pt x="3580" y="22504"/>
                    <a:pt x="3499" y="22372"/>
                    <a:pt x="3413" y="22237"/>
                  </a:cubicBezTo>
                  <a:cubicBezTo>
                    <a:pt x="3329" y="22102"/>
                    <a:pt x="3253" y="21953"/>
                    <a:pt x="3171" y="21806"/>
                  </a:cubicBezTo>
                  <a:cubicBezTo>
                    <a:pt x="3089" y="21660"/>
                    <a:pt x="3007" y="21511"/>
                    <a:pt x="2921" y="21362"/>
                  </a:cubicBezTo>
                  <a:cubicBezTo>
                    <a:pt x="2843" y="21203"/>
                    <a:pt x="2765" y="21045"/>
                    <a:pt x="2685" y="20881"/>
                  </a:cubicBezTo>
                  <a:cubicBezTo>
                    <a:pt x="2358" y="20239"/>
                    <a:pt x="2075" y="19507"/>
                    <a:pt x="1793" y="18748"/>
                  </a:cubicBezTo>
                  <a:cubicBezTo>
                    <a:pt x="1726" y="18555"/>
                    <a:pt x="1667" y="18355"/>
                    <a:pt x="1601" y="18159"/>
                  </a:cubicBezTo>
                  <a:cubicBezTo>
                    <a:pt x="1539" y="17959"/>
                    <a:pt x="1469" y="17764"/>
                    <a:pt x="1418" y="17555"/>
                  </a:cubicBezTo>
                  <a:cubicBezTo>
                    <a:pt x="1311" y="17141"/>
                    <a:pt x="1191" y="16726"/>
                    <a:pt x="1108" y="16294"/>
                  </a:cubicBezTo>
                  <a:cubicBezTo>
                    <a:pt x="909" y="15440"/>
                    <a:pt x="789" y="14541"/>
                    <a:pt x="688" y="13643"/>
                  </a:cubicBezTo>
                  <a:cubicBezTo>
                    <a:pt x="613" y="12736"/>
                    <a:pt x="566" y="11831"/>
                    <a:pt x="586" y="10927"/>
                  </a:cubicBezTo>
                  <a:cubicBezTo>
                    <a:pt x="586" y="10694"/>
                    <a:pt x="598" y="10475"/>
                    <a:pt x="610" y="10257"/>
                  </a:cubicBezTo>
                  <a:cubicBezTo>
                    <a:pt x="618" y="10037"/>
                    <a:pt x="626" y="9820"/>
                    <a:pt x="646" y="9601"/>
                  </a:cubicBezTo>
                  <a:cubicBezTo>
                    <a:pt x="665" y="9383"/>
                    <a:pt x="677" y="9164"/>
                    <a:pt x="701" y="8949"/>
                  </a:cubicBezTo>
                  <a:cubicBezTo>
                    <a:pt x="727" y="8735"/>
                    <a:pt x="751" y="8521"/>
                    <a:pt x="775" y="8310"/>
                  </a:cubicBezTo>
                  <a:cubicBezTo>
                    <a:pt x="893" y="7470"/>
                    <a:pt x="1042" y="6667"/>
                    <a:pt x="1221" y="5919"/>
                  </a:cubicBezTo>
                  <a:cubicBezTo>
                    <a:pt x="1268" y="5733"/>
                    <a:pt x="1315" y="5551"/>
                    <a:pt x="1362" y="5369"/>
                  </a:cubicBezTo>
                  <a:cubicBezTo>
                    <a:pt x="1409" y="5189"/>
                    <a:pt x="1465" y="5019"/>
                    <a:pt x="1512" y="4844"/>
                  </a:cubicBezTo>
                  <a:cubicBezTo>
                    <a:pt x="1538" y="4758"/>
                    <a:pt x="1563" y="4672"/>
                    <a:pt x="1586" y="4586"/>
                  </a:cubicBezTo>
                  <a:cubicBezTo>
                    <a:pt x="1612" y="4503"/>
                    <a:pt x="1640" y="4423"/>
                    <a:pt x="1667" y="4341"/>
                  </a:cubicBezTo>
                  <a:cubicBezTo>
                    <a:pt x="1721" y="4177"/>
                    <a:pt x="1774" y="4018"/>
                    <a:pt x="1825" y="3860"/>
                  </a:cubicBezTo>
                  <a:cubicBezTo>
                    <a:pt x="1882" y="3707"/>
                    <a:pt x="1937" y="3556"/>
                    <a:pt x="1993" y="3410"/>
                  </a:cubicBezTo>
                  <a:cubicBezTo>
                    <a:pt x="2020" y="3336"/>
                    <a:pt x="2047" y="3264"/>
                    <a:pt x="2074" y="3192"/>
                  </a:cubicBezTo>
                  <a:cubicBezTo>
                    <a:pt x="2102" y="3121"/>
                    <a:pt x="2130" y="3053"/>
                    <a:pt x="2158" y="2984"/>
                  </a:cubicBezTo>
                  <a:cubicBezTo>
                    <a:pt x="2215" y="2846"/>
                    <a:pt x="2270" y="2713"/>
                    <a:pt x="2322" y="2583"/>
                  </a:cubicBezTo>
                  <a:cubicBezTo>
                    <a:pt x="2373" y="2451"/>
                    <a:pt x="2434" y="2333"/>
                    <a:pt x="2486" y="2212"/>
                  </a:cubicBezTo>
                  <a:cubicBezTo>
                    <a:pt x="2540" y="2093"/>
                    <a:pt x="2592" y="1977"/>
                    <a:pt x="2644" y="1866"/>
                  </a:cubicBezTo>
                  <a:cubicBezTo>
                    <a:pt x="2698" y="1757"/>
                    <a:pt x="2749" y="1652"/>
                    <a:pt x="2800" y="1551"/>
                  </a:cubicBezTo>
                  <a:cubicBezTo>
                    <a:pt x="2850" y="1451"/>
                    <a:pt x="2897" y="1354"/>
                    <a:pt x="2943" y="1261"/>
                  </a:cubicBezTo>
                  <a:cubicBezTo>
                    <a:pt x="2988" y="1169"/>
                    <a:pt x="3037" y="1087"/>
                    <a:pt x="3081" y="1005"/>
                  </a:cubicBezTo>
                  <a:cubicBezTo>
                    <a:pt x="3170" y="842"/>
                    <a:pt x="3249" y="697"/>
                    <a:pt x="3316" y="571"/>
                  </a:cubicBezTo>
                  <a:cubicBezTo>
                    <a:pt x="3387" y="449"/>
                    <a:pt x="3447" y="346"/>
                    <a:pt x="3499" y="261"/>
                  </a:cubicBezTo>
                  <a:cubicBezTo>
                    <a:pt x="3598" y="92"/>
                    <a:pt x="3652" y="1"/>
                    <a:pt x="3652"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3"/>
            <p:cNvSpPr/>
            <p:nvPr/>
          </p:nvSpPr>
          <p:spPr>
            <a:xfrm flipH="1" rot="4958097">
              <a:off x="6738285" y="3045885"/>
              <a:ext cx="592114" cy="1767585"/>
            </a:xfrm>
            <a:custGeom>
              <a:rect b="b" l="l" r="r" t="t"/>
              <a:pathLst>
                <a:path extrusionOk="0" h="36739" w="12307">
                  <a:moveTo>
                    <a:pt x="7303" y="0"/>
                  </a:moveTo>
                  <a:cubicBezTo>
                    <a:pt x="7303" y="0"/>
                    <a:pt x="7181" y="115"/>
                    <a:pt x="6953" y="329"/>
                  </a:cubicBezTo>
                  <a:cubicBezTo>
                    <a:pt x="6839" y="437"/>
                    <a:pt x="6698" y="571"/>
                    <a:pt x="6531" y="728"/>
                  </a:cubicBezTo>
                  <a:cubicBezTo>
                    <a:pt x="6369" y="887"/>
                    <a:pt x="6190" y="1080"/>
                    <a:pt x="5989" y="1293"/>
                  </a:cubicBezTo>
                  <a:cubicBezTo>
                    <a:pt x="5889" y="1401"/>
                    <a:pt x="5779" y="1510"/>
                    <a:pt x="5672" y="1635"/>
                  </a:cubicBezTo>
                  <a:cubicBezTo>
                    <a:pt x="5566" y="1757"/>
                    <a:pt x="5456" y="1886"/>
                    <a:pt x="5339" y="2020"/>
                  </a:cubicBezTo>
                  <a:cubicBezTo>
                    <a:pt x="5223" y="2154"/>
                    <a:pt x="5102" y="2294"/>
                    <a:pt x="4980" y="2443"/>
                  </a:cubicBezTo>
                  <a:cubicBezTo>
                    <a:pt x="4862" y="2596"/>
                    <a:pt x="4741" y="2753"/>
                    <a:pt x="4618" y="2917"/>
                  </a:cubicBezTo>
                  <a:cubicBezTo>
                    <a:pt x="4109" y="3563"/>
                    <a:pt x="3597" y="4340"/>
                    <a:pt x="3075" y="5213"/>
                  </a:cubicBezTo>
                  <a:cubicBezTo>
                    <a:pt x="2577" y="6097"/>
                    <a:pt x="2066" y="7080"/>
                    <a:pt x="1643" y="8169"/>
                  </a:cubicBezTo>
                  <a:cubicBezTo>
                    <a:pt x="1219" y="9257"/>
                    <a:pt x="839" y="10437"/>
                    <a:pt x="568" y="11687"/>
                  </a:cubicBezTo>
                  <a:cubicBezTo>
                    <a:pt x="507" y="12002"/>
                    <a:pt x="447" y="12319"/>
                    <a:pt x="386" y="12637"/>
                  </a:cubicBezTo>
                  <a:cubicBezTo>
                    <a:pt x="322" y="12956"/>
                    <a:pt x="290" y="13281"/>
                    <a:pt x="240" y="13608"/>
                  </a:cubicBezTo>
                  <a:cubicBezTo>
                    <a:pt x="188" y="13931"/>
                    <a:pt x="159" y="14266"/>
                    <a:pt x="131" y="14603"/>
                  </a:cubicBezTo>
                  <a:cubicBezTo>
                    <a:pt x="102" y="14939"/>
                    <a:pt x="72" y="15280"/>
                    <a:pt x="68" y="15603"/>
                  </a:cubicBezTo>
                  <a:cubicBezTo>
                    <a:pt x="1" y="16938"/>
                    <a:pt x="98" y="18313"/>
                    <a:pt x="249" y="19669"/>
                  </a:cubicBezTo>
                  <a:cubicBezTo>
                    <a:pt x="467" y="21019"/>
                    <a:pt x="726" y="22366"/>
                    <a:pt x="1166" y="23640"/>
                  </a:cubicBezTo>
                  <a:cubicBezTo>
                    <a:pt x="1559" y="24930"/>
                    <a:pt x="2123" y="26133"/>
                    <a:pt x="2696" y="27274"/>
                  </a:cubicBezTo>
                  <a:cubicBezTo>
                    <a:pt x="3308" y="28398"/>
                    <a:pt x="3962" y="29448"/>
                    <a:pt x="4683" y="30370"/>
                  </a:cubicBezTo>
                  <a:cubicBezTo>
                    <a:pt x="4861" y="30602"/>
                    <a:pt x="5035" y="30830"/>
                    <a:pt x="5209" y="31057"/>
                  </a:cubicBezTo>
                  <a:cubicBezTo>
                    <a:pt x="5395" y="31269"/>
                    <a:pt x="5579" y="31480"/>
                    <a:pt x="5760" y="31686"/>
                  </a:cubicBezTo>
                  <a:cubicBezTo>
                    <a:pt x="5946" y="31890"/>
                    <a:pt x="6116" y="32098"/>
                    <a:pt x="6303" y="32286"/>
                  </a:cubicBezTo>
                  <a:cubicBezTo>
                    <a:pt x="6491" y="32471"/>
                    <a:pt x="6675" y="32655"/>
                    <a:pt x="6855" y="32832"/>
                  </a:cubicBezTo>
                  <a:cubicBezTo>
                    <a:pt x="7038" y="33008"/>
                    <a:pt x="7208" y="33190"/>
                    <a:pt x="7389" y="33351"/>
                  </a:cubicBezTo>
                  <a:cubicBezTo>
                    <a:pt x="7572" y="33511"/>
                    <a:pt x="7752" y="33665"/>
                    <a:pt x="7927" y="33817"/>
                  </a:cubicBezTo>
                  <a:cubicBezTo>
                    <a:pt x="8102" y="33966"/>
                    <a:pt x="8272" y="34112"/>
                    <a:pt x="8438" y="34255"/>
                  </a:cubicBezTo>
                  <a:cubicBezTo>
                    <a:pt x="8609" y="34389"/>
                    <a:pt x="8782" y="34515"/>
                    <a:pt x="8947" y="34639"/>
                  </a:cubicBezTo>
                  <a:cubicBezTo>
                    <a:pt x="9111" y="34761"/>
                    <a:pt x="9271" y="34880"/>
                    <a:pt x="9424" y="34996"/>
                  </a:cubicBezTo>
                  <a:cubicBezTo>
                    <a:pt x="9576" y="35113"/>
                    <a:pt x="9723" y="35223"/>
                    <a:pt x="9876" y="35315"/>
                  </a:cubicBezTo>
                  <a:cubicBezTo>
                    <a:pt x="10176" y="35506"/>
                    <a:pt x="10451" y="35683"/>
                    <a:pt x="10700" y="35842"/>
                  </a:cubicBezTo>
                  <a:cubicBezTo>
                    <a:pt x="10943" y="36007"/>
                    <a:pt x="11174" y="36129"/>
                    <a:pt x="11374" y="36237"/>
                  </a:cubicBezTo>
                  <a:cubicBezTo>
                    <a:pt x="11574" y="36344"/>
                    <a:pt x="11743" y="36437"/>
                    <a:pt x="11883" y="36512"/>
                  </a:cubicBezTo>
                  <a:cubicBezTo>
                    <a:pt x="12159" y="36660"/>
                    <a:pt x="12307" y="36739"/>
                    <a:pt x="12307" y="36739"/>
                  </a:cubicBezTo>
                  <a:cubicBezTo>
                    <a:pt x="12307" y="36739"/>
                    <a:pt x="12171" y="36641"/>
                    <a:pt x="11918" y="36457"/>
                  </a:cubicBezTo>
                  <a:cubicBezTo>
                    <a:pt x="11790" y="36359"/>
                    <a:pt x="11633" y="36247"/>
                    <a:pt x="11448" y="36114"/>
                  </a:cubicBezTo>
                  <a:cubicBezTo>
                    <a:pt x="11264" y="35981"/>
                    <a:pt x="11047" y="35835"/>
                    <a:pt x="10823" y="35647"/>
                  </a:cubicBezTo>
                  <a:cubicBezTo>
                    <a:pt x="10598" y="35466"/>
                    <a:pt x="10346" y="35264"/>
                    <a:pt x="10074" y="35047"/>
                  </a:cubicBezTo>
                  <a:cubicBezTo>
                    <a:pt x="9935" y="34941"/>
                    <a:pt x="9800" y="34819"/>
                    <a:pt x="9660" y="34691"/>
                  </a:cubicBezTo>
                  <a:cubicBezTo>
                    <a:pt x="9519" y="34565"/>
                    <a:pt x="9375" y="34434"/>
                    <a:pt x="9224" y="34300"/>
                  </a:cubicBezTo>
                  <a:cubicBezTo>
                    <a:pt x="9075" y="34163"/>
                    <a:pt x="8916" y="34028"/>
                    <a:pt x="8760" y="33881"/>
                  </a:cubicBezTo>
                  <a:cubicBezTo>
                    <a:pt x="8611" y="33729"/>
                    <a:pt x="8457" y="33571"/>
                    <a:pt x="8297" y="33410"/>
                  </a:cubicBezTo>
                  <a:cubicBezTo>
                    <a:pt x="8137" y="33250"/>
                    <a:pt x="7975" y="33086"/>
                    <a:pt x="7808" y="32918"/>
                  </a:cubicBezTo>
                  <a:cubicBezTo>
                    <a:pt x="7642" y="32748"/>
                    <a:pt x="7490" y="32560"/>
                    <a:pt x="7325" y="32377"/>
                  </a:cubicBezTo>
                  <a:cubicBezTo>
                    <a:pt x="7162" y="32193"/>
                    <a:pt x="6996" y="32003"/>
                    <a:pt x="6827" y="31810"/>
                  </a:cubicBezTo>
                  <a:cubicBezTo>
                    <a:pt x="6659" y="31616"/>
                    <a:pt x="6507" y="31402"/>
                    <a:pt x="6342" y="31194"/>
                  </a:cubicBezTo>
                  <a:cubicBezTo>
                    <a:pt x="6178" y="30985"/>
                    <a:pt x="6010" y="30772"/>
                    <a:pt x="5842" y="30556"/>
                  </a:cubicBezTo>
                  <a:cubicBezTo>
                    <a:pt x="5687" y="30332"/>
                    <a:pt x="5529" y="30101"/>
                    <a:pt x="5370" y="29870"/>
                  </a:cubicBezTo>
                  <a:cubicBezTo>
                    <a:pt x="4718" y="28949"/>
                    <a:pt x="4149" y="27904"/>
                    <a:pt x="3586" y="26816"/>
                  </a:cubicBezTo>
                  <a:cubicBezTo>
                    <a:pt x="3452" y="26541"/>
                    <a:pt x="3334" y="26256"/>
                    <a:pt x="3206" y="25972"/>
                  </a:cubicBezTo>
                  <a:cubicBezTo>
                    <a:pt x="3083" y="25687"/>
                    <a:pt x="2942" y="25406"/>
                    <a:pt x="2841" y="25108"/>
                  </a:cubicBezTo>
                  <a:cubicBezTo>
                    <a:pt x="2625" y="24515"/>
                    <a:pt x="2390" y="23924"/>
                    <a:pt x="2219" y="23305"/>
                  </a:cubicBezTo>
                  <a:cubicBezTo>
                    <a:pt x="1823" y="22083"/>
                    <a:pt x="1581" y="20799"/>
                    <a:pt x="1380" y="19512"/>
                  </a:cubicBezTo>
                  <a:cubicBezTo>
                    <a:pt x="1230" y="18216"/>
                    <a:pt x="1134" y="16921"/>
                    <a:pt x="1175" y="15627"/>
                  </a:cubicBezTo>
                  <a:cubicBezTo>
                    <a:pt x="1173" y="15293"/>
                    <a:pt x="1199" y="14980"/>
                    <a:pt x="1220" y="14667"/>
                  </a:cubicBezTo>
                  <a:cubicBezTo>
                    <a:pt x="1236" y="14353"/>
                    <a:pt x="1254" y="14040"/>
                    <a:pt x="1295" y="13727"/>
                  </a:cubicBezTo>
                  <a:cubicBezTo>
                    <a:pt x="1334" y="13414"/>
                    <a:pt x="1354" y="13100"/>
                    <a:pt x="1407" y="12795"/>
                  </a:cubicBezTo>
                  <a:cubicBezTo>
                    <a:pt x="1455" y="12488"/>
                    <a:pt x="1504" y="12183"/>
                    <a:pt x="1552" y="11881"/>
                  </a:cubicBezTo>
                  <a:cubicBezTo>
                    <a:pt x="1786" y="10679"/>
                    <a:pt x="2086" y="9528"/>
                    <a:pt x="2442" y="8459"/>
                  </a:cubicBezTo>
                  <a:cubicBezTo>
                    <a:pt x="2538" y="8195"/>
                    <a:pt x="2632" y="7933"/>
                    <a:pt x="2724" y="7675"/>
                  </a:cubicBezTo>
                  <a:cubicBezTo>
                    <a:pt x="2817" y="7417"/>
                    <a:pt x="2931" y="7174"/>
                    <a:pt x="3026" y="6926"/>
                  </a:cubicBezTo>
                  <a:cubicBezTo>
                    <a:pt x="3076" y="6802"/>
                    <a:pt x="3126" y="6680"/>
                    <a:pt x="3174" y="6559"/>
                  </a:cubicBezTo>
                  <a:cubicBezTo>
                    <a:pt x="3226" y="6439"/>
                    <a:pt x="3282" y="6323"/>
                    <a:pt x="3335" y="6207"/>
                  </a:cubicBezTo>
                  <a:cubicBezTo>
                    <a:pt x="3443" y="5973"/>
                    <a:pt x="3549" y="5745"/>
                    <a:pt x="3652" y="5520"/>
                  </a:cubicBezTo>
                  <a:cubicBezTo>
                    <a:pt x="3766" y="5301"/>
                    <a:pt x="3879" y="5087"/>
                    <a:pt x="3988" y="4878"/>
                  </a:cubicBezTo>
                  <a:cubicBezTo>
                    <a:pt x="4043" y="4772"/>
                    <a:pt x="4097" y="4669"/>
                    <a:pt x="4150" y="4565"/>
                  </a:cubicBezTo>
                  <a:cubicBezTo>
                    <a:pt x="4208" y="4464"/>
                    <a:pt x="4264" y="4365"/>
                    <a:pt x="4321" y="4268"/>
                  </a:cubicBezTo>
                  <a:cubicBezTo>
                    <a:pt x="4432" y="4072"/>
                    <a:pt x="4542" y="3880"/>
                    <a:pt x="4647" y="3693"/>
                  </a:cubicBezTo>
                  <a:cubicBezTo>
                    <a:pt x="4752" y="3508"/>
                    <a:pt x="4871" y="3336"/>
                    <a:pt x="4976" y="3163"/>
                  </a:cubicBezTo>
                  <a:cubicBezTo>
                    <a:pt x="5084" y="2992"/>
                    <a:pt x="5190" y="2827"/>
                    <a:pt x="5290" y="2669"/>
                  </a:cubicBezTo>
                  <a:cubicBezTo>
                    <a:pt x="5398" y="2514"/>
                    <a:pt x="5503" y="2364"/>
                    <a:pt x="5601" y="2220"/>
                  </a:cubicBezTo>
                  <a:cubicBezTo>
                    <a:pt x="5700" y="2075"/>
                    <a:pt x="5795" y="1938"/>
                    <a:pt x="5887" y="1805"/>
                  </a:cubicBezTo>
                  <a:cubicBezTo>
                    <a:pt x="5979" y="1672"/>
                    <a:pt x="6075" y="1555"/>
                    <a:pt x="6162" y="1437"/>
                  </a:cubicBezTo>
                  <a:cubicBezTo>
                    <a:pt x="6338" y="1206"/>
                    <a:pt x="6496" y="998"/>
                    <a:pt x="6633" y="818"/>
                  </a:cubicBezTo>
                  <a:cubicBezTo>
                    <a:pt x="6778" y="644"/>
                    <a:pt x="6901" y="494"/>
                    <a:pt x="7000" y="374"/>
                  </a:cubicBezTo>
                  <a:cubicBezTo>
                    <a:pt x="7197" y="131"/>
                    <a:pt x="7303" y="0"/>
                    <a:pt x="7303"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3"/>
            <p:cNvSpPr/>
            <p:nvPr/>
          </p:nvSpPr>
          <p:spPr>
            <a:xfrm flipH="1" rot="5080507">
              <a:off x="6886299" y="3210917"/>
              <a:ext cx="296085" cy="1235388"/>
            </a:xfrm>
            <a:custGeom>
              <a:rect b="b" l="l" r="r" t="t"/>
              <a:pathLst>
                <a:path extrusionOk="0" h="25677" w="6154">
                  <a:moveTo>
                    <a:pt x="3652" y="0"/>
                  </a:moveTo>
                  <a:lnTo>
                    <a:pt x="3652" y="0"/>
                  </a:lnTo>
                  <a:cubicBezTo>
                    <a:pt x="3652" y="1"/>
                    <a:pt x="3591" y="81"/>
                    <a:pt x="3474" y="231"/>
                  </a:cubicBezTo>
                  <a:cubicBezTo>
                    <a:pt x="3418" y="307"/>
                    <a:pt x="3347" y="399"/>
                    <a:pt x="3265" y="509"/>
                  </a:cubicBezTo>
                  <a:cubicBezTo>
                    <a:pt x="3184" y="622"/>
                    <a:pt x="3096" y="756"/>
                    <a:pt x="2994" y="904"/>
                  </a:cubicBezTo>
                  <a:cubicBezTo>
                    <a:pt x="2943" y="979"/>
                    <a:pt x="2887" y="1055"/>
                    <a:pt x="2835" y="1142"/>
                  </a:cubicBezTo>
                  <a:cubicBezTo>
                    <a:pt x="2781" y="1228"/>
                    <a:pt x="2726" y="1319"/>
                    <a:pt x="2669" y="1413"/>
                  </a:cubicBezTo>
                  <a:cubicBezTo>
                    <a:pt x="2611" y="1507"/>
                    <a:pt x="2550" y="1604"/>
                    <a:pt x="2490" y="1709"/>
                  </a:cubicBezTo>
                  <a:cubicBezTo>
                    <a:pt x="2431" y="1813"/>
                    <a:pt x="2370" y="1925"/>
                    <a:pt x="2309" y="2039"/>
                  </a:cubicBezTo>
                  <a:cubicBezTo>
                    <a:pt x="2054" y="2490"/>
                    <a:pt x="1798" y="3034"/>
                    <a:pt x="1538" y="3644"/>
                  </a:cubicBezTo>
                  <a:cubicBezTo>
                    <a:pt x="1289" y="4261"/>
                    <a:pt x="1034" y="4948"/>
                    <a:pt x="821" y="5710"/>
                  </a:cubicBezTo>
                  <a:cubicBezTo>
                    <a:pt x="607" y="6470"/>
                    <a:pt x="418" y="7295"/>
                    <a:pt x="284" y="8169"/>
                  </a:cubicBezTo>
                  <a:cubicBezTo>
                    <a:pt x="254" y="8389"/>
                    <a:pt x="223" y="8611"/>
                    <a:pt x="194" y="8834"/>
                  </a:cubicBezTo>
                  <a:cubicBezTo>
                    <a:pt x="161" y="9057"/>
                    <a:pt x="144" y="9285"/>
                    <a:pt x="121" y="9512"/>
                  </a:cubicBezTo>
                  <a:cubicBezTo>
                    <a:pt x="96" y="9739"/>
                    <a:pt x="81" y="9971"/>
                    <a:pt x="66" y="10206"/>
                  </a:cubicBezTo>
                  <a:cubicBezTo>
                    <a:pt x="53" y="10441"/>
                    <a:pt x="35" y="10680"/>
                    <a:pt x="34" y="10907"/>
                  </a:cubicBezTo>
                  <a:cubicBezTo>
                    <a:pt x="0" y="11841"/>
                    <a:pt x="49" y="12801"/>
                    <a:pt x="124" y="13749"/>
                  </a:cubicBezTo>
                  <a:cubicBezTo>
                    <a:pt x="234" y="14692"/>
                    <a:pt x="363" y="15634"/>
                    <a:pt x="583" y="16525"/>
                  </a:cubicBezTo>
                  <a:cubicBezTo>
                    <a:pt x="779" y="17427"/>
                    <a:pt x="1061" y="18268"/>
                    <a:pt x="1349" y="19065"/>
                  </a:cubicBezTo>
                  <a:cubicBezTo>
                    <a:pt x="1653" y="19848"/>
                    <a:pt x="1982" y="20584"/>
                    <a:pt x="2342" y="21227"/>
                  </a:cubicBezTo>
                  <a:cubicBezTo>
                    <a:pt x="2431" y="21390"/>
                    <a:pt x="2518" y="21550"/>
                    <a:pt x="2604" y="21707"/>
                  </a:cubicBezTo>
                  <a:cubicBezTo>
                    <a:pt x="2698" y="21856"/>
                    <a:pt x="2789" y="22002"/>
                    <a:pt x="2881" y="22147"/>
                  </a:cubicBezTo>
                  <a:cubicBezTo>
                    <a:pt x="2973" y="22290"/>
                    <a:pt x="3058" y="22433"/>
                    <a:pt x="3152" y="22566"/>
                  </a:cubicBezTo>
                  <a:cubicBezTo>
                    <a:pt x="3246" y="22695"/>
                    <a:pt x="3339" y="22825"/>
                    <a:pt x="3430" y="22949"/>
                  </a:cubicBezTo>
                  <a:cubicBezTo>
                    <a:pt x="3520" y="23074"/>
                    <a:pt x="3606" y="23199"/>
                    <a:pt x="3696" y="23312"/>
                  </a:cubicBezTo>
                  <a:cubicBezTo>
                    <a:pt x="3789" y="23423"/>
                    <a:pt x="3877" y="23532"/>
                    <a:pt x="3964" y="23638"/>
                  </a:cubicBezTo>
                  <a:cubicBezTo>
                    <a:pt x="4052" y="23741"/>
                    <a:pt x="4138" y="23843"/>
                    <a:pt x="4222" y="23943"/>
                  </a:cubicBezTo>
                  <a:cubicBezTo>
                    <a:pt x="4307" y="24037"/>
                    <a:pt x="4394" y="24124"/>
                    <a:pt x="4475" y="24211"/>
                  </a:cubicBezTo>
                  <a:cubicBezTo>
                    <a:pt x="4558" y="24297"/>
                    <a:pt x="4636" y="24380"/>
                    <a:pt x="4714" y="24461"/>
                  </a:cubicBezTo>
                  <a:cubicBezTo>
                    <a:pt x="4789" y="24542"/>
                    <a:pt x="4864" y="24619"/>
                    <a:pt x="4941" y="24685"/>
                  </a:cubicBezTo>
                  <a:cubicBezTo>
                    <a:pt x="5090" y="24820"/>
                    <a:pt x="5227" y="24942"/>
                    <a:pt x="5352" y="25052"/>
                  </a:cubicBezTo>
                  <a:cubicBezTo>
                    <a:pt x="5474" y="25169"/>
                    <a:pt x="5589" y="25252"/>
                    <a:pt x="5689" y="25327"/>
                  </a:cubicBezTo>
                  <a:cubicBezTo>
                    <a:pt x="5789" y="25404"/>
                    <a:pt x="5874" y="25467"/>
                    <a:pt x="5943" y="25519"/>
                  </a:cubicBezTo>
                  <a:cubicBezTo>
                    <a:pt x="6080" y="25623"/>
                    <a:pt x="6153" y="25676"/>
                    <a:pt x="6153" y="25676"/>
                  </a:cubicBezTo>
                  <a:cubicBezTo>
                    <a:pt x="6153" y="25676"/>
                    <a:pt x="6086" y="25608"/>
                    <a:pt x="5959" y="25480"/>
                  </a:cubicBezTo>
                  <a:cubicBezTo>
                    <a:pt x="5896" y="25416"/>
                    <a:pt x="5818" y="25337"/>
                    <a:pt x="5724" y="25244"/>
                  </a:cubicBezTo>
                  <a:cubicBezTo>
                    <a:pt x="5632" y="25151"/>
                    <a:pt x="5522" y="25049"/>
                    <a:pt x="5412" y="24919"/>
                  </a:cubicBezTo>
                  <a:cubicBezTo>
                    <a:pt x="5299" y="24791"/>
                    <a:pt x="5173" y="24652"/>
                    <a:pt x="5037" y="24499"/>
                  </a:cubicBezTo>
                  <a:cubicBezTo>
                    <a:pt x="4969" y="24425"/>
                    <a:pt x="4902" y="24339"/>
                    <a:pt x="4831" y="24250"/>
                  </a:cubicBezTo>
                  <a:cubicBezTo>
                    <a:pt x="4761" y="24163"/>
                    <a:pt x="4688" y="24070"/>
                    <a:pt x="4613" y="23976"/>
                  </a:cubicBezTo>
                  <a:cubicBezTo>
                    <a:pt x="4538" y="23882"/>
                    <a:pt x="4460" y="23787"/>
                    <a:pt x="4381" y="23685"/>
                  </a:cubicBezTo>
                  <a:cubicBezTo>
                    <a:pt x="4306" y="23577"/>
                    <a:pt x="4229" y="23469"/>
                    <a:pt x="4150" y="23356"/>
                  </a:cubicBezTo>
                  <a:cubicBezTo>
                    <a:pt x="4071" y="23243"/>
                    <a:pt x="3989" y="23129"/>
                    <a:pt x="3904" y="23012"/>
                  </a:cubicBezTo>
                  <a:cubicBezTo>
                    <a:pt x="3822" y="22894"/>
                    <a:pt x="3746" y="22761"/>
                    <a:pt x="3662" y="22633"/>
                  </a:cubicBezTo>
                  <a:cubicBezTo>
                    <a:pt x="3580" y="22504"/>
                    <a:pt x="3499" y="22372"/>
                    <a:pt x="3413" y="22237"/>
                  </a:cubicBezTo>
                  <a:cubicBezTo>
                    <a:pt x="3329" y="22102"/>
                    <a:pt x="3253" y="21953"/>
                    <a:pt x="3171" y="21806"/>
                  </a:cubicBezTo>
                  <a:cubicBezTo>
                    <a:pt x="3089" y="21660"/>
                    <a:pt x="3007" y="21511"/>
                    <a:pt x="2921" y="21362"/>
                  </a:cubicBezTo>
                  <a:cubicBezTo>
                    <a:pt x="2843" y="21203"/>
                    <a:pt x="2765" y="21045"/>
                    <a:pt x="2685" y="20881"/>
                  </a:cubicBezTo>
                  <a:cubicBezTo>
                    <a:pt x="2358" y="20239"/>
                    <a:pt x="2075" y="19507"/>
                    <a:pt x="1793" y="18748"/>
                  </a:cubicBezTo>
                  <a:cubicBezTo>
                    <a:pt x="1726" y="18555"/>
                    <a:pt x="1667" y="18355"/>
                    <a:pt x="1601" y="18159"/>
                  </a:cubicBezTo>
                  <a:cubicBezTo>
                    <a:pt x="1539" y="17959"/>
                    <a:pt x="1469" y="17764"/>
                    <a:pt x="1418" y="17555"/>
                  </a:cubicBezTo>
                  <a:cubicBezTo>
                    <a:pt x="1311" y="17141"/>
                    <a:pt x="1191" y="16726"/>
                    <a:pt x="1108" y="16294"/>
                  </a:cubicBezTo>
                  <a:cubicBezTo>
                    <a:pt x="909" y="15440"/>
                    <a:pt x="789" y="14541"/>
                    <a:pt x="688" y="13643"/>
                  </a:cubicBezTo>
                  <a:cubicBezTo>
                    <a:pt x="613" y="12736"/>
                    <a:pt x="566" y="11831"/>
                    <a:pt x="586" y="10927"/>
                  </a:cubicBezTo>
                  <a:cubicBezTo>
                    <a:pt x="586" y="10694"/>
                    <a:pt x="598" y="10475"/>
                    <a:pt x="610" y="10257"/>
                  </a:cubicBezTo>
                  <a:cubicBezTo>
                    <a:pt x="618" y="10037"/>
                    <a:pt x="626" y="9820"/>
                    <a:pt x="646" y="9601"/>
                  </a:cubicBezTo>
                  <a:cubicBezTo>
                    <a:pt x="665" y="9383"/>
                    <a:pt x="677" y="9164"/>
                    <a:pt x="701" y="8949"/>
                  </a:cubicBezTo>
                  <a:cubicBezTo>
                    <a:pt x="727" y="8735"/>
                    <a:pt x="751" y="8521"/>
                    <a:pt x="775" y="8310"/>
                  </a:cubicBezTo>
                  <a:cubicBezTo>
                    <a:pt x="893" y="7470"/>
                    <a:pt x="1042" y="6667"/>
                    <a:pt x="1221" y="5919"/>
                  </a:cubicBezTo>
                  <a:cubicBezTo>
                    <a:pt x="1268" y="5733"/>
                    <a:pt x="1315" y="5551"/>
                    <a:pt x="1362" y="5369"/>
                  </a:cubicBezTo>
                  <a:cubicBezTo>
                    <a:pt x="1409" y="5189"/>
                    <a:pt x="1465" y="5019"/>
                    <a:pt x="1512" y="4844"/>
                  </a:cubicBezTo>
                  <a:cubicBezTo>
                    <a:pt x="1538" y="4758"/>
                    <a:pt x="1563" y="4672"/>
                    <a:pt x="1586" y="4586"/>
                  </a:cubicBezTo>
                  <a:cubicBezTo>
                    <a:pt x="1612" y="4503"/>
                    <a:pt x="1640" y="4423"/>
                    <a:pt x="1667" y="4341"/>
                  </a:cubicBezTo>
                  <a:cubicBezTo>
                    <a:pt x="1721" y="4177"/>
                    <a:pt x="1774" y="4018"/>
                    <a:pt x="1825" y="3860"/>
                  </a:cubicBezTo>
                  <a:cubicBezTo>
                    <a:pt x="1882" y="3707"/>
                    <a:pt x="1937" y="3556"/>
                    <a:pt x="1993" y="3410"/>
                  </a:cubicBezTo>
                  <a:cubicBezTo>
                    <a:pt x="2020" y="3336"/>
                    <a:pt x="2047" y="3264"/>
                    <a:pt x="2074" y="3192"/>
                  </a:cubicBezTo>
                  <a:cubicBezTo>
                    <a:pt x="2102" y="3121"/>
                    <a:pt x="2130" y="3053"/>
                    <a:pt x="2158" y="2984"/>
                  </a:cubicBezTo>
                  <a:cubicBezTo>
                    <a:pt x="2215" y="2846"/>
                    <a:pt x="2270" y="2713"/>
                    <a:pt x="2322" y="2583"/>
                  </a:cubicBezTo>
                  <a:cubicBezTo>
                    <a:pt x="2373" y="2451"/>
                    <a:pt x="2434" y="2333"/>
                    <a:pt x="2486" y="2212"/>
                  </a:cubicBezTo>
                  <a:cubicBezTo>
                    <a:pt x="2540" y="2093"/>
                    <a:pt x="2592" y="1977"/>
                    <a:pt x="2644" y="1866"/>
                  </a:cubicBezTo>
                  <a:cubicBezTo>
                    <a:pt x="2698" y="1757"/>
                    <a:pt x="2749" y="1652"/>
                    <a:pt x="2800" y="1551"/>
                  </a:cubicBezTo>
                  <a:cubicBezTo>
                    <a:pt x="2850" y="1451"/>
                    <a:pt x="2897" y="1354"/>
                    <a:pt x="2943" y="1261"/>
                  </a:cubicBezTo>
                  <a:cubicBezTo>
                    <a:pt x="2988" y="1169"/>
                    <a:pt x="3037" y="1087"/>
                    <a:pt x="3081" y="1005"/>
                  </a:cubicBezTo>
                  <a:cubicBezTo>
                    <a:pt x="3170" y="842"/>
                    <a:pt x="3249" y="697"/>
                    <a:pt x="3316" y="571"/>
                  </a:cubicBezTo>
                  <a:cubicBezTo>
                    <a:pt x="3387" y="449"/>
                    <a:pt x="3447" y="346"/>
                    <a:pt x="3499" y="261"/>
                  </a:cubicBezTo>
                  <a:cubicBezTo>
                    <a:pt x="3598" y="92"/>
                    <a:pt x="3652" y="1"/>
                    <a:pt x="3652"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p:nvPr/>
        </p:nvSpPr>
        <p:spPr>
          <a:xfrm>
            <a:off x="1326525" y="2659150"/>
            <a:ext cx="75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4192402" y="2659150"/>
            <a:ext cx="75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7052475" y="2659150"/>
            <a:ext cx="75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87" name="Google Shape;87;p17"/>
          <p:cNvGrpSpPr/>
          <p:nvPr/>
        </p:nvGrpSpPr>
        <p:grpSpPr>
          <a:xfrm>
            <a:off x="7186377" y="2810191"/>
            <a:ext cx="491486" cy="457199"/>
            <a:chOff x="1376423" y="3108744"/>
            <a:chExt cx="414756" cy="384072"/>
          </a:xfrm>
        </p:grpSpPr>
        <p:sp>
          <p:nvSpPr>
            <p:cNvPr id="88" name="Google Shape;88;p17"/>
            <p:cNvSpPr/>
            <p:nvPr/>
          </p:nvSpPr>
          <p:spPr>
            <a:xfrm>
              <a:off x="1376423" y="3108744"/>
              <a:ext cx="414756" cy="384072"/>
            </a:xfrm>
            <a:custGeom>
              <a:rect b="b" l="l" r="r" t="t"/>
              <a:pathLst>
                <a:path extrusionOk="0" h="19063" w="20586">
                  <a:moveTo>
                    <a:pt x="18002" y="1119"/>
                  </a:moveTo>
                  <a:cubicBezTo>
                    <a:pt x="18260" y="1119"/>
                    <a:pt x="18442" y="1177"/>
                    <a:pt x="18544" y="1279"/>
                  </a:cubicBezTo>
                  <a:lnTo>
                    <a:pt x="18546" y="1279"/>
                  </a:lnTo>
                  <a:cubicBezTo>
                    <a:pt x="18836" y="1571"/>
                    <a:pt x="18765" y="2502"/>
                    <a:pt x="18046" y="3989"/>
                  </a:cubicBezTo>
                  <a:cubicBezTo>
                    <a:pt x="17435" y="3135"/>
                    <a:pt x="16688" y="2390"/>
                    <a:pt x="15836" y="1777"/>
                  </a:cubicBezTo>
                  <a:cubicBezTo>
                    <a:pt x="16798" y="1313"/>
                    <a:pt x="17528" y="1119"/>
                    <a:pt x="18002" y="1119"/>
                  </a:cubicBezTo>
                  <a:close/>
                  <a:moveTo>
                    <a:pt x="8168" y="1390"/>
                  </a:moveTo>
                  <a:lnTo>
                    <a:pt x="5950" y="3609"/>
                  </a:lnTo>
                  <a:cubicBezTo>
                    <a:pt x="4771" y="4788"/>
                    <a:pt x="4566" y="6573"/>
                    <a:pt x="3581" y="7558"/>
                  </a:cubicBezTo>
                  <a:lnTo>
                    <a:pt x="1885" y="9252"/>
                  </a:lnTo>
                  <a:cubicBezTo>
                    <a:pt x="2009" y="5471"/>
                    <a:pt x="4641" y="2312"/>
                    <a:pt x="8168" y="1390"/>
                  </a:cubicBezTo>
                  <a:close/>
                  <a:moveTo>
                    <a:pt x="10298" y="1119"/>
                  </a:moveTo>
                  <a:cubicBezTo>
                    <a:pt x="10704" y="1119"/>
                    <a:pt x="11110" y="1148"/>
                    <a:pt x="11511" y="1207"/>
                  </a:cubicBezTo>
                  <a:lnTo>
                    <a:pt x="8319" y="4398"/>
                  </a:lnTo>
                  <a:cubicBezTo>
                    <a:pt x="6128" y="6591"/>
                    <a:pt x="8449" y="9007"/>
                    <a:pt x="6741" y="10715"/>
                  </a:cubicBezTo>
                  <a:lnTo>
                    <a:pt x="3281" y="14175"/>
                  </a:lnTo>
                  <a:cubicBezTo>
                    <a:pt x="2596" y="13144"/>
                    <a:pt x="2148" y="11974"/>
                    <a:pt x="1969" y="10750"/>
                  </a:cubicBezTo>
                  <a:lnTo>
                    <a:pt x="4370" y="8347"/>
                  </a:lnTo>
                  <a:cubicBezTo>
                    <a:pt x="5549" y="7168"/>
                    <a:pt x="5754" y="5385"/>
                    <a:pt x="6741" y="4398"/>
                  </a:cubicBezTo>
                  <a:lnTo>
                    <a:pt x="10015" y="1124"/>
                  </a:lnTo>
                  <a:cubicBezTo>
                    <a:pt x="10109" y="1121"/>
                    <a:pt x="10204" y="1119"/>
                    <a:pt x="10298" y="1119"/>
                  </a:cubicBezTo>
                  <a:close/>
                  <a:moveTo>
                    <a:pt x="12798" y="1499"/>
                  </a:moveTo>
                  <a:cubicBezTo>
                    <a:pt x="13556" y="1737"/>
                    <a:pt x="14276" y="2080"/>
                    <a:pt x="14936" y="2520"/>
                  </a:cubicBezTo>
                  <a:lnTo>
                    <a:pt x="12348" y="5108"/>
                  </a:lnTo>
                  <a:cubicBezTo>
                    <a:pt x="12131" y="5326"/>
                    <a:pt x="12133" y="5679"/>
                    <a:pt x="12349" y="5896"/>
                  </a:cubicBezTo>
                  <a:cubicBezTo>
                    <a:pt x="12459" y="6005"/>
                    <a:pt x="12602" y="6059"/>
                    <a:pt x="12745" y="6059"/>
                  </a:cubicBezTo>
                  <a:cubicBezTo>
                    <a:pt x="12887" y="6059"/>
                    <a:pt x="13029" y="6006"/>
                    <a:pt x="13137" y="5899"/>
                  </a:cubicBezTo>
                  <a:lnTo>
                    <a:pt x="15832" y="3204"/>
                  </a:lnTo>
                  <a:cubicBezTo>
                    <a:pt x="16459" y="3754"/>
                    <a:pt x="17003" y="4395"/>
                    <a:pt x="17444" y="5105"/>
                  </a:cubicBezTo>
                  <a:cubicBezTo>
                    <a:pt x="15046" y="9160"/>
                    <a:pt x="9982" y="14248"/>
                    <a:pt x="5866" y="16683"/>
                  </a:cubicBezTo>
                  <a:cubicBezTo>
                    <a:pt x="5156" y="16242"/>
                    <a:pt x="4517" y="15698"/>
                    <a:pt x="3965" y="15069"/>
                  </a:cubicBezTo>
                  <a:lnTo>
                    <a:pt x="7530" y="11506"/>
                  </a:lnTo>
                  <a:cubicBezTo>
                    <a:pt x="9721" y="9314"/>
                    <a:pt x="7400" y="6897"/>
                    <a:pt x="9109" y="5189"/>
                  </a:cubicBezTo>
                  <a:lnTo>
                    <a:pt x="12798" y="1499"/>
                  </a:lnTo>
                  <a:close/>
                  <a:moveTo>
                    <a:pt x="18045" y="6262"/>
                  </a:moveTo>
                  <a:cubicBezTo>
                    <a:pt x="18519" y="7383"/>
                    <a:pt x="18743" y="8595"/>
                    <a:pt x="18701" y="9811"/>
                  </a:cubicBezTo>
                  <a:lnTo>
                    <a:pt x="18701" y="9810"/>
                  </a:lnTo>
                  <a:lnTo>
                    <a:pt x="16990" y="11521"/>
                  </a:lnTo>
                  <a:cubicBezTo>
                    <a:pt x="16005" y="12507"/>
                    <a:pt x="14221" y="12712"/>
                    <a:pt x="13041" y="13891"/>
                  </a:cubicBezTo>
                  <a:lnTo>
                    <a:pt x="9075" y="17858"/>
                  </a:lnTo>
                  <a:cubicBezTo>
                    <a:pt x="8370" y="17755"/>
                    <a:pt x="7679" y="17562"/>
                    <a:pt x="7023" y="17284"/>
                  </a:cubicBezTo>
                  <a:cubicBezTo>
                    <a:pt x="10954" y="14785"/>
                    <a:pt x="15545" y="10194"/>
                    <a:pt x="18045" y="6262"/>
                  </a:cubicBezTo>
                  <a:close/>
                  <a:moveTo>
                    <a:pt x="18435" y="11657"/>
                  </a:moveTo>
                  <a:cubicBezTo>
                    <a:pt x="17513" y="15184"/>
                    <a:pt x="14354" y="17817"/>
                    <a:pt x="10572" y="17940"/>
                  </a:cubicBezTo>
                  <a:lnTo>
                    <a:pt x="10571" y="17940"/>
                  </a:lnTo>
                  <a:lnTo>
                    <a:pt x="13832" y="14682"/>
                  </a:lnTo>
                  <a:cubicBezTo>
                    <a:pt x="14817" y="13695"/>
                    <a:pt x="16600" y="13491"/>
                    <a:pt x="17779" y="12312"/>
                  </a:cubicBezTo>
                  <a:lnTo>
                    <a:pt x="18435" y="11657"/>
                  </a:lnTo>
                  <a:close/>
                  <a:moveTo>
                    <a:pt x="2540" y="15075"/>
                  </a:moveTo>
                  <a:cubicBezTo>
                    <a:pt x="3151" y="15927"/>
                    <a:pt x="3898" y="16674"/>
                    <a:pt x="4750" y="17285"/>
                  </a:cubicBezTo>
                  <a:cubicBezTo>
                    <a:pt x="3787" y="17751"/>
                    <a:pt x="3058" y="17944"/>
                    <a:pt x="2584" y="17944"/>
                  </a:cubicBezTo>
                  <a:cubicBezTo>
                    <a:pt x="2326" y="17944"/>
                    <a:pt x="2144" y="17887"/>
                    <a:pt x="2042" y="17784"/>
                  </a:cubicBezTo>
                  <a:lnTo>
                    <a:pt x="2040" y="17784"/>
                  </a:lnTo>
                  <a:cubicBezTo>
                    <a:pt x="1750" y="17493"/>
                    <a:pt x="1822" y="16562"/>
                    <a:pt x="2540" y="15075"/>
                  </a:cubicBezTo>
                  <a:close/>
                  <a:moveTo>
                    <a:pt x="10289" y="1"/>
                  </a:moveTo>
                  <a:cubicBezTo>
                    <a:pt x="7876" y="1"/>
                    <a:pt x="5438" y="909"/>
                    <a:pt x="3554" y="2793"/>
                  </a:cubicBezTo>
                  <a:cubicBezTo>
                    <a:pt x="468" y="5879"/>
                    <a:pt x="0" y="10449"/>
                    <a:pt x="1854" y="13966"/>
                  </a:cubicBezTo>
                  <a:cubicBezTo>
                    <a:pt x="1123" y="15308"/>
                    <a:pt x="168" y="17490"/>
                    <a:pt x="1251" y="18574"/>
                  </a:cubicBezTo>
                  <a:cubicBezTo>
                    <a:pt x="1603" y="18925"/>
                    <a:pt x="2069" y="19062"/>
                    <a:pt x="2585" y="19062"/>
                  </a:cubicBezTo>
                  <a:cubicBezTo>
                    <a:pt x="3660" y="19062"/>
                    <a:pt x="4950" y="18466"/>
                    <a:pt x="5859" y="17971"/>
                  </a:cubicBezTo>
                  <a:cubicBezTo>
                    <a:pt x="7228" y="18693"/>
                    <a:pt x="8757" y="19063"/>
                    <a:pt x="10297" y="19063"/>
                  </a:cubicBezTo>
                  <a:cubicBezTo>
                    <a:pt x="12710" y="19063"/>
                    <a:pt x="15148" y="18155"/>
                    <a:pt x="17032" y="16270"/>
                  </a:cubicBezTo>
                  <a:cubicBezTo>
                    <a:pt x="20118" y="13184"/>
                    <a:pt x="20586" y="8613"/>
                    <a:pt x="18732" y="5098"/>
                  </a:cubicBezTo>
                  <a:cubicBezTo>
                    <a:pt x="19465" y="3753"/>
                    <a:pt x="20418" y="1574"/>
                    <a:pt x="19335" y="490"/>
                  </a:cubicBezTo>
                  <a:cubicBezTo>
                    <a:pt x="18984" y="139"/>
                    <a:pt x="18517" y="2"/>
                    <a:pt x="18001" y="2"/>
                  </a:cubicBezTo>
                  <a:cubicBezTo>
                    <a:pt x="16925" y="2"/>
                    <a:pt x="15634" y="598"/>
                    <a:pt x="14727" y="1092"/>
                  </a:cubicBezTo>
                  <a:cubicBezTo>
                    <a:pt x="13358" y="371"/>
                    <a:pt x="11829" y="1"/>
                    <a:pt x="10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1570000" y="3247520"/>
              <a:ext cx="67071" cy="64532"/>
            </a:xfrm>
            <a:custGeom>
              <a:rect b="b" l="l" r="r" t="t"/>
              <a:pathLst>
                <a:path extrusionOk="0" h="3203" w="3329">
                  <a:moveTo>
                    <a:pt x="1724" y="1117"/>
                  </a:moveTo>
                  <a:cubicBezTo>
                    <a:pt x="1973" y="1117"/>
                    <a:pt x="2211" y="1309"/>
                    <a:pt x="2211" y="1601"/>
                  </a:cubicBezTo>
                  <a:cubicBezTo>
                    <a:pt x="2211" y="1868"/>
                    <a:pt x="1994" y="2085"/>
                    <a:pt x="1728" y="2085"/>
                  </a:cubicBezTo>
                  <a:cubicBezTo>
                    <a:pt x="1296" y="2085"/>
                    <a:pt x="1081" y="1563"/>
                    <a:pt x="1386" y="1258"/>
                  </a:cubicBezTo>
                  <a:cubicBezTo>
                    <a:pt x="1484" y="1160"/>
                    <a:pt x="1605" y="1117"/>
                    <a:pt x="1724" y="1117"/>
                  </a:cubicBezTo>
                  <a:close/>
                  <a:moveTo>
                    <a:pt x="1728" y="0"/>
                  </a:moveTo>
                  <a:cubicBezTo>
                    <a:pt x="1080" y="0"/>
                    <a:pt x="497" y="390"/>
                    <a:pt x="249" y="989"/>
                  </a:cubicBezTo>
                  <a:cubicBezTo>
                    <a:pt x="1" y="1587"/>
                    <a:pt x="138" y="2276"/>
                    <a:pt x="595" y="2733"/>
                  </a:cubicBezTo>
                  <a:cubicBezTo>
                    <a:pt x="902" y="3039"/>
                    <a:pt x="1312" y="3202"/>
                    <a:pt x="1728" y="3202"/>
                  </a:cubicBezTo>
                  <a:cubicBezTo>
                    <a:pt x="1934" y="3202"/>
                    <a:pt x="2142" y="3162"/>
                    <a:pt x="2339" y="3080"/>
                  </a:cubicBezTo>
                  <a:cubicBezTo>
                    <a:pt x="2939" y="2832"/>
                    <a:pt x="3329" y="2249"/>
                    <a:pt x="3329" y="1601"/>
                  </a:cubicBezTo>
                  <a:cubicBezTo>
                    <a:pt x="3327" y="717"/>
                    <a:pt x="2611" y="2"/>
                    <a:pt x="17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7"/>
          <p:cNvSpPr/>
          <p:nvPr/>
        </p:nvSpPr>
        <p:spPr>
          <a:xfrm>
            <a:off x="1454706" y="2810191"/>
            <a:ext cx="502922" cy="457199"/>
          </a:xfrm>
          <a:custGeom>
            <a:rect b="b" l="l" r="r" t="t"/>
            <a:pathLst>
              <a:path extrusionOk="0" h="18246" w="19655">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91" name="Google Shape;91;p17"/>
          <p:cNvGrpSpPr/>
          <p:nvPr/>
        </p:nvGrpSpPr>
        <p:grpSpPr>
          <a:xfrm>
            <a:off x="4343448" y="2810188"/>
            <a:ext cx="457209" cy="457205"/>
            <a:chOff x="890400" y="4399350"/>
            <a:chExt cx="486600" cy="483150"/>
          </a:xfrm>
        </p:grpSpPr>
        <p:sp>
          <p:nvSpPr>
            <p:cNvPr id="92" name="Google Shape;92;p17"/>
            <p:cNvSpPr/>
            <p:nvPr/>
          </p:nvSpPr>
          <p:spPr>
            <a:xfrm>
              <a:off x="1125300" y="4503075"/>
              <a:ext cx="153800" cy="141650"/>
            </a:xfrm>
            <a:custGeom>
              <a:rect b="b" l="l" r="r" t="t"/>
              <a:pathLst>
                <a:path extrusionOk="0" h="5666" w="6152">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 name="Google Shape;93;p17"/>
            <p:cNvSpPr/>
            <p:nvPr/>
          </p:nvSpPr>
          <p:spPr>
            <a:xfrm>
              <a:off x="890400" y="4399350"/>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 name="Google Shape;94;p17"/>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95" name="Google Shape;95;p17"/>
          <p:cNvCxnSpPr>
            <a:stCxn id="83" idx="3"/>
            <a:endCxn id="84" idx="1"/>
          </p:cNvCxnSpPr>
          <p:nvPr/>
        </p:nvCxnSpPr>
        <p:spPr>
          <a:xfrm>
            <a:off x="2085825" y="3038800"/>
            <a:ext cx="2106600" cy="0"/>
          </a:xfrm>
          <a:prstGeom prst="straightConnector1">
            <a:avLst/>
          </a:prstGeom>
          <a:noFill/>
          <a:ln cap="flat" cmpd="sng" w="19050">
            <a:solidFill>
              <a:schemeClr val="dk2"/>
            </a:solidFill>
            <a:prstDash val="solid"/>
            <a:round/>
            <a:headEnd len="med" w="med" type="none"/>
            <a:tailEnd len="med" w="med" type="triangle"/>
          </a:ln>
        </p:spPr>
      </p:cxnSp>
      <p:cxnSp>
        <p:nvCxnSpPr>
          <p:cNvPr id="96" name="Google Shape;96;p17"/>
          <p:cNvCxnSpPr>
            <a:stCxn id="84" idx="3"/>
            <a:endCxn id="85" idx="1"/>
          </p:cNvCxnSpPr>
          <p:nvPr/>
        </p:nvCxnSpPr>
        <p:spPr>
          <a:xfrm>
            <a:off x="4951702" y="3038800"/>
            <a:ext cx="2100900" cy="0"/>
          </a:xfrm>
          <a:prstGeom prst="straightConnector1">
            <a:avLst/>
          </a:prstGeom>
          <a:noFill/>
          <a:ln cap="flat" cmpd="sng" w="19050">
            <a:solidFill>
              <a:schemeClr val="dk2"/>
            </a:solidFill>
            <a:prstDash val="solid"/>
            <a:round/>
            <a:headEnd len="med" w="med" type="none"/>
            <a:tailEnd len="med" w="med" type="triangle"/>
          </a:ln>
        </p:spPr>
      </p:cxnSp>
      <p:grpSp>
        <p:nvGrpSpPr>
          <p:cNvPr id="97" name="Google Shape;97;p17"/>
          <p:cNvGrpSpPr/>
          <p:nvPr/>
        </p:nvGrpSpPr>
        <p:grpSpPr>
          <a:xfrm>
            <a:off x="713175" y="1567563"/>
            <a:ext cx="1986000" cy="2396993"/>
            <a:chOff x="713175" y="1567563"/>
            <a:chExt cx="1986000" cy="2396993"/>
          </a:xfrm>
        </p:grpSpPr>
        <p:grpSp>
          <p:nvGrpSpPr>
            <p:cNvPr id="98" name="Google Shape;98;p17"/>
            <p:cNvGrpSpPr/>
            <p:nvPr/>
          </p:nvGrpSpPr>
          <p:grpSpPr>
            <a:xfrm>
              <a:off x="713175" y="1567563"/>
              <a:ext cx="1986000" cy="693388"/>
              <a:chOff x="1101175" y="1984588"/>
              <a:chExt cx="1986000" cy="693388"/>
            </a:xfrm>
          </p:grpSpPr>
          <p:sp>
            <p:nvSpPr>
              <p:cNvPr id="99" name="Google Shape;99;p17"/>
              <p:cNvSpPr txBox="1"/>
              <p:nvPr/>
            </p:nvSpPr>
            <p:spPr>
              <a:xfrm>
                <a:off x="1101175" y="2193175"/>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Mars is actually a very cold place</a:t>
                </a:r>
                <a:endParaRPr>
                  <a:solidFill>
                    <a:schemeClr val="dk2"/>
                  </a:solidFill>
                  <a:latin typeface="Titillium Web"/>
                  <a:ea typeface="Titillium Web"/>
                  <a:cs typeface="Titillium Web"/>
                  <a:sym typeface="Titillium Web"/>
                </a:endParaRPr>
              </a:p>
            </p:txBody>
          </p:sp>
          <p:sp>
            <p:nvSpPr>
              <p:cNvPr id="100" name="Google Shape;100;p17"/>
              <p:cNvSpPr txBox="1"/>
              <p:nvPr/>
            </p:nvSpPr>
            <p:spPr>
              <a:xfrm>
                <a:off x="1101175" y="1984588"/>
                <a:ext cx="1986000" cy="37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MARS</a:t>
                </a:r>
                <a:endParaRPr sz="2200">
                  <a:solidFill>
                    <a:schemeClr val="dk1"/>
                  </a:solidFill>
                  <a:latin typeface="Audiowide"/>
                  <a:ea typeface="Audiowide"/>
                  <a:cs typeface="Audiowide"/>
                  <a:sym typeface="Audiowide"/>
                </a:endParaRPr>
              </a:p>
            </p:txBody>
          </p:sp>
        </p:grpSp>
        <p:sp>
          <p:nvSpPr>
            <p:cNvPr id="101" name="Google Shape;101;p17"/>
            <p:cNvSpPr/>
            <p:nvPr/>
          </p:nvSpPr>
          <p:spPr>
            <a:xfrm>
              <a:off x="1419925" y="3611407"/>
              <a:ext cx="572465" cy="353148"/>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noFill/>
                  <a:latin typeface="Audiowide"/>
                </a:rPr>
                <a:t>01</a:t>
              </a:r>
            </a:p>
          </p:txBody>
        </p:sp>
      </p:grpSp>
      <p:grpSp>
        <p:nvGrpSpPr>
          <p:cNvPr id="102" name="Google Shape;102;p17"/>
          <p:cNvGrpSpPr/>
          <p:nvPr/>
        </p:nvGrpSpPr>
        <p:grpSpPr>
          <a:xfrm>
            <a:off x="6444725" y="1567563"/>
            <a:ext cx="1986001" cy="2396993"/>
            <a:chOff x="6444725" y="1567563"/>
            <a:chExt cx="1986001" cy="2396993"/>
          </a:xfrm>
        </p:grpSpPr>
        <p:grpSp>
          <p:nvGrpSpPr>
            <p:cNvPr id="103" name="Google Shape;103;p17"/>
            <p:cNvGrpSpPr/>
            <p:nvPr/>
          </p:nvGrpSpPr>
          <p:grpSpPr>
            <a:xfrm>
              <a:off x="6444725" y="1567563"/>
              <a:ext cx="1986001" cy="693388"/>
              <a:chOff x="6056725" y="1984588"/>
              <a:chExt cx="1986001" cy="693388"/>
            </a:xfrm>
          </p:grpSpPr>
          <p:sp>
            <p:nvSpPr>
              <p:cNvPr id="104" name="Google Shape;104;p17"/>
              <p:cNvSpPr txBox="1"/>
              <p:nvPr/>
            </p:nvSpPr>
            <p:spPr>
              <a:xfrm>
                <a:off x="6056727" y="2193175"/>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Neptune is the farthest planet from the Sun</a:t>
                </a:r>
                <a:endParaRPr>
                  <a:solidFill>
                    <a:schemeClr val="dk2"/>
                  </a:solidFill>
                  <a:latin typeface="Titillium Web"/>
                  <a:ea typeface="Titillium Web"/>
                  <a:cs typeface="Titillium Web"/>
                  <a:sym typeface="Titillium Web"/>
                </a:endParaRPr>
              </a:p>
            </p:txBody>
          </p:sp>
          <p:sp>
            <p:nvSpPr>
              <p:cNvPr id="105" name="Google Shape;105;p17"/>
              <p:cNvSpPr txBox="1"/>
              <p:nvPr/>
            </p:nvSpPr>
            <p:spPr>
              <a:xfrm>
                <a:off x="6056725" y="1984588"/>
                <a:ext cx="1986000" cy="37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NEPTUNE</a:t>
                </a:r>
                <a:endParaRPr sz="2200">
                  <a:solidFill>
                    <a:schemeClr val="dk1"/>
                  </a:solidFill>
                  <a:latin typeface="Audiowide"/>
                  <a:ea typeface="Audiowide"/>
                  <a:cs typeface="Audiowide"/>
                  <a:sym typeface="Audiowide"/>
                </a:endParaRPr>
              </a:p>
            </p:txBody>
          </p:sp>
        </p:grpSp>
        <p:sp>
          <p:nvSpPr>
            <p:cNvPr id="106" name="Google Shape;106;p17"/>
            <p:cNvSpPr/>
            <p:nvPr/>
          </p:nvSpPr>
          <p:spPr>
            <a:xfrm>
              <a:off x="7049562" y="3611407"/>
              <a:ext cx="765131" cy="353148"/>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noFill/>
                  <a:latin typeface="Audiowide"/>
                </a:rPr>
                <a:t>03</a:t>
              </a:r>
            </a:p>
          </p:txBody>
        </p:sp>
      </p:grpSp>
      <p:grpSp>
        <p:nvGrpSpPr>
          <p:cNvPr id="107" name="Google Shape;107;p17"/>
          <p:cNvGrpSpPr/>
          <p:nvPr/>
        </p:nvGrpSpPr>
        <p:grpSpPr>
          <a:xfrm>
            <a:off x="3579000" y="2103632"/>
            <a:ext cx="1986000" cy="2406368"/>
            <a:chOff x="3578948" y="2103632"/>
            <a:chExt cx="1986000" cy="2406368"/>
          </a:xfrm>
        </p:grpSpPr>
        <p:sp>
          <p:nvSpPr>
            <p:cNvPr id="108" name="Google Shape;108;p17"/>
            <p:cNvSpPr txBox="1"/>
            <p:nvPr/>
          </p:nvSpPr>
          <p:spPr>
            <a:xfrm>
              <a:off x="3578948" y="3816613"/>
              <a:ext cx="1986000" cy="37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sp>
          <p:nvSpPr>
            <p:cNvPr id="109" name="Google Shape;109;p17"/>
            <p:cNvSpPr txBox="1"/>
            <p:nvPr/>
          </p:nvSpPr>
          <p:spPr>
            <a:xfrm>
              <a:off x="3578948" y="4025200"/>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Venus has extremely high temperatures</a:t>
              </a:r>
              <a:endParaRPr>
                <a:solidFill>
                  <a:schemeClr val="dk2"/>
                </a:solidFill>
                <a:latin typeface="Titillium Web"/>
                <a:ea typeface="Titillium Web"/>
                <a:cs typeface="Titillium Web"/>
                <a:sym typeface="Titillium Web"/>
              </a:endParaRPr>
            </a:p>
          </p:txBody>
        </p:sp>
        <p:sp>
          <p:nvSpPr>
            <p:cNvPr id="110" name="Google Shape;110;p17"/>
            <p:cNvSpPr/>
            <p:nvPr/>
          </p:nvSpPr>
          <p:spPr>
            <a:xfrm>
              <a:off x="4178566" y="2103632"/>
              <a:ext cx="786762" cy="353148"/>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noFill/>
                  <a:latin typeface="Audiowide"/>
                </a:rPr>
                <a:t>02</a:t>
              </a: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aphicFrame>
        <p:nvGraphicFramePr>
          <p:cNvPr id="932" name="Google Shape;932;p44"/>
          <p:cNvGraphicFramePr/>
          <p:nvPr/>
        </p:nvGraphicFramePr>
        <p:xfrm>
          <a:off x="719375" y="2437521"/>
          <a:ext cx="3000000" cy="3000000"/>
        </p:xfrm>
        <a:graphic>
          <a:graphicData uri="http://schemas.openxmlformats.org/drawingml/2006/table">
            <a:tbl>
              <a:tblPr>
                <a:noFill/>
                <a:tableStyleId>{7915CD56-CAD0-4483-A3A9-D8D06CA7A35B}</a:tableStyleId>
              </a:tblPr>
              <a:tblGrid>
                <a:gridCol w="642000"/>
                <a:gridCol w="642000"/>
                <a:gridCol w="642000"/>
                <a:gridCol w="642000"/>
                <a:gridCol w="642000"/>
                <a:gridCol w="642000"/>
                <a:gridCol w="642000"/>
                <a:gridCol w="642000"/>
                <a:gridCol w="642000"/>
                <a:gridCol w="642000"/>
                <a:gridCol w="642000"/>
                <a:gridCol w="642000"/>
              </a:tblGrid>
              <a:tr h="329275">
                <a:tc gridSpan="3">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Q1</a:t>
                      </a:r>
                      <a:endParaRPr sz="20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Q2</a:t>
                      </a:r>
                      <a:endParaRPr sz="20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Q3</a:t>
                      </a:r>
                      <a:endParaRPr sz="20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2000">
                          <a:solidFill>
                            <a:schemeClr val="dk1"/>
                          </a:solidFill>
                          <a:latin typeface="Audiowide"/>
                          <a:ea typeface="Audiowide"/>
                          <a:cs typeface="Audiowide"/>
                          <a:sym typeface="Audiowide"/>
                        </a:rPr>
                        <a:t>Q4</a:t>
                      </a:r>
                      <a:endParaRPr sz="2000">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r>
              <a:tr h="274400">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Jan</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Feb</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Mar</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Apr</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May</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Jun</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Jul</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Aug</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Sep</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Oct</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Nov</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Dec</a:t>
                      </a:r>
                      <a:endParaRPr>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806248"/>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pSp>
        <p:nvGrpSpPr>
          <p:cNvPr id="933" name="Google Shape;933;p44"/>
          <p:cNvGrpSpPr/>
          <p:nvPr/>
        </p:nvGrpSpPr>
        <p:grpSpPr>
          <a:xfrm>
            <a:off x="995475" y="3424104"/>
            <a:ext cx="3745200" cy="174900"/>
            <a:chOff x="674150" y="1985000"/>
            <a:chExt cx="3745200" cy="174900"/>
          </a:xfrm>
        </p:grpSpPr>
        <p:sp>
          <p:nvSpPr>
            <p:cNvPr id="934" name="Google Shape;934;p44"/>
            <p:cNvSpPr/>
            <p:nvPr/>
          </p:nvSpPr>
          <p:spPr>
            <a:xfrm>
              <a:off x="674150" y="1985000"/>
              <a:ext cx="3745200" cy="17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a:off x="674150" y="1985000"/>
              <a:ext cx="1840500" cy="1749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44"/>
          <p:cNvSpPr txBox="1"/>
          <p:nvPr/>
        </p:nvSpPr>
        <p:spPr>
          <a:xfrm>
            <a:off x="4740675" y="3392880"/>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50%</a:t>
            </a:r>
            <a:endParaRPr>
              <a:solidFill>
                <a:schemeClr val="dk2"/>
              </a:solidFill>
              <a:latin typeface="Titillium Web"/>
              <a:ea typeface="Titillium Web"/>
              <a:cs typeface="Titillium Web"/>
              <a:sym typeface="Titillium Web"/>
            </a:endParaRPr>
          </a:p>
        </p:txBody>
      </p:sp>
      <p:grpSp>
        <p:nvGrpSpPr>
          <p:cNvPr id="937" name="Google Shape;937;p44"/>
          <p:cNvGrpSpPr/>
          <p:nvPr/>
        </p:nvGrpSpPr>
        <p:grpSpPr>
          <a:xfrm>
            <a:off x="2064625" y="3823005"/>
            <a:ext cx="3745200" cy="174900"/>
            <a:chOff x="674150" y="1985000"/>
            <a:chExt cx="3745200" cy="174900"/>
          </a:xfrm>
        </p:grpSpPr>
        <p:sp>
          <p:nvSpPr>
            <p:cNvPr id="938" name="Google Shape;938;p44"/>
            <p:cNvSpPr/>
            <p:nvPr/>
          </p:nvSpPr>
          <p:spPr>
            <a:xfrm>
              <a:off x="674150" y="1985000"/>
              <a:ext cx="3745200" cy="17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p:nvPr/>
          </p:nvSpPr>
          <p:spPr>
            <a:xfrm>
              <a:off x="674150" y="1985000"/>
              <a:ext cx="925500" cy="174900"/>
            </a:xfrm>
            <a:prstGeom prst="rect">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44"/>
          <p:cNvSpPr txBox="1"/>
          <p:nvPr/>
        </p:nvSpPr>
        <p:spPr>
          <a:xfrm>
            <a:off x="5809825" y="379178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25%</a:t>
            </a:r>
            <a:endParaRPr>
              <a:solidFill>
                <a:schemeClr val="dk2"/>
              </a:solidFill>
              <a:latin typeface="Titillium Web"/>
              <a:ea typeface="Titillium Web"/>
              <a:cs typeface="Titillium Web"/>
              <a:sym typeface="Titillium Web"/>
            </a:endParaRPr>
          </a:p>
        </p:txBody>
      </p:sp>
      <p:grpSp>
        <p:nvGrpSpPr>
          <p:cNvPr id="941" name="Google Shape;941;p44"/>
          <p:cNvGrpSpPr/>
          <p:nvPr/>
        </p:nvGrpSpPr>
        <p:grpSpPr>
          <a:xfrm>
            <a:off x="2514575" y="4217876"/>
            <a:ext cx="4651500" cy="174900"/>
            <a:chOff x="674150" y="1985000"/>
            <a:chExt cx="4651500" cy="174900"/>
          </a:xfrm>
        </p:grpSpPr>
        <p:sp>
          <p:nvSpPr>
            <p:cNvPr id="942" name="Google Shape;942;p44"/>
            <p:cNvSpPr/>
            <p:nvPr/>
          </p:nvSpPr>
          <p:spPr>
            <a:xfrm>
              <a:off x="674150" y="1985000"/>
              <a:ext cx="4651500" cy="17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a:off x="674150" y="1985000"/>
              <a:ext cx="925500" cy="1749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44"/>
          <p:cNvSpPr txBox="1"/>
          <p:nvPr/>
        </p:nvSpPr>
        <p:spPr>
          <a:xfrm>
            <a:off x="7162525" y="4186653"/>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20%</a:t>
            </a:r>
            <a:endParaRPr>
              <a:solidFill>
                <a:schemeClr val="dk2"/>
              </a:solidFill>
              <a:latin typeface="Titillium Web"/>
              <a:ea typeface="Titillium Web"/>
              <a:cs typeface="Titillium Web"/>
              <a:sym typeface="Titillium Web"/>
            </a:endParaRPr>
          </a:p>
        </p:txBody>
      </p:sp>
      <p:grpSp>
        <p:nvGrpSpPr>
          <p:cNvPr id="945" name="Google Shape;945;p44"/>
          <p:cNvGrpSpPr/>
          <p:nvPr/>
        </p:nvGrpSpPr>
        <p:grpSpPr>
          <a:xfrm>
            <a:off x="719450" y="1416296"/>
            <a:ext cx="2152500" cy="719692"/>
            <a:chOff x="719450" y="3790258"/>
            <a:chExt cx="2152500" cy="719692"/>
          </a:xfrm>
        </p:grpSpPr>
        <p:sp>
          <p:nvSpPr>
            <p:cNvPr id="946" name="Google Shape;946;p44"/>
            <p:cNvSpPr txBox="1"/>
            <p:nvPr/>
          </p:nvSpPr>
          <p:spPr>
            <a:xfrm>
              <a:off x="894350" y="3790258"/>
              <a:ext cx="1977600" cy="30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sp>
          <p:nvSpPr>
            <p:cNvPr id="947" name="Google Shape;947;p44"/>
            <p:cNvSpPr txBox="1"/>
            <p:nvPr/>
          </p:nvSpPr>
          <p:spPr>
            <a:xfrm>
              <a:off x="894350" y="4041350"/>
              <a:ext cx="19776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has a beautiful name but is hot</a:t>
              </a:r>
              <a:endParaRPr>
                <a:solidFill>
                  <a:schemeClr val="dk2"/>
                </a:solidFill>
                <a:latin typeface="Titillium Web"/>
                <a:ea typeface="Titillium Web"/>
                <a:cs typeface="Titillium Web"/>
                <a:sym typeface="Titillium Web"/>
              </a:endParaRPr>
            </a:p>
          </p:txBody>
        </p:sp>
        <p:sp>
          <p:nvSpPr>
            <p:cNvPr id="948" name="Google Shape;948;p44"/>
            <p:cNvSpPr/>
            <p:nvPr/>
          </p:nvSpPr>
          <p:spPr>
            <a:xfrm>
              <a:off x="719450" y="3866450"/>
              <a:ext cx="174900" cy="174900"/>
            </a:xfrm>
            <a:prstGeom prst="ellipse">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44"/>
          <p:cNvGrpSpPr/>
          <p:nvPr/>
        </p:nvGrpSpPr>
        <p:grpSpPr>
          <a:xfrm>
            <a:off x="3495169" y="1415362"/>
            <a:ext cx="2152512" cy="720625"/>
            <a:chOff x="3495169" y="3789325"/>
            <a:chExt cx="2152512" cy="720625"/>
          </a:xfrm>
        </p:grpSpPr>
        <p:sp>
          <p:nvSpPr>
            <p:cNvPr id="950" name="Google Shape;950;p44"/>
            <p:cNvSpPr txBox="1"/>
            <p:nvPr/>
          </p:nvSpPr>
          <p:spPr>
            <a:xfrm>
              <a:off x="3670081" y="3789325"/>
              <a:ext cx="1977600" cy="30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dk1"/>
                  </a:solidFill>
                  <a:latin typeface="Audiowide"/>
                  <a:ea typeface="Audiowide"/>
                  <a:cs typeface="Audiowide"/>
                  <a:sym typeface="Audiowide"/>
                </a:rPr>
                <a:t>JUPITER</a:t>
              </a:r>
              <a:endParaRPr sz="2200">
                <a:solidFill>
                  <a:schemeClr val="dk1"/>
                </a:solidFill>
                <a:latin typeface="Audiowide"/>
                <a:ea typeface="Audiowide"/>
                <a:cs typeface="Audiowide"/>
                <a:sym typeface="Audiowide"/>
              </a:endParaRPr>
            </a:p>
          </p:txBody>
        </p:sp>
        <p:sp>
          <p:nvSpPr>
            <p:cNvPr id="951" name="Google Shape;951;p44"/>
            <p:cNvSpPr txBox="1"/>
            <p:nvPr/>
          </p:nvSpPr>
          <p:spPr>
            <a:xfrm>
              <a:off x="3670081" y="4041350"/>
              <a:ext cx="19776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a:t>
              </a:r>
              <a:r>
                <a:rPr lang="en">
                  <a:solidFill>
                    <a:schemeClr val="dk2"/>
                  </a:solidFill>
                  <a:latin typeface="Titillium Web"/>
                  <a:ea typeface="Titillium Web"/>
                  <a:cs typeface="Titillium Web"/>
                  <a:sym typeface="Titillium Web"/>
                </a:rPr>
                <a:t> the biggest planet of them all</a:t>
              </a:r>
              <a:endParaRPr>
                <a:solidFill>
                  <a:schemeClr val="dk2"/>
                </a:solidFill>
                <a:latin typeface="Titillium Web"/>
                <a:ea typeface="Titillium Web"/>
                <a:cs typeface="Titillium Web"/>
                <a:sym typeface="Titillium Web"/>
              </a:endParaRPr>
            </a:p>
          </p:txBody>
        </p:sp>
        <p:sp>
          <p:nvSpPr>
            <p:cNvPr id="952" name="Google Shape;952;p44"/>
            <p:cNvSpPr/>
            <p:nvPr/>
          </p:nvSpPr>
          <p:spPr>
            <a:xfrm>
              <a:off x="3495169" y="3866450"/>
              <a:ext cx="174900" cy="174900"/>
            </a:xfrm>
            <a:prstGeom prst="ellipse">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44"/>
          <p:cNvGrpSpPr/>
          <p:nvPr/>
        </p:nvGrpSpPr>
        <p:grpSpPr>
          <a:xfrm>
            <a:off x="6270900" y="1415936"/>
            <a:ext cx="2152525" cy="720072"/>
            <a:chOff x="6270900" y="3789898"/>
            <a:chExt cx="2152525" cy="720072"/>
          </a:xfrm>
        </p:grpSpPr>
        <p:sp>
          <p:nvSpPr>
            <p:cNvPr id="954" name="Google Shape;954;p44"/>
            <p:cNvSpPr txBox="1"/>
            <p:nvPr/>
          </p:nvSpPr>
          <p:spPr>
            <a:xfrm>
              <a:off x="6445824" y="3789898"/>
              <a:ext cx="1977600" cy="30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dk1"/>
                  </a:solidFill>
                  <a:latin typeface="Audiowide"/>
                  <a:ea typeface="Audiowide"/>
                  <a:cs typeface="Audiowide"/>
                  <a:sym typeface="Audiowide"/>
                </a:rPr>
                <a:t>SATURN</a:t>
              </a:r>
              <a:endParaRPr sz="2200">
                <a:solidFill>
                  <a:schemeClr val="dk1"/>
                </a:solidFill>
                <a:latin typeface="Audiowide"/>
                <a:ea typeface="Audiowide"/>
                <a:cs typeface="Audiowide"/>
                <a:sym typeface="Audiowide"/>
              </a:endParaRPr>
            </a:p>
          </p:txBody>
        </p:sp>
        <p:sp>
          <p:nvSpPr>
            <p:cNvPr id="955" name="Google Shape;955;p44"/>
            <p:cNvSpPr txBox="1"/>
            <p:nvPr/>
          </p:nvSpPr>
          <p:spPr>
            <a:xfrm>
              <a:off x="6445825" y="4041970"/>
              <a:ext cx="19776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Titillium Web"/>
                  <a:ea typeface="Titillium Web"/>
                  <a:cs typeface="Titillium Web"/>
                  <a:sym typeface="Titillium Web"/>
                </a:rPr>
                <a:t>Saturn is a gas giant several rings</a:t>
              </a:r>
              <a:endParaRPr>
                <a:solidFill>
                  <a:schemeClr val="dk2"/>
                </a:solidFill>
                <a:latin typeface="Titillium Web"/>
                <a:ea typeface="Titillium Web"/>
                <a:cs typeface="Titillium Web"/>
                <a:sym typeface="Titillium Web"/>
              </a:endParaRPr>
            </a:p>
          </p:txBody>
        </p:sp>
        <p:sp>
          <p:nvSpPr>
            <p:cNvPr id="956" name="Google Shape;956;p44"/>
            <p:cNvSpPr/>
            <p:nvPr/>
          </p:nvSpPr>
          <p:spPr>
            <a:xfrm>
              <a:off x="6270900" y="3866450"/>
              <a:ext cx="174900" cy="1749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aphicFrame>
        <p:nvGraphicFramePr>
          <p:cNvPr id="962" name="Google Shape;962;p45"/>
          <p:cNvGraphicFramePr/>
          <p:nvPr/>
        </p:nvGraphicFramePr>
        <p:xfrm>
          <a:off x="713200" y="1579500"/>
          <a:ext cx="3000000" cy="3000000"/>
        </p:xfrm>
        <a:graphic>
          <a:graphicData uri="http://schemas.openxmlformats.org/drawingml/2006/table">
            <a:tbl>
              <a:tblPr>
                <a:noFill/>
                <a:tableStyleId>{7915CD56-CAD0-4483-A3A9-D8D06CA7A35B}</a:tableStyleId>
              </a:tblPr>
              <a:tblGrid>
                <a:gridCol w="705025"/>
                <a:gridCol w="584350"/>
                <a:gridCol w="584350"/>
                <a:gridCol w="584350"/>
                <a:gridCol w="584350"/>
                <a:gridCol w="584350"/>
                <a:gridCol w="584350"/>
                <a:gridCol w="584350"/>
                <a:gridCol w="584350"/>
                <a:gridCol w="584350"/>
                <a:gridCol w="584350"/>
                <a:gridCol w="584350"/>
                <a:gridCol w="584350"/>
              </a:tblGrid>
              <a:tr h="732625">
                <a:tc>
                  <a:txBody>
                    <a:bodyPr/>
                    <a:lstStyle/>
                    <a:p>
                      <a:pPr indent="0" lvl="0" marL="0" rtl="0" algn="ctr">
                        <a:spcBef>
                          <a:spcPts val="0"/>
                        </a:spcBef>
                        <a:spcAft>
                          <a:spcPts val="0"/>
                        </a:spcAft>
                        <a:buNone/>
                      </a:pPr>
                      <a:r>
                        <a:rPr lang="en">
                          <a:solidFill>
                            <a:schemeClr val="dk1"/>
                          </a:solidFill>
                          <a:latin typeface="Audiowide"/>
                          <a:ea typeface="Audiowide"/>
                          <a:cs typeface="Audiowide"/>
                          <a:sym typeface="Audiowide"/>
                        </a:rPr>
                        <a:t>2xxx</a:t>
                      </a:r>
                      <a:endParaRPr>
                        <a:solidFill>
                          <a:schemeClr val="dk1"/>
                        </a:solidFill>
                        <a:latin typeface="Audiowide"/>
                        <a:ea typeface="Audiowide"/>
                        <a:cs typeface="Audiowide"/>
                        <a:sym typeface="Audiowid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Jan</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Feb</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Mar</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Apr</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May</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Jun</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Jul</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Aug</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Sep</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Oct</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Nov</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Dec</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32625">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Task 1</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32625">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Task 2</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32625">
                <a:tc>
                  <a:txBody>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Task 3</a:t>
                      </a:r>
                      <a:endParaRPr sz="1200">
                        <a:solidFill>
                          <a:schemeClr val="dk2"/>
                        </a:solidFill>
                        <a:latin typeface="Titillium Web"/>
                        <a:ea typeface="Titillium Web"/>
                        <a:cs typeface="Titillium Web"/>
                        <a:sym typeface="Titillium Web"/>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Quattrocento"/>
                        <a:ea typeface="Quattrocento"/>
                        <a:cs typeface="Quattrocento"/>
                        <a:sym typeface="Quattrocen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963" name="Google Shape;963;p45"/>
          <p:cNvSpPr/>
          <p:nvPr/>
        </p:nvSpPr>
        <p:spPr>
          <a:xfrm>
            <a:off x="2120175" y="2543200"/>
            <a:ext cx="3388500" cy="266100"/>
          </a:xfrm>
          <a:prstGeom prst="roundRect">
            <a:avLst>
              <a:gd fmla="val 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Mercury is the smallest planet</a:t>
            </a:r>
            <a:endParaRPr sz="1200">
              <a:solidFill>
                <a:schemeClr val="dk2"/>
              </a:solidFill>
              <a:latin typeface="Titillium Web"/>
              <a:ea typeface="Titillium Web"/>
              <a:cs typeface="Titillium Web"/>
              <a:sym typeface="Titillium Web"/>
            </a:endParaRPr>
          </a:p>
        </p:txBody>
      </p:sp>
      <p:sp>
        <p:nvSpPr>
          <p:cNvPr id="964" name="Google Shape;964;p45"/>
          <p:cNvSpPr/>
          <p:nvPr/>
        </p:nvSpPr>
        <p:spPr>
          <a:xfrm>
            <a:off x="2806964" y="3277713"/>
            <a:ext cx="3820500" cy="266100"/>
          </a:xfrm>
          <a:prstGeom prst="roundRect">
            <a:avLst>
              <a:gd fmla="val 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Ceres is located in the main asteroid belt</a:t>
            </a:r>
            <a:endParaRPr sz="1200">
              <a:solidFill>
                <a:schemeClr val="dk2"/>
              </a:solidFill>
              <a:latin typeface="Titillium Web"/>
              <a:ea typeface="Titillium Web"/>
              <a:cs typeface="Titillium Web"/>
              <a:sym typeface="Titillium Web"/>
            </a:endParaRPr>
          </a:p>
        </p:txBody>
      </p:sp>
      <p:sp>
        <p:nvSpPr>
          <p:cNvPr id="965" name="Google Shape;965;p45"/>
          <p:cNvSpPr/>
          <p:nvPr/>
        </p:nvSpPr>
        <p:spPr>
          <a:xfrm>
            <a:off x="4046174" y="4012225"/>
            <a:ext cx="3742800" cy="266100"/>
          </a:xfrm>
          <a:prstGeom prst="roundRect">
            <a:avLst>
              <a:gd fmla="val 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tillium Web"/>
                <a:ea typeface="Titillium Web"/>
                <a:cs typeface="Titillium Web"/>
                <a:sym typeface="Titillium Web"/>
              </a:rPr>
              <a:t>Saturn</a:t>
            </a:r>
            <a:r>
              <a:rPr lang="en" sz="1200">
                <a:solidFill>
                  <a:schemeClr val="dk2"/>
                </a:solidFill>
                <a:latin typeface="Titillium Web"/>
                <a:ea typeface="Titillium Web"/>
                <a:cs typeface="Titillium Web"/>
                <a:sym typeface="Titillium Web"/>
              </a:rPr>
              <a:t> is composed of hydrogen and helium</a:t>
            </a:r>
            <a:endParaRPr sz="1200">
              <a:solidFill>
                <a:schemeClr val="dk2"/>
              </a:solidFill>
              <a:latin typeface="Titillium Web"/>
              <a:ea typeface="Titillium Web"/>
              <a:cs typeface="Titillium Web"/>
              <a:sym typeface="Titillium Web"/>
            </a:endParaRPr>
          </a:p>
        </p:txBody>
      </p:sp>
      <p:grpSp>
        <p:nvGrpSpPr>
          <p:cNvPr id="966" name="Google Shape;966;p45"/>
          <p:cNvGrpSpPr/>
          <p:nvPr/>
        </p:nvGrpSpPr>
        <p:grpSpPr>
          <a:xfrm>
            <a:off x="5661070" y="2492202"/>
            <a:ext cx="367165" cy="368091"/>
            <a:chOff x="-63250675" y="2664125"/>
            <a:chExt cx="317425" cy="318225"/>
          </a:xfrm>
        </p:grpSpPr>
        <p:sp>
          <p:nvSpPr>
            <p:cNvPr id="967" name="Google Shape;967;p45"/>
            <p:cNvSpPr/>
            <p:nvPr/>
          </p:nvSpPr>
          <p:spPr>
            <a:xfrm>
              <a:off x="-63250675" y="2664125"/>
              <a:ext cx="317425" cy="318225"/>
            </a:xfrm>
            <a:custGeom>
              <a:rect b="b" l="l" r="r" t="t"/>
              <a:pathLst>
                <a:path extrusionOk="0" h="12729" w="12697">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63167975" y="2747625"/>
              <a:ext cx="152025" cy="152025"/>
            </a:xfrm>
            <a:custGeom>
              <a:rect b="b" l="l" r="r" t="t"/>
              <a:pathLst>
                <a:path extrusionOk="0" h="6081" w="6081">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45"/>
          <p:cNvGrpSpPr/>
          <p:nvPr/>
        </p:nvGrpSpPr>
        <p:grpSpPr>
          <a:xfrm>
            <a:off x="6779883" y="3228940"/>
            <a:ext cx="368987" cy="363666"/>
            <a:chOff x="-64774725" y="1916550"/>
            <a:chExt cx="319000" cy="314400"/>
          </a:xfrm>
        </p:grpSpPr>
        <p:sp>
          <p:nvSpPr>
            <p:cNvPr id="970" name="Google Shape;970;p45"/>
            <p:cNvSpPr/>
            <p:nvPr/>
          </p:nvSpPr>
          <p:spPr>
            <a:xfrm>
              <a:off x="-64774725" y="1916550"/>
              <a:ext cx="319000" cy="314400"/>
            </a:xfrm>
            <a:custGeom>
              <a:rect b="b" l="l" r="r" t="t"/>
              <a:pathLst>
                <a:path extrusionOk="0" h="12576" w="1276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5"/>
            <p:cNvSpPr/>
            <p:nvPr/>
          </p:nvSpPr>
          <p:spPr>
            <a:xfrm>
              <a:off x="-64636900" y="2010600"/>
              <a:ext cx="89800" cy="82525"/>
            </a:xfrm>
            <a:custGeom>
              <a:rect b="b" l="l" r="r" t="t"/>
              <a:pathLst>
                <a:path extrusionOk="0" h="3301" w="3592">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45"/>
          <p:cNvGrpSpPr/>
          <p:nvPr/>
        </p:nvGrpSpPr>
        <p:grpSpPr>
          <a:xfrm>
            <a:off x="7941366" y="3971016"/>
            <a:ext cx="351315" cy="348513"/>
            <a:chOff x="6167350" y="2672800"/>
            <a:chExt cx="297750" cy="295375"/>
          </a:xfrm>
        </p:grpSpPr>
        <p:sp>
          <p:nvSpPr>
            <p:cNvPr id="973" name="Google Shape;973;p45"/>
            <p:cNvSpPr/>
            <p:nvPr/>
          </p:nvSpPr>
          <p:spPr>
            <a:xfrm>
              <a:off x="6167350" y="2672800"/>
              <a:ext cx="226850" cy="295375"/>
            </a:xfrm>
            <a:custGeom>
              <a:rect b="b" l="l" r="r" t="t"/>
              <a:pathLst>
                <a:path extrusionOk="0" h="11815" w="9074">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5"/>
            <p:cNvSpPr/>
            <p:nvPr/>
          </p:nvSpPr>
          <p:spPr>
            <a:xfrm>
              <a:off x="6201225" y="2762575"/>
              <a:ext cx="52775" cy="49650"/>
            </a:xfrm>
            <a:custGeom>
              <a:rect b="b" l="l" r="r" t="t"/>
              <a:pathLst>
                <a:path extrusionOk="0" h="1986" w="2111">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5"/>
            <p:cNvSpPr/>
            <p:nvPr/>
          </p:nvSpPr>
          <p:spPr>
            <a:xfrm>
              <a:off x="6308325" y="2882300"/>
              <a:ext cx="51225" cy="49650"/>
            </a:xfrm>
            <a:custGeom>
              <a:rect b="b" l="l" r="r" t="t"/>
              <a:pathLst>
                <a:path extrusionOk="0" h="1986" w="2049">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5"/>
            <p:cNvSpPr/>
            <p:nvPr/>
          </p:nvSpPr>
          <p:spPr>
            <a:xfrm>
              <a:off x="6200425" y="2759425"/>
              <a:ext cx="156775" cy="174875"/>
            </a:xfrm>
            <a:custGeom>
              <a:rect b="b" l="l" r="r" t="t"/>
              <a:pathLst>
                <a:path extrusionOk="0" h="6995" w="6271">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5"/>
            <p:cNvSpPr/>
            <p:nvPr/>
          </p:nvSpPr>
          <p:spPr>
            <a:xfrm>
              <a:off x="6412300" y="2742900"/>
              <a:ext cx="52800" cy="208725"/>
            </a:xfrm>
            <a:custGeom>
              <a:rect b="b" l="l" r="r" t="t"/>
              <a:pathLst>
                <a:path extrusionOk="0" h="8349" w="2112">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sp>
        <p:nvSpPr>
          <p:cNvPr id="983" name="Google Shape;983;p46"/>
          <p:cNvSpPr/>
          <p:nvPr/>
        </p:nvSpPr>
        <p:spPr>
          <a:xfrm>
            <a:off x="3165164" y="1182062"/>
            <a:ext cx="1469700" cy="14697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2200">
              <a:solidFill>
                <a:schemeClr val="dk1"/>
              </a:solidFill>
              <a:latin typeface="Audiowide"/>
              <a:ea typeface="Audiowide"/>
              <a:cs typeface="Audiowide"/>
              <a:sym typeface="Audiowide"/>
            </a:endParaRPr>
          </a:p>
        </p:txBody>
      </p:sp>
      <p:sp>
        <p:nvSpPr>
          <p:cNvPr id="984" name="Google Shape;984;p46"/>
          <p:cNvSpPr/>
          <p:nvPr/>
        </p:nvSpPr>
        <p:spPr>
          <a:xfrm>
            <a:off x="4803296" y="2263237"/>
            <a:ext cx="1055100" cy="10551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2200">
              <a:solidFill>
                <a:schemeClr val="dk1"/>
              </a:solidFill>
              <a:latin typeface="Audiowide"/>
              <a:ea typeface="Audiowide"/>
              <a:cs typeface="Audiowide"/>
              <a:sym typeface="Audiowide"/>
            </a:endParaRPr>
          </a:p>
        </p:txBody>
      </p:sp>
      <p:sp>
        <p:nvSpPr>
          <p:cNvPr id="985" name="Google Shape;985;p46"/>
          <p:cNvSpPr/>
          <p:nvPr/>
        </p:nvSpPr>
        <p:spPr>
          <a:xfrm>
            <a:off x="3165156" y="2651788"/>
            <a:ext cx="1858200" cy="1858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2200">
              <a:solidFill>
                <a:schemeClr val="dk1"/>
              </a:solidFill>
              <a:latin typeface="Audiowide"/>
              <a:ea typeface="Audiowide"/>
              <a:cs typeface="Audiowide"/>
              <a:sym typeface="Audiowide"/>
            </a:endParaRPr>
          </a:p>
        </p:txBody>
      </p:sp>
      <p:grpSp>
        <p:nvGrpSpPr>
          <p:cNvPr id="986" name="Google Shape;986;p46"/>
          <p:cNvGrpSpPr/>
          <p:nvPr/>
        </p:nvGrpSpPr>
        <p:grpSpPr>
          <a:xfrm>
            <a:off x="4667538" y="2272375"/>
            <a:ext cx="3604222" cy="884400"/>
            <a:chOff x="4667538" y="2272375"/>
            <a:chExt cx="3604222" cy="884400"/>
          </a:xfrm>
        </p:grpSpPr>
        <p:sp>
          <p:nvSpPr>
            <p:cNvPr id="987" name="Google Shape;987;p46"/>
            <p:cNvSpPr txBox="1"/>
            <p:nvPr/>
          </p:nvSpPr>
          <p:spPr>
            <a:xfrm>
              <a:off x="4667538" y="2624875"/>
              <a:ext cx="1326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$5K</a:t>
              </a:r>
              <a:endParaRPr sz="2200">
                <a:solidFill>
                  <a:schemeClr val="dk1"/>
                </a:solidFill>
                <a:latin typeface="Audiowide"/>
                <a:ea typeface="Audiowide"/>
                <a:cs typeface="Audiowide"/>
                <a:sym typeface="Audiowide"/>
              </a:endParaRPr>
            </a:p>
          </p:txBody>
        </p:sp>
        <p:sp>
          <p:nvSpPr>
            <p:cNvPr id="988" name="Google Shape;988;p46"/>
            <p:cNvSpPr txBox="1"/>
            <p:nvPr/>
          </p:nvSpPr>
          <p:spPr>
            <a:xfrm>
              <a:off x="6206725" y="2602975"/>
              <a:ext cx="2064900" cy="55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Titillium Web"/>
                  <a:ea typeface="Titillium Web"/>
                  <a:cs typeface="Titillium Web"/>
                  <a:sym typeface="Titillium Web"/>
                </a:rPr>
                <a:t>Jupiter is a gas giant and the biggest planet</a:t>
              </a:r>
              <a:endParaRPr>
                <a:solidFill>
                  <a:schemeClr val="dk2"/>
                </a:solidFill>
                <a:latin typeface="Titillium Web"/>
                <a:ea typeface="Titillium Web"/>
                <a:cs typeface="Titillium Web"/>
                <a:sym typeface="Titillium Web"/>
              </a:endParaRPr>
            </a:p>
          </p:txBody>
        </p:sp>
        <p:sp>
          <p:nvSpPr>
            <p:cNvPr id="989" name="Google Shape;989;p46"/>
            <p:cNvSpPr txBox="1"/>
            <p:nvPr/>
          </p:nvSpPr>
          <p:spPr>
            <a:xfrm>
              <a:off x="6206859" y="2272375"/>
              <a:ext cx="2064900" cy="48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chemeClr val="dk1"/>
                  </a:solidFill>
                  <a:latin typeface="Audiowide"/>
                  <a:ea typeface="Audiowide"/>
                  <a:cs typeface="Audiowide"/>
                  <a:sym typeface="Audiowide"/>
                </a:rPr>
                <a:t>JUPITER</a:t>
              </a:r>
              <a:endParaRPr sz="2200">
                <a:solidFill>
                  <a:schemeClr val="dk1"/>
                </a:solidFill>
                <a:latin typeface="Audiowide"/>
                <a:ea typeface="Audiowide"/>
                <a:cs typeface="Audiowide"/>
                <a:sym typeface="Audiowide"/>
              </a:endParaRPr>
            </a:p>
          </p:txBody>
        </p:sp>
      </p:grpSp>
      <p:grpSp>
        <p:nvGrpSpPr>
          <p:cNvPr id="990" name="Google Shape;990;p46"/>
          <p:cNvGrpSpPr/>
          <p:nvPr/>
        </p:nvGrpSpPr>
        <p:grpSpPr>
          <a:xfrm>
            <a:off x="876393" y="3062501"/>
            <a:ext cx="3952720" cy="884399"/>
            <a:chOff x="876393" y="3062501"/>
            <a:chExt cx="3952720" cy="884399"/>
          </a:xfrm>
        </p:grpSpPr>
        <p:sp>
          <p:nvSpPr>
            <p:cNvPr id="991" name="Google Shape;991;p46"/>
            <p:cNvSpPr txBox="1"/>
            <p:nvPr/>
          </p:nvSpPr>
          <p:spPr>
            <a:xfrm>
              <a:off x="3359413" y="3414975"/>
              <a:ext cx="14697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dk1"/>
                  </a:solidFill>
                  <a:latin typeface="Audiowide"/>
                  <a:ea typeface="Audiowide"/>
                  <a:cs typeface="Audiowide"/>
                  <a:sym typeface="Audiowide"/>
                </a:rPr>
                <a:t>$30K</a:t>
              </a:r>
              <a:endParaRPr sz="2200">
                <a:solidFill>
                  <a:schemeClr val="dk1"/>
                </a:solidFill>
                <a:latin typeface="Audiowide"/>
                <a:ea typeface="Audiowide"/>
                <a:cs typeface="Audiowide"/>
                <a:sym typeface="Audiowide"/>
              </a:endParaRPr>
            </a:p>
          </p:txBody>
        </p:sp>
        <p:sp>
          <p:nvSpPr>
            <p:cNvPr id="992" name="Google Shape;992;p46"/>
            <p:cNvSpPr txBox="1"/>
            <p:nvPr/>
          </p:nvSpPr>
          <p:spPr>
            <a:xfrm>
              <a:off x="876393" y="3393100"/>
              <a:ext cx="2064900" cy="5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has a beautiful name but is hot</a:t>
              </a:r>
              <a:endParaRPr>
                <a:solidFill>
                  <a:schemeClr val="dk2"/>
                </a:solidFill>
                <a:latin typeface="Titillium Web"/>
                <a:ea typeface="Titillium Web"/>
                <a:cs typeface="Titillium Web"/>
                <a:sym typeface="Titillium Web"/>
              </a:endParaRPr>
            </a:p>
          </p:txBody>
        </p:sp>
        <p:sp>
          <p:nvSpPr>
            <p:cNvPr id="993" name="Google Shape;993;p46"/>
            <p:cNvSpPr txBox="1"/>
            <p:nvPr/>
          </p:nvSpPr>
          <p:spPr>
            <a:xfrm>
              <a:off x="876527" y="3062501"/>
              <a:ext cx="2064900" cy="4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grpSp>
      <p:grpSp>
        <p:nvGrpSpPr>
          <p:cNvPr id="994" name="Google Shape;994;p46"/>
          <p:cNvGrpSpPr/>
          <p:nvPr/>
        </p:nvGrpSpPr>
        <p:grpSpPr>
          <a:xfrm>
            <a:off x="871851" y="1398525"/>
            <a:ext cx="3691462" cy="884399"/>
            <a:chOff x="871851" y="1398525"/>
            <a:chExt cx="3691462" cy="884399"/>
          </a:xfrm>
        </p:grpSpPr>
        <p:sp>
          <p:nvSpPr>
            <p:cNvPr id="995" name="Google Shape;995;p46"/>
            <p:cNvSpPr txBox="1"/>
            <p:nvPr/>
          </p:nvSpPr>
          <p:spPr>
            <a:xfrm>
              <a:off x="3236713" y="1751025"/>
              <a:ext cx="1326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dk1"/>
                  </a:solidFill>
                  <a:latin typeface="Audiowide"/>
                  <a:ea typeface="Audiowide"/>
                  <a:cs typeface="Audiowide"/>
                  <a:sym typeface="Audiowide"/>
                </a:rPr>
                <a:t>$10K</a:t>
              </a:r>
              <a:endParaRPr sz="2200">
                <a:solidFill>
                  <a:schemeClr val="dk1"/>
                </a:solidFill>
                <a:latin typeface="Audiowide"/>
                <a:ea typeface="Audiowide"/>
                <a:cs typeface="Audiowide"/>
                <a:sym typeface="Audiowide"/>
              </a:endParaRPr>
            </a:p>
          </p:txBody>
        </p:sp>
        <p:grpSp>
          <p:nvGrpSpPr>
            <p:cNvPr id="996" name="Google Shape;996;p46"/>
            <p:cNvGrpSpPr/>
            <p:nvPr/>
          </p:nvGrpSpPr>
          <p:grpSpPr>
            <a:xfrm>
              <a:off x="871851" y="1398525"/>
              <a:ext cx="2065034" cy="884399"/>
              <a:chOff x="871851" y="1398525"/>
              <a:chExt cx="2065034" cy="884399"/>
            </a:xfrm>
          </p:grpSpPr>
          <p:sp>
            <p:nvSpPr>
              <p:cNvPr id="997" name="Google Shape;997;p46"/>
              <p:cNvSpPr txBox="1"/>
              <p:nvPr/>
            </p:nvSpPr>
            <p:spPr>
              <a:xfrm>
                <a:off x="871851" y="1729124"/>
                <a:ext cx="2064900" cy="5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998" name="Google Shape;998;p46"/>
              <p:cNvSpPr txBox="1"/>
              <p:nvPr/>
            </p:nvSpPr>
            <p:spPr>
              <a:xfrm>
                <a:off x="871984" y="1398525"/>
                <a:ext cx="2064900" cy="4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grpSp>
      </p:grpSp>
      <p:sp>
        <p:nvSpPr>
          <p:cNvPr id="999" name="Google Shape;999;p46"/>
          <p:cNvSpPr txBox="1"/>
          <p:nvPr/>
        </p:nvSpPr>
        <p:spPr>
          <a:xfrm>
            <a:off x="5858400" y="1403550"/>
            <a:ext cx="2413200" cy="48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chemeClr val="dk1"/>
                </a:solidFill>
                <a:latin typeface="Audiowide"/>
                <a:ea typeface="Audiowide"/>
                <a:cs typeface="Audiowide"/>
                <a:sym typeface="Audiowide"/>
              </a:rPr>
              <a:t>MARKET SIZE</a:t>
            </a:r>
            <a:endParaRPr sz="2200">
              <a:solidFill>
                <a:schemeClr val="dk1"/>
              </a:solidFill>
              <a:latin typeface="Audiowide"/>
              <a:ea typeface="Audiowide"/>
              <a:cs typeface="Audiowide"/>
              <a:sym typeface="Audiowide"/>
            </a:endParaRPr>
          </a:p>
        </p:txBody>
      </p:sp>
      <p:grpSp>
        <p:nvGrpSpPr>
          <p:cNvPr id="1000" name="Google Shape;1000;p46"/>
          <p:cNvGrpSpPr/>
          <p:nvPr/>
        </p:nvGrpSpPr>
        <p:grpSpPr>
          <a:xfrm>
            <a:off x="5492143" y="1457345"/>
            <a:ext cx="366269" cy="366269"/>
            <a:chOff x="-65131525" y="2281350"/>
            <a:chExt cx="316650" cy="316650"/>
          </a:xfrm>
        </p:grpSpPr>
        <p:sp>
          <p:nvSpPr>
            <p:cNvPr id="1001" name="Google Shape;1001;p46"/>
            <p:cNvSpPr/>
            <p:nvPr/>
          </p:nvSpPr>
          <p:spPr>
            <a:xfrm>
              <a:off x="-65131525" y="2322300"/>
              <a:ext cx="275675" cy="275700"/>
            </a:xfrm>
            <a:custGeom>
              <a:rect b="b" l="l" r="r" t="t"/>
              <a:pathLst>
                <a:path extrusionOk="0" h="11028" w="11027">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6"/>
            <p:cNvSpPr/>
            <p:nvPr/>
          </p:nvSpPr>
          <p:spPr>
            <a:xfrm>
              <a:off x="-64963775" y="2281350"/>
              <a:ext cx="148900" cy="148875"/>
            </a:xfrm>
            <a:custGeom>
              <a:rect b="b" l="l" r="r" t="t"/>
              <a:pathLst>
                <a:path extrusionOk="0" h="5955" w="5956">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006" name="Shape 1006"/>
        <p:cNvGrpSpPr/>
        <p:nvPr/>
      </p:nvGrpSpPr>
      <p:grpSpPr>
        <a:xfrm>
          <a:off x="0" y="0"/>
          <a:ext cx="0" cy="0"/>
          <a:chOff x="0" y="0"/>
          <a:chExt cx="0" cy="0"/>
        </a:xfrm>
      </p:grpSpPr>
      <p:sp>
        <p:nvSpPr>
          <p:cNvPr id="1007" name="Google Shape;1007;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008" name="Google Shape;1008;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009" name="Google Shape;1009;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013" name="Shape 1013"/>
        <p:cNvGrpSpPr/>
        <p:nvPr/>
      </p:nvGrpSpPr>
      <p:grpSpPr>
        <a:xfrm>
          <a:off x="0" y="0"/>
          <a:ext cx="0" cy="0"/>
          <a:chOff x="0" y="0"/>
          <a:chExt cx="0" cy="0"/>
        </a:xfrm>
      </p:grpSpPr>
      <p:sp>
        <p:nvSpPr>
          <p:cNvPr id="1014" name="Google Shape;1014;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015" name="Google Shape;1015;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016" name="Google Shape;1016;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020" name="Shape 1020"/>
        <p:cNvGrpSpPr/>
        <p:nvPr/>
      </p:nvGrpSpPr>
      <p:grpSpPr>
        <a:xfrm>
          <a:off x="0" y="0"/>
          <a:ext cx="0" cy="0"/>
          <a:chOff x="0" y="0"/>
          <a:chExt cx="0" cy="0"/>
        </a:xfrm>
      </p:grpSpPr>
      <p:sp>
        <p:nvSpPr>
          <p:cNvPr id="1021" name="Google Shape;1021;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022" name="Google Shape;1022;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023" name="Google Shape;1023;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024" name="Google Shape;1024;p49"/>
          <p:cNvGrpSpPr/>
          <p:nvPr/>
        </p:nvGrpSpPr>
        <p:grpSpPr>
          <a:xfrm>
            <a:off x="6874322" y="1571957"/>
            <a:ext cx="1446116" cy="2863897"/>
            <a:chOff x="6529419" y="1724307"/>
            <a:chExt cx="1480463" cy="2931917"/>
          </a:xfrm>
        </p:grpSpPr>
        <p:grpSp>
          <p:nvGrpSpPr>
            <p:cNvPr id="1025" name="Google Shape;1025;p49"/>
            <p:cNvGrpSpPr/>
            <p:nvPr/>
          </p:nvGrpSpPr>
          <p:grpSpPr>
            <a:xfrm>
              <a:off x="6556827" y="1724307"/>
              <a:ext cx="956596" cy="944294"/>
              <a:chOff x="3800349" y="1238762"/>
              <a:chExt cx="1098904" cy="1084772"/>
            </a:xfrm>
          </p:grpSpPr>
          <p:grpSp>
            <p:nvGrpSpPr>
              <p:cNvPr id="1026" name="Google Shape;1026;p49"/>
              <p:cNvGrpSpPr/>
              <p:nvPr/>
            </p:nvGrpSpPr>
            <p:grpSpPr>
              <a:xfrm>
                <a:off x="3800349" y="1238762"/>
                <a:ext cx="1098904" cy="1084772"/>
                <a:chOff x="3800349" y="1238762"/>
                <a:chExt cx="1098904" cy="1084772"/>
              </a:xfrm>
            </p:grpSpPr>
            <p:sp>
              <p:nvSpPr>
                <p:cNvPr id="1027" name="Google Shape;1027;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49"/>
            <p:cNvGrpSpPr/>
            <p:nvPr/>
          </p:nvGrpSpPr>
          <p:grpSpPr>
            <a:xfrm>
              <a:off x="7053286" y="2227254"/>
              <a:ext cx="956596" cy="944252"/>
              <a:chOff x="4370663" y="1816530"/>
              <a:chExt cx="1098904" cy="1084724"/>
            </a:xfrm>
          </p:grpSpPr>
          <p:grpSp>
            <p:nvGrpSpPr>
              <p:cNvPr id="1031" name="Google Shape;1031;p49"/>
              <p:cNvGrpSpPr/>
              <p:nvPr/>
            </p:nvGrpSpPr>
            <p:grpSpPr>
              <a:xfrm>
                <a:off x="4370663" y="1816530"/>
                <a:ext cx="1098904" cy="1084724"/>
                <a:chOff x="4370663" y="1816530"/>
                <a:chExt cx="1098904" cy="1084724"/>
              </a:xfrm>
            </p:grpSpPr>
            <p:sp>
              <p:nvSpPr>
                <p:cNvPr id="1032" name="Google Shape;1032;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49"/>
              <p:cNvGrpSpPr/>
              <p:nvPr/>
            </p:nvGrpSpPr>
            <p:grpSpPr>
              <a:xfrm>
                <a:off x="4732628" y="2171596"/>
                <a:ext cx="374986" cy="374572"/>
                <a:chOff x="3303268" y="3817349"/>
                <a:chExt cx="346056" cy="345674"/>
              </a:xfrm>
            </p:grpSpPr>
            <p:sp>
              <p:nvSpPr>
                <p:cNvPr id="1035" name="Google Shape;1035;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9" name="Google Shape;1039;p49"/>
            <p:cNvGrpSpPr/>
            <p:nvPr/>
          </p:nvGrpSpPr>
          <p:grpSpPr>
            <a:xfrm>
              <a:off x="6547098" y="2715744"/>
              <a:ext cx="956596" cy="944315"/>
              <a:chOff x="3789173" y="2377690"/>
              <a:chExt cx="1098904" cy="1084796"/>
            </a:xfrm>
          </p:grpSpPr>
          <p:grpSp>
            <p:nvGrpSpPr>
              <p:cNvPr id="1040" name="Google Shape;1040;p49"/>
              <p:cNvGrpSpPr/>
              <p:nvPr/>
            </p:nvGrpSpPr>
            <p:grpSpPr>
              <a:xfrm>
                <a:off x="3789173" y="2377690"/>
                <a:ext cx="1098904" cy="1084796"/>
                <a:chOff x="3789173" y="2377690"/>
                <a:chExt cx="1098904" cy="1084796"/>
              </a:xfrm>
            </p:grpSpPr>
            <p:sp>
              <p:nvSpPr>
                <p:cNvPr id="1041" name="Google Shape;1041;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49"/>
              <p:cNvGrpSpPr/>
              <p:nvPr/>
            </p:nvGrpSpPr>
            <p:grpSpPr>
              <a:xfrm>
                <a:off x="4151137" y="2732796"/>
                <a:ext cx="374986" cy="374572"/>
                <a:chOff x="3752358" y="3817349"/>
                <a:chExt cx="346056" cy="345674"/>
              </a:xfrm>
            </p:grpSpPr>
            <p:sp>
              <p:nvSpPr>
                <p:cNvPr id="1044" name="Google Shape;1044;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48" name="Google Shape;1048;p49"/>
            <p:cNvGrpSpPr/>
            <p:nvPr/>
          </p:nvGrpSpPr>
          <p:grpSpPr>
            <a:xfrm>
              <a:off x="7034853" y="3222917"/>
              <a:ext cx="956596" cy="944252"/>
              <a:chOff x="4349489" y="2960313"/>
              <a:chExt cx="1098904" cy="1084724"/>
            </a:xfrm>
          </p:grpSpPr>
          <p:grpSp>
            <p:nvGrpSpPr>
              <p:cNvPr id="1049" name="Google Shape;1049;p49"/>
              <p:cNvGrpSpPr/>
              <p:nvPr/>
            </p:nvGrpSpPr>
            <p:grpSpPr>
              <a:xfrm>
                <a:off x="4349489" y="2960313"/>
                <a:ext cx="1098904" cy="1084724"/>
                <a:chOff x="4349489" y="2960313"/>
                <a:chExt cx="1098904" cy="1084724"/>
              </a:xfrm>
            </p:grpSpPr>
            <p:sp>
              <p:nvSpPr>
                <p:cNvPr id="1050" name="Google Shape;1050;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49"/>
              <p:cNvGrpSpPr/>
              <p:nvPr/>
            </p:nvGrpSpPr>
            <p:grpSpPr>
              <a:xfrm>
                <a:off x="4732657" y="3315384"/>
                <a:ext cx="374952" cy="374572"/>
                <a:chOff x="4201447" y="3817349"/>
                <a:chExt cx="346024" cy="345674"/>
              </a:xfrm>
            </p:grpSpPr>
            <p:sp>
              <p:nvSpPr>
                <p:cNvPr id="1053" name="Google Shape;1053;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5" name="Google Shape;1055;p49"/>
            <p:cNvGrpSpPr/>
            <p:nvPr/>
          </p:nvGrpSpPr>
          <p:grpSpPr>
            <a:xfrm>
              <a:off x="6529419" y="3711909"/>
              <a:ext cx="956596" cy="944315"/>
              <a:chOff x="3768864" y="3522050"/>
              <a:chExt cx="1098904" cy="1084796"/>
            </a:xfrm>
          </p:grpSpPr>
          <p:grpSp>
            <p:nvGrpSpPr>
              <p:cNvPr id="1056" name="Google Shape;1056;p49"/>
              <p:cNvGrpSpPr/>
              <p:nvPr/>
            </p:nvGrpSpPr>
            <p:grpSpPr>
              <a:xfrm>
                <a:off x="3768864" y="3522050"/>
                <a:ext cx="1098904" cy="1084796"/>
                <a:chOff x="3768864" y="3522050"/>
                <a:chExt cx="1098904" cy="1084796"/>
              </a:xfrm>
            </p:grpSpPr>
            <p:sp>
              <p:nvSpPr>
                <p:cNvPr id="1057" name="Google Shape;1057;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49"/>
              <p:cNvGrpSpPr/>
              <p:nvPr/>
            </p:nvGrpSpPr>
            <p:grpSpPr>
              <a:xfrm>
                <a:off x="4139616" y="3871555"/>
                <a:ext cx="357419" cy="357005"/>
                <a:chOff x="7482229" y="3351230"/>
                <a:chExt cx="357419" cy="357005"/>
              </a:xfrm>
            </p:grpSpPr>
            <p:sp>
              <p:nvSpPr>
                <p:cNvPr id="1060" name="Google Shape;1060;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116" name="Google Shape;116;p18"/>
          <p:cNvGrpSpPr/>
          <p:nvPr/>
        </p:nvGrpSpPr>
        <p:grpSpPr>
          <a:xfrm>
            <a:off x="6437998" y="1628077"/>
            <a:ext cx="1986001" cy="753948"/>
            <a:chOff x="6437998" y="1475677"/>
            <a:chExt cx="1986001" cy="753948"/>
          </a:xfrm>
        </p:grpSpPr>
        <p:sp>
          <p:nvSpPr>
            <p:cNvPr id="117" name="Google Shape;117;p18"/>
            <p:cNvSpPr txBox="1"/>
            <p:nvPr/>
          </p:nvSpPr>
          <p:spPr>
            <a:xfrm>
              <a:off x="6437999" y="1475677"/>
              <a:ext cx="1986000" cy="438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sp>
          <p:nvSpPr>
            <p:cNvPr id="118" name="Google Shape;118;p18"/>
            <p:cNvSpPr txBox="1"/>
            <p:nvPr/>
          </p:nvSpPr>
          <p:spPr>
            <a:xfrm>
              <a:off x="6437998" y="1744825"/>
              <a:ext cx="19860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Titillium Web"/>
                  <a:ea typeface="Titillium Web"/>
                  <a:cs typeface="Titillium Web"/>
                  <a:sym typeface="Titillium Web"/>
                </a:rPr>
                <a:t>Venus has extremely high temperatures</a:t>
              </a:r>
              <a:endParaRPr>
                <a:solidFill>
                  <a:schemeClr val="dk2"/>
                </a:solidFill>
                <a:latin typeface="Titillium Web"/>
                <a:ea typeface="Titillium Web"/>
                <a:cs typeface="Titillium Web"/>
                <a:sym typeface="Titillium Web"/>
              </a:endParaRPr>
            </a:p>
          </p:txBody>
        </p:sp>
      </p:grpSp>
      <p:grpSp>
        <p:nvGrpSpPr>
          <p:cNvPr id="119" name="Google Shape;119;p18"/>
          <p:cNvGrpSpPr/>
          <p:nvPr/>
        </p:nvGrpSpPr>
        <p:grpSpPr>
          <a:xfrm>
            <a:off x="720000" y="3524625"/>
            <a:ext cx="1986000" cy="753925"/>
            <a:chOff x="720000" y="3372225"/>
            <a:chExt cx="1986000" cy="753925"/>
          </a:xfrm>
        </p:grpSpPr>
        <p:sp>
          <p:nvSpPr>
            <p:cNvPr id="120" name="Google Shape;120;p18"/>
            <p:cNvSpPr txBox="1"/>
            <p:nvPr/>
          </p:nvSpPr>
          <p:spPr>
            <a:xfrm>
              <a:off x="720000" y="3372225"/>
              <a:ext cx="1986000" cy="4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sp>
          <p:nvSpPr>
            <p:cNvPr id="121" name="Google Shape;121;p18"/>
            <p:cNvSpPr txBox="1"/>
            <p:nvPr/>
          </p:nvSpPr>
          <p:spPr>
            <a:xfrm>
              <a:off x="720000" y="3641350"/>
              <a:ext cx="1986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grpSp>
      <p:grpSp>
        <p:nvGrpSpPr>
          <p:cNvPr id="122" name="Google Shape;122;p18"/>
          <p:cNvGrpSpPr/>
          <p:nvPr/>
        </p:nvGrpSpPr>
        <p:grpSpPr>
          <a:xfrm>
            <a:off x="6437998" y="3524625"/>
            <a:ext cx="1986002" cy="753925"/>
            <a:chOff x="6437998" y="3372225"/>
            <a:chExt cx="1986002" cy="753925"/>
          </a:xfrm>
        </p:grpSpPr>
        <p:sp>
          <p:nvSpPr>
            <p:cNvPr id="123" name="Google Shape;123;p18"/>
            <p:cNvSpPr txBox="1"/>
            <p:nvPr/>
          </p:nvSpPr>
          <p:spPr>
            <a:xfrm>
              <a:off x="6438000" y="3372225"/>
              <a:ext cx="1986000" cy="438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Audiowide"/>
                  <a:ea typeface="Audiowide"/>
                  <a:cs typeface="Audiowide"/>
                  <a:sym typeface="Audiowide"/>
                </a:rPr>
                <a:t>SATURN</a:t>
              </a:r>
              <a:endParaRPr sz="2200">
                <a:solidFill>
                  <a:schemeClr val="dk1"/>
                </a:solidFill>
                <a:latin typeface="Audiowide"/>
                <a:ea typeface="Audiowide"/>
                <a:cs typeface="Audiowide"/>
                <a:sym typeface="Audiowide"/>
              </a:endParaRPr>
            </a:p>
          </p:txBody>
        </p:sp>
        <p:sp>
          <p:nvSpPr>
            <p:cNvPr id="124" name="Google Shape;124;p18"/>
            <p:cNvSpPr txBox="1"/>
            <p:nvPr/>
          </p:nvSpPr>
          <p:spPr>
            <a:xfrm>
              <a:off x="6437998" y="3641350"/>
              <a:ext cx="19860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Titillium Web"/>
                  <a:ea typeface="Titillium Web"/>
                  <a:cs typeface="Titillium Web"/>
                  <a:sym typeface="Titillium Web"/>
                </a:rPr>
                <a:t>Saturn is a gas giant with several rings</a:t>
              </a:r>
              <a:endParaRPr>
                <a:solidFill>
                  <a:schemeClr val="dk2"/>
                </a:solidFill>
                <a:latin typeface="Titillium Web"/>
                <a:ea typeface="Titillium Web"/>
                <a:cs typeface="Titillium Web"/>
                <a:sym typeface="Titillium Web"/>
              </a:endParaRPr>
            </a:p>
          </p:txBody>
        </p:sp>
      </p:grpSp>
      <p:grpSp>
        <p:nvGrpSpPr>
          <p:cNvPr id="125" name="Google Shape;125;p18"/>
          <p:cNvGrpSpPr/>
          <p:nvPr/>
        </p:nvGrpSpPr>
        <p:grpSpPr>
          <a:xfrm>
            <a:off x="720000" y="1628077"/>
            <a:ext cx="1986000" cy="753948"/>
            <a:chOff x="720000" y="1475677"/>
            <a:chExt cx="1986000" cy="753948"/>
          </a:xfrm>
        </p:grpSpPr>
        <p:sp>
          <p:nvSpPr>
            <p:cNvPr id="126" name="Google Shape;126;p18"/>
            <p:cNvSpPr txBox="1"/>
            <p:nvPr/>
          </p:nvSpPr>
          <p:spPr>
            <a:xfrm>
              <a:off x="720000" y="1744825"/>
              <a:ext cx="1986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Mars is actually a very cold place</a:t>
              </a:r>
              <a:endParaRPr>
                <a:solidFill>
                  <a:schemeClr val="dk2"/>
                </a:solidFill>
                <a:latin typeface="Titillium Web"/>
                <a:ea typeface="Titillium Web"/>
                <a:cs typeface="Titillium Web"/>
                <a:sym typeface="Titillium Web"/>
              </a:endParaRPr>
            </a:p>
          </p:txBody>
        </p:sp>
        <p:sp>
          <p:nvSpPr>
            <p:cNvPr id="127" name="Google Shape;127;p18"/>
            <p:cNvSpPr txBox="1"/>
            <p:nvPr/>
          </p:nvSpPr>
          <p:spPr>
            <a:xfrm>
              <a:off x="720000" y="1475677"/>
              <a:ext cx="1986000" cy="4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Audiowide"/>
                  <a:ea typeface="Audiowide"/>
                  <a:cs typeface="Audiowide"/>
                  <a:sym typeface="Audiowide"/>
                </a:rPr>
                <a:t>MARS</a:t>
              </a:r>
              <a:endParaRPr sz="2200">
                <a:solidFill>
                  <a:schemeClr val="dk1"/>
                </a:solidFill>
                <a:latin typeface="Audiowide"/>
                <a:ea typeface="Audiowide"/>
                <a:cs typeface="Audiowide"/>
                <a:sym typeface="Audiowide"/>
              </a:endParaRPr>
            </a:p>
          </p:txBody>
        </p:sp>
      </p:grpSp>
      <p:cxnSp>
        <p:nvCxnSpPr>
          <p:cNvPr id="128" name="Google Shape;128;p18"/>
          <p:cNvCxnSpPr>
            <a:stCxn id="127" idx="3"/>
          </p:cNvCxnSpPr>
          <p:nvPr/>
        </p:nvCxnSpPr>
        <p:spPr>
          <a:xfrm>
            <a:off x="2706000" y="1847527"/>
            <a:ext cx="2227500" cy="3351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129" name="Google Shape;129;p18"/>
          <p:cNvCxnSpPr>
            <a:stCxn id="117" idx="1"/>
            <a:endCxn id="130" idx="0"/>
          </p:cNvCxnSpPr>
          <p:nvPr/>
        </p:nvCxnSpPr>
        <p:spPr>
          <a:xfrm flipH="1">
            <a:off x="5694299" y="1847527"/>
            <a:ext cx="743700" cy="352800"/>
          </a:xfrm>
          <a:prstGeom prst="bentConnector2">
            <a:avLst/>
          </a:prstGeom>
          <a:noFill/>
          <a:ln cap="flat" cmpd="sng" w="19050">
            <a:solidFill>
              <a:schemeClr val="dk2"/>
            </a:solidFill>
            <a:prstDash val="solid"/>
            <a:round/>
            <a:headEnd len="med" w="med" type="none"/>
            <a:tailEnd len="med" w="med" type="triangle"/>
          </a:ln>
        </p:spPr>
      </p:cxnSp>
      <p:cxnSp>
        <p:nvCxnSpPr>
          <p:cNvPr id="131" name="Google Shape;131;p18"/>
          <p:cNvCxnSpPr>
            <a:stCxn id="123" idx="1"/>
            <a:endCxn id="132" idx="6"/>
          </p:cNvCxnSpPr>
          <p:nvPr/>
        </p:nvCxnSpPr>
        <p:spPr>
          <a:xfrm rot="10800000">
            <a:off x="5876100" y="3383175"/>
            <a:ext cx="561900" cy="360900"/>
          </a:xfrm>
          <a:prstGeom prst="bentConnector3">
            <a:avLst>
              <a:gd fmla="val 50000" name="adj1"/>
            </a:avLst>
          </a:prstGeom>
          <a:noFill/>
          <a:ln cap="flat" cmpd="sng" w="19050">
            <a:solidFill>
              <a:schemeClr val="dk2"/>
            </a:solidFill>
            <a:prstDash val="solid"/>
            <a:round/>
            <a:headEnd len="med" w="med" type="none"/>
            <a:tailEnd len="med" w="med" type="triangle"/>
          </a:ln>
        </p:spPr>
      </p:cxnSp>
      <p:grpSp>
        <p:nvGrpSpPr>
          <p:cNvPr id="133" name="Google Shape;133;p18"/>
          <p:cNvGrpSpPr/>
          <p:nvPr/>
        </p:nvGrpSpPr>
        <p:grpSpPr>
          <a:xfrm>
            <a:off x="2981558" y="1688640"/>
            <a:ext cx="3180629" cy="2363236"/>
            <a:chOff x="2981558" y="1536240"/>
            <a:chExt cx="3180629" cy="2363236"/>
          </a:xfrm>
        </p:grpSpPr>
        <p:grpSp>
          <p:nvGrpSpPr>
            <p:cNvPr id="134" name="Google Shape;134;p18"/>
            <p:cNvGrpSpPr/>
            <p:nvPr/>
          </p:nvGrpSpPr>
          <p:grpSpPr>
            <a:xfrm rot="-357995">
              <a:off x="3080777" y="1685646"/>
              <a:ext cx="2982191" cy="2064426"/>
              <a:chOff x="3505450" y="2167000"/>
              <a:chExt cx="2620404" cy="1813978"/>
            </a:xfrm>
          </p:grpSpPr>
          <p:sp>
            <p:nvSpPr>
              <p:cNvPr id="135" name="Google Shape;135;p18"/>
              <p:cNvSpPr/>
              <p:nvPr/>
            </p:nvSpPr>
            <p:spPr>
              <a:xfrm>
                <a:off x="5048256" y="2199685"/>
                <a:ext cx="30463" cy="76245"/>
              </a:xfrm>
              <a:custGeom>
                <a:rect b="b" l="l" r="r" t="t"/>
                <a:pathLst>
                  <a:path extrusionOk="0" h="1682" w="672">
                    <a:moveTo>
                      <a:pt x="379" y="1"/>
                    </a:moveTo>
                    <a:lnTo>
                      <a:pt x="1" y="1674"/>
                    </a:lnTo>
                    <a:cubicBezTo>
                      <a:pt x="41" y="1668"/>
                      <a:pt x="82" y="1666"/>
                      <a:pt x="123" y="1666"/>
                    </a:cubicBezTo>
                    <a:cubicBezTo>
                      <a:pt x="183" y="1666"/>
                      <a:pt x="244" y="1671"/>
                      <a:pt x="305" y="1682"/>
                    </a:cubicBezTo>
                    <a:lnTo>
                      <a:pt x="672" y="66"/>
                    </a:lnTo>
                    <a:lnTo>
                      <a:pt x="379"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5149665" y="2236767"/>
                <a:ext cx="60791" cy="138936"/>
              </a:xfrm>
              <a:custGeom>
                <a:rect b="b" l="l" r="r" t="t"/>
                <a:pathLst>
                  <a:path extrusionOk="0" h="3065" w="1341">
                    <a:moveTo>
                      <a:pt x="1059" y="0"/>
                    </a:moveTo>
                    <a:lnTo>
                      <a:pt x="1" y="2964"/>
                    </a:lnTo>
                    <a:lnTo>
                      <a:pt x="283" y="3065"/>
                    </a:lnTo>
                    <a:lnTo>
                      <a:pt x="1341" y="101"/>
                    </a:lnTo>
                    <a:lnTo>
                      <a:pt x="1059"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5506614" y="2455859"/>
                <a:ext cx="75887" cy="83181"/>
              </a:xfrm>
              <a:custGeom>
                <a:rect b="b" l="l" r="r" t="t"/>
                <a:pathLst>
                  <a:path extrusionOk="0" h="1835" w="1674">
                    <a:moveTo>
                      <a:pt x="1450" y="0"/>
                    </a:moveTo>
                    <a:lnTo>
                      <a:pt x="0" y="1637"/>
                    </a:lnTo>
                    <a:lnTo>
                      <a:pt x="224" y="1835"/>
                    </a:lnTo>
                    <a:lnTo>
                      <a:pt x="1673" y="199"/>
                    </a:lnTo>
                    <a:lnTo>
                      <a:pt x="1450"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5732915" y="3525890"/>
                <a:ext cx="200279" cy="59972"/>
              </a:xfrm>
              <a:custGeom>
                <a:rect b="b" l="l" r="r" t="t"/>
                <a:pathLst>
                  <a:path extrusionOk="0" h="1323" w="4418">
                    <a:moveTo>
                      <a:pt x="69" y="0"/>
                    </a:moveTo>
                    <a:lnTo>
                      <a:pt x="1" y="290"/>
                    </a:lnTo>
                    <a:lnTo>
                      <a:pt x="4349" y="1323"/>
                    </a:lnTo>
                    <a:lnTo>
                      <a:pt x="4418" y="1030"/>
                    </a:lnTo>
                    <a:lnTo>
                      <a:pt x="69"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5532907" y="3478018"/>
                <a:ext cx="53402" cy="23481"/>
              </a:xfrm>
              <a:custGeom>
                <a:rect b="b" l="l" r="r" t="t"/>
                <a:pathLst>
                  <a:path extrusionOk="0" h="518" w="1178">
                    <a:moveTo>
                      <a:pt x="34" y="1"/>
                    </a:moveTo>
                    <a:lnTo>
                      <a:pt x="0" y="144"/>
                    </a:lnTo>
                    <a:lnTo>
                      <a:pt x="1120" y="518"/>
                    </a:lnTo>
                    <a:lnTo>
                      <a:pt x="1178" y="272"/>
                    </a:lnTo>
                    <a:lnTo>
                      <a:pt x="34"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5827343" y="3686412"/>
                <a:ext cx="65913" cy="33635"/>
              </a:xfrm>
              <a:custGeom>
                <a:rect b="b" l="l" r="r" t="t"/>
                <a:pathLst>
                  <a:path extrusionOk="0" h="742" w="1454">
                    <a:moveTo>
                      <a:pt x="214" y="0"/>
                    </a:moveTo>
                    <a:cubicBezTo>
                      <a:pt x="151" y="88"/>
                      <a:pt x="79" y="168"/>
                      <a:pt x="1" y="241"/>
                    </a:cubicBezTo>
                    <a:lnTo>
                      <a:pt x="1349" y="742"/>
                    </a:lnTo>
                    <a:lnTo>
                      <a:pt x="1454" y="461"/>
                    </a:lnTo>
                    <a:lnTo>
                      <a:pt x="214"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5509697" y="3679612"/>
                <a:ext cx="194975" cy="112826"/>
              </a:xfrm>
              <a:custGeom>
                <a:rect b="b" l="l" r="r" t="t"/>
                <a:pathLst>
                  <a:path extrusionOk="0" h="2489" w="4301">
                    <a:moveTo>
                      <a:pt x="142" y="0"/>
                    </a:moveTo>
                    <a:lnTo>
                      <a:pt x="1" y="263"/>
                    </a:lnTo>
                    <a:lnTo>
                      <a:pt x="4159" y="2488"/>
                    </a:lnTo>
                    <a:lnTo>
                      <a:pt x="4300" y="2225"/>
                    </a:lnTo>
                    <a:lnTo>
                      <a:pt x="142"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5541339" y="3812664"/>
                <a:ext cx="173306" cy="127921"/>
              </a:xfrm>
              <a:custGeom>
                <a:rect b="b" l="l" r="r" t="t"/>
                <a:pathLst>
                  <a:path extrusionOk="0" h="2822" w="3823">
                    <a:moveTo>
                      <a:pt x="173" y="1"/>
                    </a:moveTo>
                    <a:lnTo>
                      <a:pt x="1" y="244"/>
                    </a:lnTo>
                    <a:lnTo>
                      <a:pt x="3649" y="2822"/>
                    </a:lnTo>
                    <a:lnTo>
                      <a:pt x="3823" y="2579"/>
                    </a:lnTo>
                    <a:lnTo>
                      <a:pt x="17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5308692" y="3756723"/>
                <a:ext cx="206943" cy="189615"/>
              </a:xfrm>
              <a:custGeom>
                <a:rect b="b" l="l" r="r" t="t"/>
                <a:pathLst>
                  <a:path extrusionOk="0" h="4183" w="4565">
                    <a:moveTo>
                      <a:pt x="202" y="0"/>
                    </a:moveTo>
                    <a:lnTo>
                      <a:pt x="0" y="222"/>
                    </a:lnTo>
                    <a:lnTo>
                      <a:pt x="4365" y="4182"/>
                    </a:lnTo>
                    <a:lnTo>
                      <a:pt x="4565" y="3961"/>
                    </a:lnTo>
                    <a:lnTo>
                      <a:pt x="202"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922556" y="3771683"/>
                <a:ext cx="176570" cy="122980"/>
              </a:xfrm>
              <a:custGeom>
                <a:rect b="b" l="l" r="r" t="t"/>
                <a:pathLst>
                  <a:path extrusionOk="0" h="2713" w="3895">
                    <a:moveTo>
                      <a:pt x="3729" y="1"/>
                    </a:moveTo>
                    <a:lnTo>
                      <a:pt x="0" y="2462"/>
                    </a:lnTo>
                    <a:lnTo>
                      <a:pt x="165" y="2712"/>
                    </a:lnTo>
                    <a:lnTo>
                      <a:pt x="3894" y="251"/>
                    </a:lnTo>
                    <a:lnTo>
                      <a:pt x="3729"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3787691" y="3742851"/>
                <a:ext cx="134456" cy="74115"/>
              </a:xfrm>
              <a:custGeom>
                <a:rect b="b" l="l" r="r" t="t"/>
                <a:pathLst>
                  <a:path extrusionOk="0" h="1635" w="2966">
                    <a:moveTo>
                      <a:pt x="2837" y="0"/>
                    </a:moveTo>
                    <a:lnTo>
                      <a:pt x="1" y="1365"/>
                    </a:lnTo>
                    <a:lnTo>
                      <a:pt x="131" y="1635"/>
                    </a:lnTo>
                    <a:lnTo>
                      <a:pt x="2966" y="270"/>
                    </a:lnTo>
                    <a:lnTo>
                      <a:pt x="2837"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826587" y="2167000"/>
                <a:ext cx="1175245" cy="832848"/>
              </a:xfrm>
              <a:custGeom>
                <a:rect b="b" l="l" r="r" t="t"/>
                <a:pathLst>
                  <a:path extrusionOk="0" h="18373" w="25925">
                    <a:moveTo>
                      <a:pt x="21508" y="0"/>
                    </a:moveTo>
                    <a:lnTo>
                      <a:pt x="21210" y="19"/>
                    </a:lnTo>
                    <a:lnTo>
                      <a:pt x="21398" y="3006"/>
                    </a:lnTo>
                    <a:cubicBezTo>
                      <a:pt x="21330" y="3006"/>
                      <a:pt x="21260" y="3002"/>
                      <a:pt x="21191" y="3002"/>
                    </a:cubicBezTo>
                    <a:cubicBezTo>
                      <a:pt x="19165" y="3002"/>
                      <a:pt x="17220" y="3356"/>
                      <a:pt x="15412" y="4001"/>
                    </a:cubicBezTo>
                    <a:lnTo>
                      <a:pt x="14548" y="1235"/>
                    </a:lnTo>
                    <a:lnTo>
                      <a:pt x="14262" y="1323"/>
                    </a:lnTo>
                    <a:lnTo>
                      <a:pt x="15130" y="4106"/>
                    </a:lnTo>
                    <a:cubicBezTo>
                      <a:pt x="14378" y="4388"/>
                      <a:pt x="13652" y="4721"/>
                      <a:pt x="12954" y="5102"/>
                    </a:cubicBezTo>
                    <a:lnTo>
                      <a:pt x="11690" y="2301"/>
                    </a:lnTo>
                    <a:lnTo>
                      <a:pt x="11416" y="2423"/>
                    </a:lnTo>
                    <a:lnTo>
                      <a:pt x="12690" y="5244"/>
                    </a:lnTo>
                    <a:cubicBezTo>
                      <a:pt x="11120" y="6137"/>
                      <a:pt x="9703" y="7268"/>
                      <a:pt x="8489" y="8588"/>
                    </a:cubicBezTo>
                    <a:lnTo>
                      <a:pt x="6131" y="5688"/>
                    </a:lnTo>
                    <a:lnTo>
                      <a:pt x="5900" y="5876"/>
                    </a:lnTo>
                    <a:lnTo>
                      <a:pt x="8290" y="8815"/>
                    </a:lnTo>
                    <a:cubicBezTo>
                      <a:pt x="7771" y="9399"/>
                      <a:pt x="7292" y="10018"/>
                      <a:pt x="6856" y="10668"/>
                    </a:cubicBezTo>
                    <a:lnTo>
                      <a:pt x="3840" y="7773"/>
                    </a:lnTo>
                    <a:lnTo>
                      <a:pt x="3633" y="7989"/>
                    </a:lnTo>
                    <a:lnTo>
                      <a:pt x="6688" y="10922"/>
                    </a:lnTo>
                    <a:cubicBezTo>
                      <a:pt x="5889" y="12158"/>
                      <a:pt x="5246" y="13502"/>
                      <a:pt x="4783" y="14927"/>
                    </a:cubicBezTo>
                    <a:lnTo>
                      <a:pt x="4192" y="14575"/>
                    </a:lnTo>
                    <a:lnTo>
                      <a:pt x="4040" y="14831"/>
                    </a:lnTo>
                    <a:lnTo>
                      <a:pt x="4689" y="15219"/>
                    </a:lnTo>
                    <a:cubicBezTo>
                      <a:pt x="4450" y="16006"/>
                      <a:pt x="4262" y="16817"/>
                      <a:pt x="4135" y="17649"/>
                    </a:cubicBezTo>
                    <a:lnTo>
                      <a:pt x="116" y="15947"/>
                    </a:lnTo>
                    <a:lnTo>
                      <a:pt x="1" y="16222"/>
                    </a:lnTo>
                    <a:lnTo>
                      <a:pt x="3483" y="17696"/>
                    </a:lnTo>
                    <a:lnTo>
                      <a:pt x="5506" y="18372"/>
                    </a:lnTo>
                    <a:cubicBezTo>
                      <a:pt x="5999" y="14213"/>
                      <a:pt x="8110" y="10549"/>
                      <a:pt x="11188" y="8028"/>
                    </a:cubicBezTo>
                    <a:cubicBezTo>
                      <a:pt x="11227" y="8085"/>
                      <a:pt x="11265" y="8141"/>
                      <a:pt x="11316" y="8192"/>
                    </a:cubicBezTo>
                    <a:cubicBezTo>
                      <a:pt x="11376" y="8266"/>
                      <a:pt x="11447" y="8336"/>
                      <a:pt x="11524" y="8399"/>
                    </a:cubicBezTo>
                    <a:cubicBezTo>
                      <a:pt x="11600" y="8470"/>
                      <a:pt x="11684" y="8530"/>
                      <a:pt x="11772" y="8592"/>
                    </a:cubicBezTo>
                    <a:cubicBezTo>
                      <a:pt x="12489" y="9090"/>
                      <a:pt x="13542" y="9394"/>
                      <a:pt x="14592" y="9602"/>
                    </a:cubicBezTo>
                    <a:cubicBezTo>
                      <a:pt x="16701" y="10012"/>
                      <a:pt x="18832" y="10025"/>
                      <a:pt x="18832" y="10025"/>
                    </a:cubicBezTo>
                    <a:cubicBezTo>
                      <a:pt x="18832" y="10025"/>
                      <a:pt x="18300" y="9982"/>
                      <a:pt x="17513" y="9869"/>
                    </a:cubicBezTo>
                    <a:cubicBezTo>
                      <a:pt x="16726" y="9756"/>
                      <a:pt x="15679" y="9575"/>
                      <a:pt x="14664" y="9297"/>
                    </a:cubicBezTo>
                    <a:cubicBezTo>
                      <a:pt x="13652" y="9023"/>
                      <a:pt x="12656" y="8635"/>
                      <a:pt x="12088" y="8169"/>
                    </a:cubicBezTo>
                    <a:cubicBezTo>
                      <a:pt x="12018" y="8111"/>
                      <a:pt x="11951" y="8056"/>
                      <a:pt x="11899" y="7997"/>
                    </a:cubicBezTo>
                    <a:cubicBezTo>
                      <a:pt x="11839" y="7942"/>
                      <a:pt x="11791" y="7887"/>
                      <a:pt x="11752" y="7832"/>
                    </a:cubicBezTo>
                    <a:cubicBezTo>
                      <a:pt x="11707" y="7780"/>
                      <a:pt x="11676" y="7726"/>
                      <a:pt x="11650" y="7678"/>
                    </a:cubicBezTo>
                    <a:cubicBezTo>
                      <a:pt x="11649" y="7674"/>
                      <a:pt x="11646" y="7672"/>
                      <a:pt x="11646" y="7671"/>
                    </a:cubicBezTo>
                    <a:cubicBezTo>
                      <a:pt x="14300" y="5658"/>
                      <a:pt x="17604" y="4461"/>
                      <a:pt x="21190" y="4461"/>
                    </a:cubicBezTo>
                    <a:cubicBezTo>
                      <a:pt x="22319" y="4461"/>
                      <a:pt x="23420" y="4582"/>
                      <a:pt x="24484" y="4807"/>
                    </a:cubicBezTo>
                    <a:cubicBezTo>
                      <a:pt x="24248" y="4760"/>
                      <a:pt x="24010" y="4721"/>
                      <a:pt x="23764" y="4703"/>
                    </a:cubicBezTo>
                    <a:cubicBezTo>
                      <a:pt x="23305" y="4658"/>
                      <a:pt x="22841" y="4582"/>
                      <a:pt x="22411" y="4582"/>
                    </a:cubicBezTo>
                    <a:cubicBezTo>
                      <a:pt x="22366" y="4582"/>
                      <a:pt x="22322" y="4583"/>
                      <a:pt x="22278" y="4585"/>
                    </a:cubicBezTo>
                    <a:cubicBezTo>
                      <a:pt x="22040" y="4584"/>
                      <a:pt x="21804" y="4582"/>
                      <a:pt x="21570" y="4580"/>
                    </a:cubicBezTo>
                    <a:lnTo>
                      <a:pt x="21224" y="4577"/>
                    </a:lnTo>
                    <a:cubicBezTo>
                      <a:pt x="21065" y="4582"/>
                      <a:pt x="20976" y="4590"/>
                      <a:pt x="20850" y="4597"/>
                    </a:cubicBezTo>
                    <a:cubicBezTo>
                      <a:pt x="20382" y="4624"/>
                      <a:pt x="19928" y="4679"/>
                      <a:pt x="19487" y="4745"/>
                    </a:cubicBezTo>
                    <a:cubicBezTo>
                      <a:pt x="18608" y="4879"/>
                      <a:pt x="17794" y="5086"/>
                      <a:pt x="17062" y="5329"/>
                    </a:cubicBezTo>
                    <a:cubicBezTo>
                      <a:pt x="15597" y="5815"/>
                      <a:pt x="14473" y="6444"/>
                      <a:pt x="13726" y="6923"/>
                    </a:cubicBezTo>
                    <a:cubicBezTo>
                      <a:pt x="13352" y="7163"/>
                      <a:pt x="13067" y="7366"/>
                      <a:pt x="12879" y="7510"/>
                    </a:cubicBezTo>
                    <a:cubicBezTo>
                      <a:pt x="12690" y="7652"/>
                      <a:pt x="12589" y="7729"/>
                      <a:pt x="12589" y="7729"/>
                    </a:cubicBezTo>
                    <a:lnTo>
                      <a:pt x="12898" y="7537"/>
                    </a:lnTo>
                    <a:cubicBezTo>
                      <a:pt x="13099" y="7409"/>
                      <a:pt x="13397" y="7232"/>
                      <a:pt x="13787" y="7028"/>
                    </a:cubicBezTo>
                    <a:cubicBezTo>
                      <a:pt x="14566" y="6617"/>
                      <a:pt x="15722" y="6096"/>
                      <a:pt x="17181" y="5745"/>
                    </a:cubicBezTo>
                    <a:cubicBezTo>
                      <a:pt x="17909" y="5571"/>
                      <a:pt x="18710" y="5439"/>
                      <a:pt x="19560" y="5383"/>
                    </a:cubicBezTo>
                    <a:cubicBezTo>
                      <a:pt x="19875" y="5363"/>
                      <a:pt x="20197" y="5349"/>
                      <a:pt x="20525" y="5349"/>
                    </a:cubicBezTo>
                    <a:cubicBezTo>
                      <a:pt x="20639" y="5349"/>
                      <a:pt x="20753" y="5351"/>
                      <a:pt x="20868" y="5355"/>
                    </a:cubicBezTo>
                    <a:lnTo>
                      <a:pt x="21183" y="5363"/>
                    </a:lnTo>
                    <a:lnTo>
                      <a:pt x="21530" y="5395"/>
                    </a:lnTo>
                    <a:cubicBezTo>
                      <a:pt x="21762" y="5416"/>
                      <a:pt x="21997" y="5438"/>
                      <a:pt x="22233" y="5459"/>
                    </a:cubicBezTo>
                    <a:cubicBezTo>
                      <a:pt x="22718" y="5482"/>
                      <a:pt x="23153" y="5607"/>
                      <a:pt x="23614" y="5690"/>
                    </a:cubicBezTo>
                    <a:cubicBezTo>
                      <a:pt x="24068" y="5759"/>
                      <a:pt x="24524" y="5927"/>
                      <a:pt x="24984" y="6060"/>
                    </a:cubicBezTo>
                    <a:cubicBezTo>
                      <a:pt x="24993" y="6062"/>
                      <a:pt x="25001" y="6066"/>
                      <a:pt x="25012" y="6069"/>
                    </a:cubicBezTo>
                    <a:lnTo>
                      <a:pt x="25925" y="3665"/>
                    </a:lnTo>
                    <a:cubicBezTo>
                      <a:pt x="25502" y="3544"/>
                      <a:pt x="25071" y="3441"/>
                      <a:pt x="24634" y="3351"/>
                    </a:cubicBezTo>
                    <a:lnTo>
                      <a:pt x="24988" y="323"/>
                    </a:lnTo>
                    <a:lnTo>
                      <a:pt x="24691" y="288"/>
                    </a:lnTo>
                    <a:lnTo>
                      <a:pt x="24340" y="3290"/>
                    </a:lnTo>
                    <a:cubicBezTo>
                      <a:pt x="23480" y="3132"/>
                      <a:pt x="22597" y="3035"/>
                      <a:pt x="21698" y="3011"/>
                    </a:cubicBezTo>
                    <a:lnTo>
                      <a:pt x="21508"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3835971" y="2723367"/>
                <a:ext cx="64191" cy="45783"/>
              </a:xfrm>
              <a:custGeom>
                <a:rect b="b" l="l" r="r" t="t"/>
                <a:pathLst>
                  <a:path extrusionOk="0" h="1010" w="1416">
                    <a:moveTo>
                      <a:pt x="155" y="0"/>
                    </a:moveTo>
                    <a:lnTo>
                      <a:pt x="0" y="257"/>
                    </a:lnTo>
                    <a:lnTo>
                      <a:pt x="1263" y="1010"/>
                    </a:lnTo>
                    <a:lnTo>
                      <a:pt x="1416" y="753"/>
                    </a:lnTo>
                    <a:lnTo>
                      <a:pt x="155"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902746" y="2623816"/>
                <a:ext cx="170133" cy="132545"/>
              </a:xfrm>
              <a:custGeom>
                <a:rect b="b" l="l" r="r" t="t"/>
                <a:pathLst>
                  <a:path extrusionOk="0" h="2924" w="3753">
                    <a:moveTo>
                      <a:pt x="181" y="0"/>
                    </a:moveTo>
                    <a:lnTo>
                      <a:pt x="1" y="239"/>
                    </a:lnTo>
                    <a:lnTo>
                      <a:pt x="3573" y="2924"/>
                    </a:lnTo>
                    <a:lnTo>
                      <a:pt x="3753" y="2685"/>
                    </a:lnTo>
                    <a:lnTo>
                      <a:pt x="18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4219530" y="2336363"/>
                <a:ext cx="46284" cy="63915"/>
              </a:xfrm>
              <a:custGeom>
                <a:rect b="b" l="l" r="r" t="t"/>
                <a:pathLst>
                  <a:path extrusionOk="0" h="1410" w="1021">
                    <a:moveTo>
                      <a:pt x="255" y="0"/>
                    </a:moveTo>
                    <a:lnTo>
                      <a:pt x="1" y="156"/>
                    </a:lnTo>
                    <a:lnTo>
                      <a:pt x="765" y="1409"/>
                    </a:lnTo>
                    <a:lnTo>
                      <a:pt x="1020" y="1255"/>
                    </a:lnTo>
                    <a:lnTo>
                      <a:pt x="255"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4631876" y="2186176"/>
                <a:ext cx="24026" cy="67904"/>
              </a:xfrm>
              <a:custGeom>
                <a:rect b="b" l="l" r="r" t="t"/>
                <a:pathLst>
                  <a:path extrusionOk="0" h="1498" w="530">
                    <a:moveTo>
                      <a:pt x="296" y="0"/>
                    </a:moveTo>
                    <a:lnTo>
                      <a:pt x="0" y="49"/>
                    </a:lnTo>
                    <a:lnTo>
                      <a:pt x="235" y="1498"/>
                    </a:lnTo>
                    <a:lnTo>
                      <a:pt x="529" y="1451"/>
                    </a:lnTo>
                    <a:lnTo>
                      <a:pt x="296"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4287982" y="3802192"/>
                <a:ext cx="96468" cy="117223"/>
              </a:xfrm>
              <a:custGeom>
                <a:rect b="b" l="l" r="r" t="t"/>
                <a:pathLst>
                  <a:path extrusionOk="0" h="2586" w="2128">
                    <a:moveTo>
                      <a:pt x="1894" y="1"/>
                    </a:moveTo>
                    <a:lnTo>
                      <a:pt x="0" y="2400"/>
                    </a:lnTo>
                    <a:lnTo>
                      <a:pt x="234" y="2586"/>
                    </a:lnTo>
                    <a:lnTo>
                      <a:pt x="2127" y="186"/>
                    </a:lnTo>
                    <a:lnTo>
                      <a:pt x="1894"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3817475" y="3173519"/>
                <a:ext cx="899170" cy="399992"/>
              </a:xfrm>
              <a:custGeom>
                <a:rect b="b" l="l" r="r" t="t"/>
                <a:pathLst>
                  <a:path extrusionOk="0" h="8824" w="19835">
                    <a:moveTo>
                      <a:pt x="4805" y="2791"/>
                    </a:moveTo>
                    <a:cubicBezTo>
                      <a:pt x="5138" y="3953"/>
                      <a:pt x="5587" y="5066"/>
                      <a:pt x="6144" y="6113"/>
                    </a:cubicBezTo>
                    <a:cubicBezTo>
                      <a:pt x="4749" y="5752"/>
                      <a:pt x="4081" y="5216"/>
                      <a:pt x="3948" y="4717"/>
                    </a:cubicBezTo>
                    <a:cubicBezTo>
                      <a:pt x="3833" y="4278"/>
                      <a:pt x="4061" y="3618"/>
                      <a:pt x="4805" y="2791"/>
                    </a:cubicBezTo>
                    <a:close/>
                    <a:moveTo>
                      <a:pt x="4240" y="1"/>
                    </a:moveTo>
                    <a:lnTo>
                      <a:pt x="4240" y="1"/>
                    </a:lnTo>
                    <a:cubicBezTo>
                      <a:pt x="4256" y="33"/>
                      <a:pt x="4258" y="65"/>
                      <a:pt x="4264" y="97"/>
                    </a:cubicBezTo>
                    <a:cubicBezTo>
                      <a:pt x="3838" y="387"/>
                      <a:pt x="3412" y="692"/>
                      <a:pt x="2999" y="1020"/>
                    </a:cubicBezTo>
                    <a:cubicBezTo>
                      <a:pt x="2260" y="1608"/>
                      <a:pt x="1534" y="2255"/>
                      <a:pt x="942" y="3025"/>
                    </a:cubicBezTo>
                    <a:cubicBezTo>
                      <a:pt x="646" y="3409"/>
                      <a:pt x="380" y="3840"/>
                      <a:pt x="219" y="4297"/>
                    </a:cubicBezTo>
                    <a:cubicBezTo>
                      <a:pt x="61" y="4738"/>
                      <a:pt x="0" y="5208"/>
                      <a:pt x="121" y="5665"/>
                    </a:cubicBezTo>
                    <a:cubicBezTo>
                      <a:pt x="126" y="5682"/>
                      <a:pt x="136" y="5701"/>
                      <a:pt x="141" y="5720"/>
                    </a:cubicBezTo>
                    <a:cubicBezTo>
                      <a:pt x="266" y="6144"/>
                      <a:pt x="545" y="6532"/>
                      <a:pt x="899" y="6837"/>
                    </a:cubicBezTo>
                    <a:cubicBezTo>
                      <a:pt x="1268" y="7162"/>
                      <a:pt x="1710" y="7415"/>
                      <a:pt x="2173" y="7626"/>
                    </a:cubicBezTo>
                    <a:cubicBezTo>
                      <a:pt x="2874" y="7934"/>
                      <a:pt x="3618" y="8157"/>
                      <a:pt x="4378" y="8324"/>
                    </a:cubicBezTo>
                    <a:cubicBezTo>
                      <a:pt x="4632" y="8379"/>
                      <a:pt x="4888" y="8427"/>
                      <a:pt x="5145" y="8472"/>
                    </a:cubicBezTo>
                    <a:cubicBezTo>
                      <a:pt x="6172" y="8646"/>
                      <a:pt x="7222" y="8736"/>
                      <a:pt x="8267" y="8787"/>
                    </a:cubicBezTo>
                    <a:cubicBezTo>
                      <a:pt x="8812" y="8812"/>
                      <a:pt x="9358" y="8824"/>
                      <a:pt x="9903" y="8824"/>
                    </a:cubicBezTo>
                    <a:cubicBezTo>
                      <a:pt x="10408" y="8824"/>
                      <a:pt x="10913" y="8814"/>
                      <a:pt x="11416" y="8795"/>
                    </a:cubicBezTo>
                    <a:cubicBezTo>
                      <a:pt x="11940" y="8775"/>
                      <a:pt x="12462" y="8747"/>
                      <a:pt x="12983" y="8708"/>
                    </a:cubicBezTo>
                    <a:cubicBezTo>
                      <a:pt x="13503" y="8670"/>
                      <a:pt x="14021" y="8623"/>
                      <a:pt x="14537" y="8570"/>
                    </a:cubicBezTo>
                    <a:cubicBezTo>
                      <a:pt x="16348" y="8382"/>
                      <a:pt x="18121" y="8097"/>
                      <a:pt x="19835" y="7753"/>
                    </a:cubicBezTo>
                    <a:cubicBezTo>
                      <a:pt x="19543" y="7662"/>
                      <a:pt x="19241" y="7565"/>
                      <a:pt x="18915" y="7458"/>
                    </a:cubicBezTo>
                    <a:lnTo>
                      <a:pt x="18779" y="7412"/>
                    </a:lnTo>
                    <a:cubicBezTo>
                      <a:pt x="18564" y="7452"/>
                      <a:pt x="18351" y="7494"/>
                      <a:pt x="18134" y="7532"/>
                    </a:cubicBezTo>
                    <a:cubicBezTo>
                      <a:pt x="17243" y="7683"/>
                      <a:pt x="16336" y="7815"/>
                      <a:pt x="15418" y="7921"/>
                    </a:cubicBezTo>
                    <a:cubicBezTo>
                      <a:pt x="14960" y="7972"/>
                      <a:pt x="14498" y="8018"/>
                      <a:pt x="14035" y="8057"/>
                    </a:cubicBezTo>
                    <a:cubicBezTo>
                      <a:pt x="13004" y="8142"/>
                      <a:pt x="11963" y="8192"/>
                      <a:pt x="10919" y="8192"/>
                    </a:cubicBezTo>
                    <a:cubicBezTo>
                      <a:pt x="10554" y="8192"/>
                      <a:pt x="10190" y="8186"/>
                      <a:pt x="9825" y="8173"/>
                    </a:cubicBezTo>
                    <a:cubicBezTo>
                      <a:pt x="9120" y="8149"/>
                      <a:pt x="8415" y="8096"/>
                      <a:pt x="7715" y="8008"/>
                    </a:cubicBezTo>
                    <a:cubicBezTo>
                      <a:pt x="7481" y="7979"/>
                      <a:pt x="7249" y="7945"/>
                      <a:pt x="7017" y="7909"/>
                    </a:cubicBezTo>
                    <a:cubicBezTo>
                      <a:pt x="6553" y="7831"/>
                      <a:pt x="6092" y="7740"/>
                      <a:pt x="5638" y="7622"/>
                    </a:cubicBezTo>
                    <a:cubicBezTo>
                      <a:pt x="5182" y="7502"/>
                      <a:pt x="4735" y="7358"/>
                      <a:pt x="4301" y="7177"/>
                    </a:cubicBezTo>
                    <a:cubicBezTo>
                      <a:pt x="3869" y="6992"/>
                      <a:pt x="3446" y="6773"/>
                      <a:pt x="3073" y="6475"/>
                    </a:cubicBezTo>
                    <a:cubicBezTo>
                      <a:pt x="2699" y="6179"/>
                      <a:pt x="2370" y="5809"/>
                      <a:pt x="2197" y="5331"/>
                    </a:cubicBezTo>
                    <a:cubicBezTo>
                      <a:pt x="2181" y="5284"/>
                      <a:pt x="2174" y="5233"/>
                      <a:pt x="2161" y="5186"/>
                    </a:cubicBezTo>
                    <a:cubicBezTo>
                      <a:pt x="2047" y="4768"/>
                      <a:pt x="2074" y="4310"/>
                      <a:pt x="2203" y="3914"/>
                    </a:cubicBezTo>
                    <a:cubicBezTo>
                      <a:pt x="2345" y="3464"/>
                      <a:pt x="2583" y="3064"/>
                      <a:pt x="2847" y="2704"/>
                    </a:cubicBezTo>
                    <a:cubicBezTo>
                      <a:pt x="3305" y="2089"/>
                      <a:pt x="3848" y="1570"/>
                      <a:pt x="4410" y="1106"/>
                    </a:cubicBezTo>
                    <a:cubicBezTo>
                      <a:pt x="4430" y="1221"/>
                      <a:pt x="4449" y="1338"/>
                      <a:pt x="4472" y="1455"/>
                    </a:cubicBezTo>
                    <a:cubicBezTo>
                      <a:pt x="3975" y="1886"/>
                      <a:pt x="3500" y="2355"/>
                      <a:pt x="3104" y="2893"/>
                    </a:cubicBezTo>
                    <a:cubicBezTo>
                      <a:pt x="2634" y="3530"/>
                      <a:pt x="2267" y="4337"/>
                      <a:pt x="2479" y="5104"/>
                    </a:cubicBezTo>
                    <a:cubicBezTo>
                      <a:pt x="2491" y="5148"/>
                      <a:pt x="2498" y="5190"/>
                      <a:pt x="2513" y="5233"/>
                    </a:cubicBezTo>
                    <a:cubicBezTo>
                      <a:pt x="2651" y="5609"/>
                      <a:pt x="2940" y="5950"/>
                      <a:pt x="3281" y="6213"/>
                    </a:cubicBezTo>
                    <a:cubicBezTo>
                      <a:pt x="3451" y="6347"/>
                      <a:pt x="3637" y="6467"/>
                      <a:pt x="3831" y="6574"/>
                    </a:cubicBezTo>
                    <a:cubicBezTo>
                      <a:pt x="4026" y="6681"/>
                      <a:pt x="4228" y="6777"/>
                      <a:pt x="4433" y="6864"/>
                    </a:cubicBezTo>
                    <a:cubicBezTo>
                      <a:pt x="5481" y="7286"/>
                      <a:pt x="6609" y="7521"/>
                      <a:pt x="7757" y="7656"/>
                    </a:cubicBezTo>
                    <a:cubicBezTo>
                      <a:pt x="8447" y="7740"/>
                      <a:pt x="9144" y="7784"/>
                      <a:pt x="9837" y="7814"/>
                    </a:cubicBezTo>
                    <a:cubicBezTo>
                      <a:pt x="10239" y="7829"/>
                      <a:pt x="10641" y="7836"/>
                      <a:pt x="11043" y="7836"/>
                    </a:cubicBezTo>
                    <a:cubicBezTo>
                      <a:pt x="12033" y="7836"/>
                      <a:pt x="13023" y="7792"/>
                      <a:pt x="14005" y="7716"/>
                    </a:cubicBezTo>
                    <a:cubicBezTo>
                      <a:pt x="14464" y="7679"/>
                      <a:pt x="14924" y="7636"/>
                      <a:pt x="15378" y="7587"/>
                    </a:cubicBezTo>
                    <a:cubicBezTo>
                      <a:pt x="16289" y="7486"/>
                      <a:pt x="17189" y="7360"/>
                      <a:pt x="18077" y="7212"/>
                    </a:cubicBezTo>
                    <a:cubicBezTo>
                      <a:pt x="18101" y="7209"/>
                      <a:pt x="18124" y="7204"/>
                      <a:pt x="18145" y="7200"/>
                    </a:cubicBezTo>
                    <a:cubicBezTo>
                      <a:pt x="17276" y="6895"/>
                      <a:pt x="16546" y="6598"/>
                      <a:pt x="15681" y="6166"/>
                    </a:cubicBezTo>
                    <a:cubicBezTo>
                      <a:pt x="13786" y="6418"/>
                      <a:pt x="12000" y="6549"/>
                      <a:pt x="10389" y="6549"/>
                    </a:cubicBezTo>
                    <a:cubicBezTo>
                      <a:pt x="10172" y="6549"/>
                      <a:pt x="9959" y="6547"/>
                      <a:pt x="9748" y="6542"/>
                    </a:cubicBezTo>
                    <a:cubicBezTo>
                      <a:pt x="9625" y="6539"/>
                      <a:pt x="9509" y="6534"/>
                      <a:pt x="9392" y="6528"/>
                    </a:cubicBezTo>
                    <a:cubicBezTo>
                      <a:pt x="9207" y="6265"/>
                      <a:pt x="9030" y="6001"/>
                      <a:pt x="8850" y="5745"/>
                    </a:cubicBezTo>
                    <a:cubicBezTo>
                      <a:pt x="8413" y="5016"/>
                      <a:pt x="8017" y="4306"/>
                      <a:pt x="7745" y="3610"/>
                    </a:cubicBezTo>
                    <a:cubicBezTo>
                      <a:pt x="7672" y="3437"/>
                      <a:pt x="7600" y="3269"/>
                      <a:pt x="7527" y="3104"/>
                    </a:cubicBezTo>
                    <a:cubicBezTo>
                      <a:pt x="7465" y="2936"/>
                      <a:pt x="7418" y="2767"/>
                      <a:pt x="7365" y="2604"/>
                    </a:cubicBezTo>
                    <a:cubicBezTo>
                      <a:pt x="7260" y="2277"/>
                      <a:pt x="7163" y="1967"/>
                      <a:pt x="7070" y="1677"/>
                    </a:cubicBezTo>
                    <a:cubicBezTo>
                      <a:pt x="7050" y="1579"/>
                      <a:pt x="7032" y="1486"/>
                      <a:pt x="7011" y="1392"/>
                    </a:cubicBezTo>
                    <a:lnTo>
                      <a:pt x="6764" y="1267"/>
                    </a:lnTo>
                    <a:lnTo>
                      <a:pt x="6764" y="1267"/>
                    </a:lnTo>
                    <a:cubicBezTo>
                      <a:pt x="6783" y="1416"/>
                      <a:pt x="6802" y="1569"/>
                      <a:pt x="6821" y="1730"/>
                    </a:cubicBezTo>
                    <a:cubicBezTo>
                      <a:pt x="6889" y="2034"/>
                      <a:pt x="6962" y="2357"/>
                      <a:pt x="7037" y="2698"/>
                    </a:cubicBezTo>
                    <a:cubicBezTo>
                      <a:pt x="7077" y="2868"/>
                      <a:pt x="7111" y="3046"/>
                      <a:pt x="7159" y="3224"/>
                    </a:cubicBezTo>
                    <a:cubicBezTo>
                      <a:pt x="7217" y="3398"/>
                      <a:pt x="7277" y="3578"/>
                      <a:pt x="7338" y="3759"/>
                    </a:cubicBezTo>
                    <a:cubicBezTo>
                      <a:pt x="7555" y="4501"/>
                      <a:pt x="7899" y="5266"/>
                      <a:pt x="8291" y="6064"/>
                    </a:cubicBezTo>
                    <a:cubicBezTo>
                      <a:pt x="8369" y="6199"/>
                      <a:pt x="8447" y="6340"/>
                      <a:pt x="8526" y="6480"/>
                    </a:cubicBezTo>
                    <a:cubicBezTo>
                      <a:pt x="8341" y="6467"/>
                      <a:pt x="8165" y="6451"/>
                      <a:pt x="7992" y="6432"/>
                    </a:cubicBezTo>
                    <a:cubicBezTo>
                      <a:pt x="6929" y="4740"/>
                      <a:pt x="6180" y="2831"/>
                      <a:pt x="5822" y="788"/>
                    </a:cubicBezTo>
                    <a:cubicBezTo>
                      <a:pt x="5298" y="524"/>
                      <a:pt x="4769" y="261"/>
                      <a:pt x="4240"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5002742" y="2291937"/>
                <a:ext cx="1123113" cy="1172234"/>
              </a:xfrm>
              <a:custGeom>
                <a:rect b="b" l="l" r="r" t="t"/>
                <a:pathLst>
                  <a:path extrusionOk="0" h="25860" w="24775">
                    <a:moveTo>
                      <a:pt x="11873" y="8622"/>
                    </a:moveTo>
                    <a:cubicBezTo>
                      <a:pt x="12702" y="8622"/>
                      <a:pt x="13517" y="8646"/>
                      <a:pt x="14308" y="8698"/>
                    </a:cubicBezTo>
                    <a:cubicBezTo>
                      <a:pt x="15175" y="8757"/>
                      <a:pt x="16009" y="8850"/>
                      <a:pt x="16793" y="8991"/>
                    </a:cubicBezTo>
                    <a:cubicBezTo>
                      <a:pt x="17577" y="9130"/>
                      <a:pt x="18314" y="9291"/>
                      <a:pt x="18976" y="9509"/>
                    </a:cubicBezTo>
                    <a:cubicBezTo>
                      <a:pt x="19638" y="9722"/>
                      <a:pt x="20236" y="9960"/>
                      <a:pt x="20726" y="10246"/>
                    </a:cubicBezTo>
                    <a:cubicBezTo>
                      <a:pt x="21222" y="10522"/>
                      <a:pt x="21622" y="10816"/>
                      <a:pt x="21910" y="11100"/>
                    </a:cubicBezTo>
                    <a:cubicBezTo>
                      <a:pt x="21983" y="11171"/>
                      <a:pt x="22051" y="11239"/>
                      <a:pt x="22117" y="11302"/>
                    </a:cubicBezTo>
                    <a:cubicBezTo>
                      <a:pt x="22179" y="11368"/>
                      <a:pt x="22229" y="11437"/>
                      <a:pt x="22278" y="11498"/>
                    </a:cubicBezTo>
                    <a:cubicBezTo>
                      <a:pt x="22307" y="11534"/>
                      <a:pt x="22331" y="11565"/>
                      <a:pt x="22358" y="11597"/>
                    </a:cubicBezTo>
                    <a:lnTo>
                      <a:pt x="22320" y="11608"/>
                    </a:lnTo>
                    <a:cubicBezTo>
                      <a:pt x="22296" y="11581"/>
                      <a:pt x="22273" y="11554"/>
                      <a:pt x="22246" y="11523"/>
                    </a:cubicBezTo>
                    <a:cubicBezTo>
                      <a:pt x="22148" y="11402"/>
                      <a:pt x="22018" y="11282"/>
                      <a:pt x="21866" y="11151"/>
                    </a:cubicBezTo>
                    <a:cubicBezTo>
                      <a:pt x="21568" y="10884"/>
                      <a:pt x="21163" y="10611"/>
                      <a:pt x="20666" y="10362"/>
                    </a:cubicBezTo>
                    <a:cubicBezTo>
                      <a:pt x="20171" y="10104"/>
                      <a:pt x="19577" y="9896"/>
                      <a:pt x="18921" y="9698"/>
                    </a:cubicBezTo>
                    <a:cubicBezTo>
                      <a:pt x="18265" y="9502"/>
                      <a:pt x="17531" y="9363"/>
                      <a:pt x="16754" y="9246"/>
                    </a:cubicBezTo>
                    <a:cubicBezTo>
                      <a:pt x="15978" y="9125"/>
                      <a:pt x="15148" y="9063"/>
                      <a:pt x="14290" y="9005"/>
                    </a:cubicBezTo>
                    <a:cubicBezTo>
                      <a:pt x="13613" y="8966"/>
                      <a:pt x="12917" y="8948"/>
                      <a:pt x="12210" y="8948"/>
                    </a:cubicBezTo>
                    <a:cubicBezTo>
                      <a:pt x="11563" y="8948"/>
                      <a:pt x="10907" y="8963"/>
                      <a:pt x="10248" y="8992"/>
                    </a:cubicBezTo>
                    <a:cubicBezTo>
                      <a:pt x="10184" y="8879"/>
                      <a:pt x="10123" y="8768"/>
                      <a:pt x="10056" y="8658"/>
                    </a:cubicBezTo>
                    <a:cubicBezTo>
                      <a:pt x="10665" y="8634"/>
                      <a:pt x="11272" y="8622"/>
                      <a:pt x="11873" y="8622"/>
                    </a:cubicBezTo>
                    <a:close/>
                    <a:moveTo>
                      <a:pt x="11973" y="13276"/>
                    </a:moveTo>
                    <a:cubicBezTo>
                      <a:pt x="13218" y="13636"/>
                      <a:pt x="13820" y="14139"/>
                      <a:pt x="13946" y="14612"/>
                    </a:cubicBezTo>
                    <a:cubicBezTo>
                      <a:pt x="14088" y="15150"/>
                      <a:pt x="13712" y="16026"/>
                      <a:pt x="12489" y="17134"/>
                    </a:cubicBezTo>
                    <a:cubicBezTo>
                      <a:pt x="12461" y="15806"/>
                      <a:pt x="12286" y="14513"/>
                      <a:pt x="11973" y="13276"/>
                    </a:cubicBezTo>
                    <a:close/>
                    <a:moveTo>
                      <a:pt x="3705" y="4152"/>
                    </a:moveTo>
                    <a:lnTo>
                      <a:pt x="3705" y="4152"/>
                    </a:lnTo>
                    <a:cubicBezTo>
                      <a:pt x="3705" y="4152"/>
                      <a:pt x="3840" y="4238"/>
                      <a:pt x="4089" y="4399"/>
                    </a:cubicBezTo>
                    <a:cubicBezTo>
                      <a:pt x="4215" y="4480"/>
                      <a:pt x="4370" y="4581"/>
                      <a:pt x="4551" y="4699"/>
                    </a:cubicBezTo>
                    <a:cubicBezTo>
                      <a:pt x="4726" y="4828"/>
                      <a:pt x="4926" y="4975"/>
                      <a:pt x="5150" y="5141"/>
                    </a:cubicBezTo>
                    <a:cubicBezTo>
                      <a:pt x="5592" y="5482"/>
                      <a:pt x="6109" y="5922"/>
                      <a:pt x="6665" y="6469"/>
                    </a:cubicBezTo>
                    <a:cubicBezTo>
                      <a:pt x="6940" y="6744"/>
                      <a:pt x="7219" y="7052"/>
                      <a:pt x="7511" y="7379"/>
                    </a:cubicBezTo>
                    <a:cubicBezTo>
                      <a:pt x="7786" y="7718"/>
                      <a:pt x="8083" y="8071"/>
                      <a:pt x="8351" y="8470"/>
                    </a:cubicBezTo>
                    <a:cubicBezTo>
                      <a:pt x="8910" y="9251"/>
                      <a:pt x="9446" y="10154"/>
                      <a:pt x="9889" y="11165"/>
                    </a:cubicBezTo>
                    <a:cubicBezTo>
                      <a:pt x="10338" y="12172"/>
                      <a:pt x="10714" y="13282"/>
                      <a:pt x="10945" y="14468"/>
                    </a:cubicBezTo>
                    <a:cubicBezTo>
                      <a:pt x="11174" y="15645"/>
                      <a:pt x="11282" y="16887"/>
                      <a:pt x="11214" y="18145"/>
                    </a:cubicBezTo>
                    <a:cubicBezTo>
                      <a:pt x="11079" y="18242"/>
                      <a:pt x="10939" y="18338"/>
                      <a:pt x="10791" y="18438"/>
                    </a:cubicBezTo>
                    <a:lnTo>
                      <a:pt x="10808" y="18150"/>
                    </a:lnTo>
                    <a:cubicBezTo>
                      <a:pt x="10885" y="16922"/>
                      <a:pt x="10790" y="15694"/>
                      <a:pt x="10573" y="14538"/>
                    </a:cubicBezTo>
                    <a:cubicBezTo>
                      <a:pt x="10347" y="13382"/>
                      <a:pt x="10013" y="12287"/>
                      <a:pt x="9596" y="11288"/>
                    </a:cubicBezTo>
                    <a:cubicBezTo>
                      <a:pt x="9185" y="10288"/>
                      <a:pt x="8680" y="9389"/>
                      <a:pt x="8149" y="8608"/>
                    </a:cubicBezTo>
                    <a:cubicBezTo>
                      <a:pt x="7626" y="7817"/>
                      <a:pt x="7065" y="7151"/>
                      <a:pt x="6547" y="6581"/>
                    </a:cubicBezTo>
                    <a:cubicBezTo>
                      <a:pt x="6018" y="6019"/>
                      <a:pt x="5521" y="5562"/>
                      <a:pt x="5096" y="5208"/>
                    </a:cubicBezTo>
                    <a:cubicBezTo>
                      <a:pt x="4881" y="5034"/>
                      <a:pt x="4688" y="4877"/>
                      <a:pt x="4520" y="4742"/>
                    </a:cubicBezTo>
                    <a:cubicBezTo>
                      <a:pt x="4346" y="4616"/>
                      <a:pt x="4197" y="4507"/>
                      <a:pt x="4076" y="4419"/>
                    </a:cubicBezTo>
                    <a:cubicBezTo>
                      <a:pt x="3834" y="4245"/>
                      <a:pt x="3705" y="4152"/>
                      <a:pt x="3705" y="4152"/>
                    </a:cubicBezTo>
                    <a:close/>
                    <a:moveTo>
                      <a:pt x="7160" y="0"/>
                    </a:moveTo>
                    <a:lnTo>
                      <a:pt x="5377" y="3547"/>
                    </a:lnTo>
                    <a:cubicBezTo>
                      <a:pt x="4493" y="2903"/>
                      <a:pt x="3547" y="2343"/>
                      <a:pt x="2549" y="1873"/>
                    </a:cubicBezTo>
                    <a:lnTo>
                      <a:pt x="1184" y="6618"/>
                    </a:lnTo>
                    <a:cubicBezTo>
                      <a:pt x="1261" y="6616"/>
                      <a:pt x="1342" y="6615"/>
                      <a:pt x="1415" y="6612"/>
                    </a:cubicBezTo>
                    <a:cubicBezTo>
                      <a:pt x="1877" y="8406"/>
                      <a:pt x="2147" y="10790"/>
                      <a:pt x="1844" y="13828"/>
                    </a:cubicBezTo>
                    <a:cubicBezTo>
                      <a:pt x="1613" y="13873"/>
                      <a:pt x="1386" y="13920"/>
                      <a:pt x="1151" y="13967"/>
                    </a:cubicBezTo>
                    <a:cubicBezTo>
                      <a:pt x="780" y="14029"/>
                      <a:pt x="402" y="14094"/>
                      <a:pt x="15" y="14158"/>
                    </a:cubicBezTo>
                    <a:cubicBezTo>
                      <a:pt x="9" y="14158"/>
                      <a:pt x="5" y="14161"/>
                      <a:pt x="0" y="14161"/>
                    </a:cubicBezTo>
                    <a:cubicBezTo>
                      <a:pt x="1180" y="14658"/>
                      <a:pt x="2064" y="15289"/>
                      <a:pt x="2627" y="16047"/>
                    </a:cubicBezTo>
                    <a:cubicBezTo>
                      <a:pt x="3329" y="16994"/>
                      <a:pt x="3493" y="18110"/>
                      <a:pt x="3105" y="19277"/>
                    </a:cubicBezTo>
                    <a:cubicBezTo>
                      <a:pt x="3095" y="19311"/>
                      <a:pt x="3083" y="19344"/>
                      <a:pt x="3074" y="19379"/>
                    </a:cubicBezTo>
                    <a:cubicBezTo>
                      <a:pt x="2956" y="19770"/>
                      <a:pt x="2662" y="20744"/>
                      <a:pt x="1531" y="21066"/>
                    </a:cubicBezTo>
                    <a:lnTo>
                      <a:pt x="972" y="22743"/>
                    </a:lnTo>
                    <a:lnTo>
                      <a:pt x="3281" y="23510"/>
                    </a:lnTo>
                    <a:cubicBezTo>
                      <a:pt x="3412" y="23460"/>
                      <a:pt x="3545" y="23408"/>
                      <a:pt x="3674" y="23357"/>
                    </a:cubicBezTo>
                    <a:cubicBezTo>
                      <a:pt x="4650" y="22967"/>
                      <a:pt x="5557" y="22587"/>
                      <a:pt x="6383" y="22213"/>
                    </a:cubicBezTo>
                    <a:cubicBezTo>
                      <a:pt x="6657" y="22088"/>
                      <a:pt x="6923" y="21964"/>
                      <a:pt x="7179" y="21839"/>
                    </a:cubicBezTo>
                    <a:cubicBezTo>
                      <a:pt x="7692" y="21594"/>
                      <a:pt x="8166" y="21353"/>
                      <a:pt x="8603" y="21125"/>
                    </a:cubicBezTo>
                    <a:cubicBezTo>
                      <a:pt x="9038" y="20895"/>
                      <a:pt x="9434" y="20676"/>
                      <a:pt x="9786" y="20470"/>
                    </a:cubicBezTo>
                    <a:cubicBezTo>
                      <a:pt x="9963" y="20366"/>
                      <a:pt x="10128" y="20267"/>
                      <a:pt x="10283" y="20171"/>
                    </a:cubicBezTo>
                    <a:cubicBezTo>
                      <a:pt x="10748" y="19885"/>
                      <a:pt x="11116" y="19637"/>
                      <a:pt x="11385" y="19449"/>
                    </a:cubicBezTo>
                    <a:cubicBezTo>
                      <a:pt x="11737" y="19190"/>
                      <a:pt x="11925" y="19052"/>
                      <a:pt x="11925" y="19051"/>
                    </a:cubicBezTo>
                    <a:lnTo>
                      <a:pt x="11925" y="19051"/>
                    </a:lnTo>
                    <a:cubicBezTo>
                      <a:pt x="11925" y="19052"/>
                      <a:pt x="11741" y="19194"/>
                      <a:pt x="11393" y="19462"/>
                    </a:cubicBezTo>
                    <a:cubicBezTo>
                      <a:pt x="11040" y="19723"/>
                      <a:pt x="10513" y="20091"/>
                      <a:pt x="9817" y="20521"/>
                    </a:cubicBezTo>
                    <a:cubicBezTo>
                      <a:pt x="9467" y="20734"/>
                      <a:pt x="9077" y="20964"/>
                      <a:pt x="8646" y="21204"/>
                    </a:cubicBezTo>
                    <a:cubicBezTo>
                      <a:pt x="7352" y="21925"/>
                      <a:pt x="5701" y="22746"/>
                      <a:pt x="3751" y="23543"/>
                    </a:cubicBezTo>
                    <a:cubicBezTo>
                      <a:pt x="3694" y="23565"/>
                      <a:pt x="3637" y="23589"/>
                      <a:pt x="3580" y="23611"/>
                    </a:cubicBezTo>
                    <a:lnTo>
                      <a:pt x="4654" y="23968"/>
                    </a:lnTo>
                    <a:cubicBezTo>
                      <a:pt x="4681" y="23958"/>
                      <a:pt x="4710" y="23946"/>
                      <a:pt x="4738" y="23937"/>
                    </a:cubicBezTo>
                    <a:cubicBezTo>
                      <a:pt x="6208" y="23349"/>
                      <a:pt x="7539" y="22769"/>
                      <a:pt x="8694" y="22202"/>
                    </a:cubicBezTo>
                    <a:cubicBezTo>
                      <a:pt x="9271" y="21920"/>
                      <a:pt x="9807" y="21645"/>
                      <a:pt x="10297" y="21381"/>
                    </a:cubicBezTo>
                    <a:cubicBezTo>
                      <a:pt x="10787" y="21118"/>
                      <a:pt x="11232" y="20866"/>
                      <a:pt x="11627" y="20629"/>
                    </a:cubicBezTo>
                    <a:cubicBezTo>
                      <a:pt x="11824" y="20510"/>
                      <a:pt x="12011" y="20396"/>
                      <a:pt x="12185" y="20287"/>
                    </a:cubicBezTo>
                    <a:cubicBezTo>
                      <a:pt x="12708" y="19959"/>
                      <a:pt x="13121" y="19676"/>
                      <a:pt x="13423" y="19461"/>
                    </a:cubicBezTo>
                    <a:cubicBezTo>
                      <a:pt x="13822" y="19166"/>
                      <a:pt x="14033" y="19010"/>
                      <a:pt x="14033" y="19010"/>
                    </a:cubicBezTo>
                    <a:lnTo>
                      <a:pt x="14033" y="19010"/>
                    </a:lnTo>
                    <a:cubicBezTo>
                      <a:pt x="14033" y="19010"/>
                      <a:pt x="13823" y="19171"/>
                      <a:pt x="13433" y="19475"/>
                    </a:cubicBezTo>
                    <a:cubicBezTo>
                      <a:pt x="13065" y="19747"/>
                      <a:pt x="12528" y="20127"/>
                      <a:pt x="11827" y="20570"/>
                    </a:cubicBezTo>
                    <a:cubicBezTo>
                      <a:pt x="11671" y="20668"/>
                      <a:pt x="11509" y="20770"/>
                      <a:pt x="11335" y="20875"/>
                    </a:cubicBezTo>
                    <a:cubicBezTo>
                      <a:pt x="10413" y="21435"/>
                      <a:pt x="9257" y="22073"/>
                      <a:pt x="7898" y="22735"/>
                    </a:cubicBezTo>
                    <a:cubicBezTo>
                      <a:pt x="7202" y="23073"/>
                      <a:pt x="6453" y="23417"/>
                      <a:pt x="5652" y="23760"/>
                    </a:cubicBezTo>
                    <a:cubicBezTo>
                      <a:pt x="5417" y="23860"/>
                      <a:pt x="5176" y="23961"/>
                      <a:pt x="4932" y="24062"/>
                    </a:cubicBezTo>
                    <a:lnTo>
                      <a:pt x="6023" y="24424"/>
                    </a:lnTo>
                    <a:cubicBezTo>
                      <a:pt x="7574" y="23800"/>
                      <a:pt x="8979" y="23171"/>
                      <a:pt x="10207" y="22566"/>
                    </a:cubicBezTo>
                    <a:cubicBezTo>
                      <a:pt x="11492" y="21931"/>
                      <a:pt x="12588" y="21326"/>
                      <a:pt x="13466" y="20789"/>
                    </a:cubicBezTo>
                    <a:cubicBezTo>
                      <a:pt x="14347" y="20253"/>
                      <a:pt x="15015" y="19795"/>
                      <a:pt x="15463" y="19473"/>
                    </a:cubicBezTo>
                    <a:cubicBezTo>
                      <a:pt x="15906" y="19143"/>
                      <a:pt x="16141" y="18967"/>
                      <a:pt x="16141" y="18967"/>
                    </a:cubicBezTo>
                    <a:lnTo>
                      <a:pt x="16141" y="18967"/>
                    </a:lnTo>
                    <a:cubicBezTo>
                      <a:pt x="16141" y="18967"/>
                      <a:pt x="16051" y="19037"/>
                      <a:pt x="15877" y="19172"/>
                    </a:cubicBezTo>
                    <a:cubicBezTo>
                      <a:pt x="15771" y="19253"/>
                      <a:pt x="15637" y="19359"/>
                      <a:pt x="15471" y="19487"/>
                    </a:cubicBezTo>
                    <a:cubicBezTo>
                      <a:pt x="15089" y="19773"/>
                      <a:pt x="14543" y="20163"/>
                      <a:pt x="13838" y="20620"/>
                    </a:cubicBezTo>
                    <a:cubicBezTo>
                      <a:pt x="13679" y="20722"/>
                      <a:pt x="13513" y="20829"/>
                      <a:pt x="13336" y="20938"/>
                    </a:cubicBezTo>
                    <a:cubicBezTo>
                      <a:pt x="12749" y="21308"/>
                      <a:pt x="12070" y="21706"/>
                      <a:pt x="11304" y="22124"/>
                    </a:cubicBezTo>
                    <a:cubicBezTo>
                      <a:pt x="10998" y="22291"/>
                      <a:pt x="10677" y="22461"/>
                      <a:pt x="10346" y="22634"/>
                    </a:cubicBezTo>
                    <a:cubicBezTo>
                      <a:pt x="10179" y="22720"/>
                      <a:pt x="10010" y="22808"/>
                      <a:pt x="9837" y="22895"/>
                    </a:cubicBezTo>
                    <a:cubicBezTo>
                      <a:pt x="9130" y="23252"/>
                      <a:pt x="8368" y="23615"/>
                      <a:pt x="7555" y="23977"/>
                    </a:cubicBezTo>
                    <a:cubicBezTo>
                      <a:pt x="7150" y="24158"/>
                      <a:pt x="6729" y="24340"/>
                      <a:pt x="6298" y="24521"/>
                    </a:cubicBezTo>
                    <a:lnTo>
                      <a:pt x="7387" y="24884"/>
                    </a:lnTo>
                    <a:cubicBezTo>
                      <a:pt x="9872" y="23870"/>
                      <a:pt x="11999" y="22832"/>
                      <a:pt x="13679" y="21902"/>
                    </a:cubicBezTo>
                    <a:cubicBezTo>
                      <a:pt x="14279" y="21569"/>
                      <a:pt x="14823" y="21251"/>
                      <a:pt x="15306" y="20952"/>
                    </a:cubicBezTo>
                    <a:cubicBezTo>
                      <a:pt x="16033" y="20506"/>
                      <a:pt x="16626" y="20106"/>
                      <a:pt x="17087" y="19783"/>
                    </a:cubicBezTo>
                    <a:cubicBezTo>
                      <a:pt x="17240" y="19676"/>
                      <a:pt x="17378" y="19578"/>
                      <a:pt x="17503" y="19488"/>
                    </a:cubicBezTo>
                    <a:cubicBezTo>
                      <a:pt x="17686" y="19351"/>
                      <a:pt x="17838" y="19238"/>
                      <a:pt x="17954" y="19150"/>
                    </a:cubicBezTo>
                    <a:cubicBezTo>
                      <a:pt x="18073" y="19062"/>
                      <a:pt x="18156" y="18998"/>
                      <a:pt x="18203" y="18963"/>
                    </a:cubicBezTo>
                    <a:cubicBezTo>
                      <a:pt x="18215" y="18954"/>
                      <a:pt x="18224" y="18947"/>
                      <a:pt x="18232" y="18941"/>
                    </a:cubicBezTo>
                    <a:lnTo>
                      <a:pt x="18232" y="18941"/>
                    </a:lnTo>
                    <a:cubicBezTo>
                      <a:pt x="18214" y="18955"/>
                      <a:pt x="18185" y="18978"/>
                      <a:pt x="18144" y="19009"/>
                    </a:cubicBezTo>
                    <a:cubicBezTo>
                      <a:pt x="18027" y="19098"/>
                      <a:pt x="17813" y="19265"/>
                      <a:pt x="17513" y="19500"/>
                    </a:cubicBezTo>
                    <a:cubicBezTo>
                      <a:pt x="17270" y="19683"/>
                      <a:pt x="16966" y="19904"/>
                      <a:pt x="16603" y="20158"/>
                    </a:cubicBezTo>
                    <a:cubicBezTo>
                      <a:pt x="16241" y="20412"/>
                      <a:pt x="15819" y="20695"/>
                      <a:pt x="15340" y="21003"/>
                    </a:cubicBezTo>
                    <a:cubicBezTo>
                      <a:pt x="14980" y="21234"/>
                      <a:pt x="14588" y="21477"/>
                      <a:pt x="14162" y="21728"/>
                    </a:cubicBezTo>
                    <a:cubicBezTo>
                      <a:pt x="13454" y="22147"/>
                      <a:pt x="12657" y="22590"/>
                      <a:pt x="11777" y="23051"/>
                    </a:cubicBezTo>
                    <a:cubicBezTo>
                      <a:pt x="11424" y="23233"/>
                      <a:pt x="11060" y="23420"/>
                      <a:pt x="10683" y="23605"/>
                    </a:cubicBezTo>
                    <a:cubicBezTo>
                      <a:pt x="9759" y="24060"/>
                      <a:pt x="8754" y="24522"/>
                      <a:pt x="7681" y="24978"/>
                    </a:cubicBezTo>
                    <a:lnTo>
                      <a:pt x="10332" y="25860"/>
                    </a:lnTo>
                    <a:cubicBezTo>
                      <a:pt x="10488" y="25579"/>
                      <a:pt x="10637" y="25296"/>
                      <a:pt x="10778" y="25007"/>
                    </a:cubicBezTo>
                    <a:cubicBezTo>
                      <a:pt x="11120" y="24847"/>
                      <a:pt x="11458" y="24685"/>
                      <a:pt x="11792" y="24521"/>
                    </a:cubicBezTo>
                    <a:lnTo>
                      <a:pt x="17868" y="25207"/>
                    </a:lnTo>
                    <a:lnTo>
                      <a:pt x="17902" y="24910"/>
                    </a:lnTo>
                    <a:lnTo>
                      <a:pt x="12283" y="24275"/>
                    </a:lnTo>
                    <a:cubicBezTo>
                      <a:pt x="13201" y="23813"/>
                      <a:pt x="14083" y="23341"/>
                      <a:pt x="14926" y="22853"/>
                    </a:cubicBezTo>
                    <a:lnTo>
                      <a:pt x="19700" y="22884"/>
                    </a:lnTo>
                    <a:lnTo>
                      <a:pt x="19701" y="22585"/>
                    </a:lnTo>
                    <a:lnTo>
                      <a:pt x="15430" y="22558"/>
                    </a:lnTo>
                    <a:cubicBezTo>
                      <a:pt x="16116" y="22151"/>
                      <a:pt x="16779" y="21735"/>
                      <a:pt x="17409" y="21312"/>
                    </a:cubicBezTo>
                    <a:cubicBezTo>
                      <a:pt x="22409" y="17944"/>
                      <a:pt x="24775" y="14619"/>
                      <a:pt x="24067" y="11945"/>
                    </a:cubicBezTo>
                    <a:cubicBezTo>
                      <a:pt x="23361" y="9258"/>
                      <a:pt x="19782" y="7697"/>
                      <a:pt x="13719" y="7428"/>
                    </a:cubicBezTo>
                    <a:lnTo>
                      <a:pt x="13705" y="7428"/>
                    </a:lnTo>
                    <a:lnTo>
                      <a:pt x="15125" y="6200"/>
                    </a:lnTo>
                    <a:lnTo>
                      <a:pt x="14928" y="5975"/>
                    </a:lnTo>
                    <a:lnTo>
                      <a:pt x="13265" y="7414"/>
                    </a:lnTo>
                    <a:cubicBezTo>
                      <a:pt x="12799" y="7399"/>
                      <a:pt x="12323" y="7391"/>
                      <a:pt x="11838" y="7391"/>
                    </a:cubicBezTo>
                    <a:cubicBezTo>
                      <a:pt x="11105" y="7391"/>
                      <a:pt x="10352" y="7408"/>
                      <a:pt x="9582" y="7442"/>
                    </a:cubicBezTo>
                    <a:lnTo>
                      <a:pt x="9831" y="7160"/>
                    </a:lnTo>
                    <a:lnTo>
                      <a:pt x="9607" y="6963"/>
                    </a:lnTo>
                    <a:lnTo>
                      <a:pt x="9219" y="7401"/>
                    </a:lnTo>
                    <a:cubicBezTo>
                      <a:pt x="8770" y="6783"/>
                      <a:pt x="8284" y="6197"/>
                      <a:pt x="7761" y="5646"/>
                    </a:cubicBezTo>
                    <a:lnTo>
                      <a:pt x="10342" y="1880"/>
                    </a:lnTo>
                    <a:lnTo>
                      <a:pt x="10094" y="1711"/>
                    </a:lnTo>
                    <a:lnTo>
                      <a:pt x="7548" y="5425"/>
                    </a:lnTo>
                    <a:cubicBezTo>
                      <a:pt x="6949" y="4814"/>
                      <a:pt x="6304" y="4246"/>
                      <a:pt x="5620" y="3729"/>
                    </a:cubicBezTo>
                    <a:lnTo>
                      <a:pt x="7428" y="134"/>
                    </a:lnTo>
                    <a:lnTo>
                      <a:pt x="7160"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3505450" y="3096046"/>
                <a:ext cx="1960404" cy="884932"/>
              </a:xfrm>
              <a:custGeom>
                <a:rect b="b" l="l" r="r" t="t"/>
                <a:pathLst>
                  <a:path extrusionOk="0" h="19522" w="43245">
                    <a:moveTo>
                      <a:pt x="27354" y="12643"/>
                    </a:moveTo>
                    <a:lnTo>
                      <a:pt x="27354" y="12643"/>
                    </a:lnTo>
                    <a:cubicBezTo>
                      <a:pt x="26469" y="13141"/>
                      <a:pt x="25483" y="13426"/>
                      <a:pt x="24385" y="13426"/>
                    </a:cubicBezTo>
                    <a:cubicBezTo>
                      <a:pt x="24060" y="13426"/>
                      <a:pt x="23726" y="13402"/>
                      <a:pt x="23382" y="13350"/>
                    </a:cubicBezTo>
                    <a:cubicBezTo>
                      <a:pt x="24691" y="13154"/>
                      <a:pt x="26017" y="12920"/>
                      <a:pt x="27354" y="12643"/>
                    </a:cubicBezTo>
                    <a:close/>
                    <a:moveTo>
                      <a:pt x="7588" y="0"/>
                    </a:moveTo>
                    <a:cubicBezTo>
                      <a:pt x="7553" y="22"/>
                      <a:pt x="7516" y="43"/>
                      <a:pt x="7481" y="65"/>
                    </a:cubicBezTo>
                    <a:cubicBezTo>
                      <a:pt x="2343" y="3294"/>
                      <a:pt x="1" y="6419"/>
                      <a:pt x="710" y="9098"/>
                    </a:cubicBezTo>
                    <a:cubicBezTo>
                      <a:pt x="1416" y="11772"/>
                      <a:pt x="5116" y="13496"/>
                      <a:pt x="11127" y="13953"/>
                    </a:cubicBezTo>
                    <a:cubicBezTo>
                      <a:pt x="12180" y="14033"/>
                      <a:pt x="13275" y="14071"/>
                      <a:pt x="14409" y="14071"/>
                    </a:cubicBezTo>
                    <a:cubicBezTo>
                      <a:pt x="14519" y="14071"/>
                      <a:pt x="14633" y="14068"/>
                      <a:pt x="14746" y="14068"/>
                    </a:cubicBezTo>
                    <a:lnTo>
                      <a:pt x="14449" y="14264"/>
                    </a:lnTo>
                    <a:lnTo>
                      <a:pt x="14613" y="14514"/>
                    </a:lnTo>
                    <a:lnTo>
                      <a:pt x="15296" y="14063"/>
                    </a:lnTo>
                    <a:cubicBezTo>
                      <a:pt x="16153" y="14048"/>
                      <a:pt x="17029" y="14009"/>
                      <a:pt x="17920" y="13950"/>
                    </a:cubicBezTo>
                    <a:lnTo>
                      <a:pt x="17920" y="13950"/>
                    </a:lnTo>
                    <a:lnTo>
                      <a:pt x="12307" y="18741"/>
                    </a:lnTo>
                    <a:lnTo>
                      <a:pt x="12502" y="18968"/>
                    </a:lnTo>
                    <a:lnTo>
                      <a:pt x="18419" y="13916"/>
                    </a:lnTo>
                    <a:lnTo>
                      <a:pt x="18431" y="13916"/>
                    </a:lnTo>
                    <a:cubicBezTo>
                      <a:pt x="19727" y="14820"/>
                      <a:pt x="21151" y="15548"/>
                      <a:pt x="22670" y="16072"/>
                    </a:cubicBezTo>
                    <a:lnTo>
                      <a:pt x="21102" y="18937"/>
                    </a:lnTo>
                    <a:lnTo>
                      <a:pt x="21363" y="19083"/>
                    </a:lnTo>
                    <a:lnTo>
                      <a:pt x="22957" y="16171"/>
                    </a:lnTo>
                    <a:cubicBezTo>
                      <a:pt x="24406" y="16642"/>
                      <a:pt x="25939" y="16927"/>
                      <a:pt x="27527" y="16996"/>
                    </a:cubicBezTo>
                    <a:lnTo>
                      <a:pt x="27396" y="19507"/>
                    </a:lnTo>
                    <a:lnTo>
                      <a:pt x="27695" y="19522"/>
                    </a:lnTo>
                    <a:lnTo>
                      <a:pt x="27825" y="17004"/>
                    </a:lnTo>
                    <a:cubicBezTo>
                      <a:pt x="27974" y="17008"/>
                      <a:pt x="28122" y="17012"/>
                      <a:pt x="28273" y="17012"/>
                    </a:cubicBezTo>
                    <a:cubicBezTo>
                      <a:pt x="30055" y="17012"/>
                      <a:pt x="31775" y="16739"/>
                      <a:pt x="33393" y="16233"/>
                    </a:cubicBezTo>
                    <a:lnTo>
                      <a:pt x="34271" y="18643"/>
                    </a:lnTo>
                    <a:lnTo>
                      <a:pt x="34553" y="18541"/>
                    </a:lnTo>
                    <a:lnTo>
                      <a:pt x="33680" y="16143"/>
                    </a:lnTo>
                    <a:cubicBezTo>
                      <a:pt x="34426" y="15896"/>
                      <a:pt x="35145" y="15600"/>
                      <a:pt x="35842" y="15258"/>
                    </a:cubicBezTo>
                    <a:lnTo>
                      <a:pt x="38151" y="18580"/>
                    </a:lnTo>
                    <a:lnTo>
                      <a:pt x="38395" y="18408"/>
                    </a:lnTo>
                    <a:lnTo>
                      <a:pt x="36112" y="15122"/>
                    </a:lnTo>
                    <a:cubicBezTo>
                      <a:pt x="37438" y="14447"/>
                      <a:pt x="38660" y="13605"/>
                      <a:pt x="39757" y="12625"/>
                    </a:cubicBezTo>
                    <a:lnTo>
                      <a:pt x="43072" y="14967"/>
                    </a:lnTo>
                    <a:lnTo>
                      <a:pt x="43244" y="14721"/>
                    </a:lnTo>
                    <a:lnTo>
                      <a:pt x="39985" y="12418"/>
                    </a:lnTo>
                    <a:cubicBezTo>
                      <a:pt x="40222" y="12198"/>
                      <a:pt x="40454" y="11971"/>
                      <a:pt x="40678" y="11740"/>
                    </a:cubicBezTo>
                    <a:cubicBezTo>
                      <a:pt x="40158" y="11646"/>
                      <a:pt x="39639" y="11554"/>
                      <a:pt x="39131" y="11466"/>
                    </a:cubicBezTo>
                    <a:cubicBezTo>
                      <a:pt x="38957" y="11621"/>
                      <a:pt x="38783" y="11777"/>
                      <a:pt x="38611" y="11932"/>
                    </a:cubicBezTo>
                    <a:cubicBezTo>
                      <a:pt x="38172" y="12309"/>
                      <a:pt x="37692" y="12618"/>
                      <a:pt x="37254" y="12950"/>
                    </a:cubicBezTo>
                    <a:cubicBezTo>
                      <a:pt x="36785" y="13242"/>
                      <a:pt x="36319" y="13507"/>
                      <a:pt x="35875" y="13774"/>
                    </a:cubicBezTo>
                    <a:cubicBezTo>
                      <a:pt x="35405" y="13994"/>
                      <a:pt x="34951" y="14205"/>
                      <a:pt x="34514" y="14411"/>
                    </a:cubicBezTo>
                    <a:cubicBezTo>
                      <a:pt x="34064" y="14578"/>
                      <a:pt x="33628" y="14728"/>
                      <a:pt x="33216" y="14873"/>
                    </a:cubicBezTo>
                    <a:cubicBezTo>
                      <a:pt x="32802" y="15015"/>
                      <a:pt x="32390" y="15081"/>
                      <a:pt x="32014" y="15179"/>
                    </a:cubicBezTo>
                    <a:cubicBezTo>
                      <a:pt x="31823" y="15223"/>
                      <a:pt x="31641" y="15266"/>
                      <a:pt x="31463" y="15309"/>
                    </a:cubicBezTo>
                    <a:cubicBezTo>
                      <a:pt x="31283" y="15332"/>
                      <a:pt x="31109" y="15356"/>
                      <a:pt x="30942" y="15377"/>
                    </a:cubicBezTo>
                    <a:cubicBezTo>
                      <a:pt x="30608" y="15420"/>
                      <a:pt x="30303" y="15463"/>
                      <a:pt x="30026" y="15500"/>
                    </a:cubicBezTo>
                    <a:cubicBezTo>
                      <a:pt x="29470" y="15545"/>
                      <a:pt x="29030" y="15533"/>
                      <a:pt x="28733" y="15548"/>
                    </a:cubicBezTo>
                    <a:cubicBezTo>
                      <a:pt x="28435" y="15555"/>
                      <a:pt x="28277" y="15560"/>
                      <a:pt x="28277" y="15560"/>
                    </a:cubicBezTo>
                    <a:cubicBezTo>
                      <a:pt x="28277" y="15560"/>
                      <a:pt x="28435" y="15548"/>
                      <a:pt x="28733" y="15525"/>
                    </a:cubicBezTo>
                    <a:cubicBezTo>
                      <a:pt x="29030" y="15497"/>
                      <a:pt x="29466" y="15480"/>
                      <a:pt x="30017" y="15416"/>
                    </a:cubicBezTo>
                    <a:cubicBezTo>
                      <a:pt x="30291" y="15369"/>
                      <a:pt x="30593" y="15317"/>
                      <a:pt x="30923" y="15259"/>
                    </a:cubicBezTo>
                    <a:cubicBezTo>
                      <a:pt x="31089" y="15231"/>
                      <a:pt x="31259" y="15202"/>
                      <a:pt x="31438" y="15171"/>
                    </a:cubicBezTo>
                    <a:cubicBezTo>
                      <a:pt x="31612" y="15122"/>
                      <a:pt x="31792" y="15074"/>
                      <a:pt x="31978" y="15022"/>
                    </a:cubicBezTo>
                    <a:cubicBezTo>
                      <a:pt x="32347" y="14909"/>
                      <a:pt x="32750" y="14830"/>
                      <a:pt x="33153" y="14672"/>
                    </a:cubicBezTo>
                    <a:cubicBezTo>
                      <a:pt x="33555" y="14518"/>
                      <a:pt x="33978" y="14356"/>
                      <a:pt x="34420" y="14185"/>
                    </a:cubicBezTo>
                    <a:cubicBezTo>
                      <a:pt x="34843" y="13976"/>
                      <a:pt x="35285" y="13755"/>
                      <a:pt x="35742" y="13530"/>
                    </a:cubicBezTo>
                    <a:cubicBezTo>
                      <a:pt x="36173" y="13257"/>
                      <a:pt x="36625" y="12986"/>
                      <a:pt x="37077" y="12688"/>
                    </a:cubicBezTo>
                    <a:cubicBezTo>
                      <a:pt x="37500" y="12351"/>
                      <a:pt x="37961" y="12039"/>
                      <a:pt x="38382" y="11659"/>
                    </a:cubicBezTo>
                    <a:cubicBezTo>
                      <a:pt x="38477" y="11570"/>
                      <a:pt x="38577" y="11479"/>
                      <a:pt x="38675" y="11389"/>
                    </a:cubicBezTo>
                    <a:cubicBezTo>
                      <a:pt x="36543" y="11027"/>
                      <a:pt x="34622" y="10734"/>
                      <a:pt x="33448" y="10616"/>
                    </a:cubicBezTo>
                    <a:cubicBezTo>
                      <a:pt x="32716" y="10542"/>
                      <a:pt x="32081" y="10472"/>
                      <a:pt x="31512" y="10405"/>
                    </a:cubicBezTo>
                    <a:cubicBezTo>
                      <a:pt x="30123" y="10786"/>
                      <a:pt x="28692" y="11141"/>
                      <a:pt x="27210" y="11446"/>
                    </a:cubicBezTo>
                    <a:cubicBezTo>
                      <a:pt x="26014" y="11694"/>
                      <a:pt x="24792" y="11921"/>
                      <a:pt x="23548" y="12114"/>
                    </a:cubicBezTo>
                    <a:cubicBezTo>
                      <a:pt x="22305" y="12309"/>
                      <a:pt x="21043" y="12472"/>
                      <a:pt x="19763" y="12599"/>
                    </a:cubicBezTo>
                    <a:cubicBezTo>
                      <a:pt x="18166" y="12755"/>
                      <a:pt x="16545" y="12858"/>
                      <a:pt x="14916" y="12878"/>
                    </a:cubicBezTo>
                    <a:cubicBezTo>
                      <a:pt x="14735" y="12880"/>
                      <a:pt x="14554" y="12881"/>
                      <a:pt x="14372" y="12881"/>
                    </a:cubicBezTo>
                    <a:cubicBezTo>
                      <a:pt x="13576" y="12881"/>
                      <a:pt x="12778" y="12862"/>
                      <a:pt x="11981" y="12818"/>
                    </a:cubicBezTo>
                    <a:cubicBezTo>
                      <a:pt x="10677" y="12740"/>
                      <a:pt x="9373" y="12599"/>
                      <a:pt x="8090" y="12352"/>
                    </a:cubicBezTo>
                    <a:cubicBezTo>
                      <a:pt x="7770" y="12290"/>
                      <a:pt x="7450" y="12222"/>
                      <a:pt x="7133" y="12144"/>
                    </a:cubicBezTo>
                    <a:cubicBezTo>
                      <a:pt x="6181" y="11914"/>
                      <a:pt x="5248" y="11609"/>
                      <a:pt x="4371" y="11170"/>
                    </a:cubicBezTo>
                    <a:cubicBezTo>
                      <a:pt x="3789" y="10875"/>
                      <a:pt x="3232" y="10512"/>
                      <a:pt x="2770" y="10038"/>
                    </a:cubicBezTo>
                    <a:cubicBezTo>
                      <a:pt x="2424" y="9684"/>
                      <a:pt x="2142" y="9242"/>
                      <a:pt x="1990" y="8760"/>
                    </a:cubicBezTo>
                    <a:cubicBezTo>
                      <a:pt x="1941" y="8604"/>
                      <a:pt x="1907" y="8447"/>
                      <a:pt x="1888" y="8283"/>
                    </a:cubicBezTo>
                    <a:cubicBezTo>
                      <a:pt x="1802" y="7617"/>
                      <a:pt x="1968" y="6958"/>
                      <a:pt x="2231" y="6380"/>
                    </a:cubicBezTo>
                    <a:cubicBezTo>
                      <a:pt x="2495" y="5797"/>
                      <a:pt x="2857" y="5278"/>
                      <a:pt x="3251" y="4798"/>
                    </a:cubicBezTo>
                    <a:cubicBezTo>
                      <a:pt x="4044" y="3845"/>
                      <a:pt x="4963" y="3046"/>
                      <a:pt x="5903" y="2334"/>
                    </a:cubicBezTo>
                    <a:cubicBezTo>
                      <a:pt x="6803" y="1655"/>
                      <a:pt x="7724" y="1052"/>
                      <a:pt x="8642" y="498"/>
                    </a:cubicBezTo>
                    <a:cubicBezTo>
                      <a:pt x="8281" y="325"/>
                      <a:pt x="7929" y="159"/>
                      <a:pt x="758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4182539" y="2870063"/>
                <a:ext cx="323765" cy="123842"/>
              </a:xfrm>
              <a:custGeom>
                <a:rect b="b" l="l" r="r" t="t"/>
                <a:pathLst>
                  <a:path extrusionOk="0" h="2732" w="7142">
                    <a:moveTo>
                      <a:pt x="0" y="0"/>
                    </a:moveTo>
                    <a:lnTo>
                      <a:pt x="0" y="0"/>
                    </a:lnTo>
                    <a:cubicBezTo>
                      <a:pt x="1" y="0"/>
                      <a:pt x="61" y="90"/>
                      <a:pt x="211" y="226"/>
                    </a:cubicBezTo>
                    <a:cubicBezTo>
                      <a:pt x="359" y="362"/>
                      <a:pt x="593" y="548"/>
                      <a:pt x="915" y="746"/>
                    </a:cubicBezTo>
                    <a:cubicBezTo>
                      <a:pt x="1076" y="845"/>
                      <a:pt x="1255" y="954"/>
                      <a:pt x="1460" y="1055"/>
                    </a:cubicBezTo>
                    <a:cubicBezTo>
                      <a:pt x="1662" y="1166"/>
                      <a:pt x="1885" y="1268"/>
                      <a:pt x="2128" y="1373"/>
                    </a:cubicBezTo>
                    <a:cubicBezTo>
                      <a:pt x="2611" y="1585"/>
                      <a:pt x="3172" y="1792"/>
                      <a:pt x="3793" y="1981"/>
                    </a:cubicBezTo>
                    <a:cubicBezTo>
                      <a:pt x="4102" y="2087"/>
                      <a:pt x="4429" y="2166"/>
                      <a:pt x="4769" y="2259"/>
                    </a:cubicBezTo>
                    <a:cubicBezTo>
                      <a:pt x="5106" y="2356"/>
                      <a:pt x="5461" y="2431"/>
                      <a:pt x="5825" y="2510"/>
                    </a:cubicBezTo>
                    <a:cubicBezTo>
                      <a:pt x="6182" y="2591"/>
                      <a:pt x="6551" y="2670"/>
                      <a:pt x="6928" y="2732"/>
                    </a:cubicBezTo>
                    <a:cubicBezTo>
                      <a:pt x="6965" y="2397"/>
                      <a:pt x="7063" y="2125"/>
                      <a:pt x="7122" y="1961"/>
                    </a:cubicBezTo>
                    <a:cubicBezTo>
                      <a:pt x="7128" y="1941"/>
                      <a:pt x="7135" y="1925"/>
                      <a:pt x="7142" y="1906"/>
                    </a:cubicBezTo>
                    <a:cubicBezTo>
                      <a:pt x="7112" y="1905"/>
                      <a:pt x="7081" y="1903"/>
                      <a:pt x="7053" y="1901"/>
                    </a:cubicBezTo>
                    <a:cubicBezTo>
                      <a:pt x="6671" y="1883"/>
                      <a:pt x="6300" y="1845"/>
                      <a:pt x="5939" y="1805"/>
                    </a:cubicBezTo>
                    <a:cubicBezTo>
                      <a:pt x="5576" y="1769"/>
                      <a:pt x="5223" y="1733"/>
                      <a:pt x="4887" y="1676"/>
                    </a:cubicBezTo>
                    <a:cubicBezTo>
                      <a:pt x="4550" y="1624"/>
                      <a:pt x="4220" y="1584"/>
                      <a:pt x="3911" y="1515"/>
                    </a:cubicBezTo>
                    <a:cubicBezTo>
                      <a:pt x="3286" y="1397"/>
                      <a:pt x="2721" y="1260"/>
                      <a:pt x="2228" y="1106"/>
                    </a:cubicBezTo>
                    <a:cubicBezTo>
                      <a:pt x="1981" y="1030"/>
                      <a:pt x="1752" y="957"/>
                      <a:pt x="1545" y="871"/>
                    </a:cubicBezTo>
                    <a:cubicBezTo>
                      <a:pt x="1334" y="795"/>
                      <a:pt x="1147" y="709"/>
                      <a:pt x="979" y="630"/>
                    </a:cubicBezTo>
                    <a:cubicBezTo>
                      <a:pt x="644" y="473"/>
                      <a:pt x="395" y="316"/>
                      <a:pt x="234" y="199"/>
                    </a:cubicBezTo>
                    <a:cubicBezTo>
                      <a:pt x="72" y="81"/>
                      <a:pt x="1" y="0"/>
                      <a:pt x="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4483774" y="2548202"/>
                <a:ext cx="431520" cy="44242"/>
              </a:xfrm>
              <a:custGeom>
                <a:rect b="b" l="l" r="r" t="t"/>
                <a:pathLst>
                  <a:path extrusionOk="0" h="976" w="9519">
                    <a:moveTo>
                      <a:pt x="0" y="1"/>
                    </a:moveTo>
                    <a:cubicBezTo>
                      <a:pt x="0" y="1"/>
                      <a:pt x="944" y="225"/>
                      <a:pt x="2385" y="436"/>
                    </a:cubicBezTo>
                    <a:cubicBezTo>
                      <a:pt x="3106" y="536"/>
                      <a:pt x="3949" y="645"/>
                      <a:pt x="4856" y="727"/>
                    </a:cubicBezTo>
                    <a:cubicBezTo>
                      <a:pt x="5762" y="816"/>
                      <a:pt x="6733" y="879"/>
                      <a:pt x="7707" y="927"/>
                    </a:cubicBezTo>
                    <a:cubicBezTo>
                      <a:pt x="8225" y="949"/>
                      <a:pt x="8746" y="965"/>
                      <a:pt x="9256" y="975"/>
                    </a:cubicBezTo>
                    <a:lnTo>
                      <a:pt x="9518" y="284"/>
                    </a:lnTo>
                    <a:lnTo>
                      <a:pt x="9518" y="284"/>
                    </a:lnTo>
                    <a:cubicBezTo>
                      <a:pt x="8925" y="316"/>
                      <a:pt x="8319" y="344"/>
                      <a:pt x="7712" y="360"/>
                    </a:cubicBezTo>
                    <a:cubicBezTo>
                      <a:pt x="7138" y="374"/>
                      <a:pt x="6563" y="382"/>
                      <a:pt x="6002" y="382"/>
                    </a:cubicBezTo>
                    <a:cubicBezTo>
                      <a:pt x="5620" y="382"/>
                      <a:pt x="5244" y="379"/>
                      <a:pt x="4879" y="370"/>
                    </a:cubicBezTo>
                    <a:cubicBezTo>
                      <a:pt x="3972" y="355"/>
                      <a:pt x="3128" y="305"/>
                      <a:pt x="2404" y="258"/>
                    </a:cubicBezTo>
                    <a:cubicBezTo>
                      <a:pt x="958" y="155"/>
                      <a:pt x="0" y="1"/>
                      <a:pt x="0"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3602371" y="3124742"/>
                <a:ext cx="1296283" cy="538883"/>
              </a:xfrm>
              <a:custGeom>
                <a:rect b="b" l="l" r="r" t="t"/>
                <a:pathLst>
                  <a:path extrusionOk="0" h="11888" w="28595">
                    <a:moveTo>
                      <a:pt x="6792" y="1"/>
                    </a:moveTo>
                    <a:lnTo>
                      <a:pt x="6777" y="12"/>
                    </a:lnTo>
                    <a:cubicBezTo>
                      <a:pt x="5825" y="591"/>
                      <a:pt x="4871" y="1224"/>
                      <a:pt x="3948" y="1939"/>
                    </a:cubicBezTo>
                    <a:cubicBezTo>
                      <a:pt x="3028" y="2653"/>
                      <a:pt x="2125" y="3439"/>
                      <a:pt x="1360" y="4367"/>
                    </a:cubicBezTo>
                    <a:cubicBezTo>
                      <a:pt x="981" y="4833"/>
                      <a:pt x="636" y="5332"/>
                      <a:pt x="390" y="5880"/>
                    </a:cubicBezTo>
                    <a:cubicBezTo>
                      <a:pt x="145" y="6424"/>
                      <a:pt x="1" y="7023"/>
                      <a:pt x="79" y="7608"/>
                    </a:cubicBezTo>
                    <a:cubicBezTo>
                      <a:pt x="98" y="7756"/>
                      <a:pt x="128" y="7903"/>
                      <a:pt x="174" y="8044"/>
                    </a:cubicBezTo>
                    <a:cubicBezTo>
                      <a:pt x="308" y="8462"/>
                      <a:pt x="558" y="8848"/>
                      <a:pt x="876" y="9172"/>
                    </a:cubicBezTo>
                    <a:cubicBezTo>
                      <a:pt x="1302" y="9607"/>
                      <a:pt x="1830" y="9950"/>
                      <a:pt x="2388" y="10232"/>
                    </a:cubicBezTo>
                    <a:cubicBezTo>
                      <a:pt x="3515" y="10791"/>
                      <a:pt x="4760" y="11131"/>
                      <a:pt x="6021" y="11373"/>
                    </a:cubicBezTo>
                    <a:cubicBezTo>
                      <a:pt x="6652" y="11491"/>
                      <a:pt x="7291" y="11585"/>
                      <a:pt x="7933" y="11657"/>
                    </a:cubicBezTo>
                    <a:cubicBezTo>
                      <a:pt x="8574" y="11730"/>
                      <a:pt x="9220" y="11782"/>
                      <a:pt x="9867" y="11818"/>
                    </a:cubicBezTo>
                    <a:cubicBezTo>
                      <a:pt x="10696" y="11866"/>
                      <a:pt x="11527" y="11888"/>
                      <a:pt x="12357" y="11888"/>
                    </a:cubicBezTo>
                    <a:cubicBezTo>
                      <a:pt x="14114" y="11888"/>
                      <a:pt x="15868" y="11789"/>
                      <a:pt x="17595" y="11625"/>
                    </a:cubicBezTo>
                    <a:cubicBezTo>
                      <a:pt x="20135" y="11382"/>
                      <a:pt x="22623" y="10990"/>
                      <a:pt x="25008" y="10501"/>
                    </a:cubicBezTo>
                    <a:cubicBezTo>
                      <a:pt x="25604" y="10379"/>
                      <a:pt x="26192" y="10249"/>
                      <a:pt x="26776" y="10114"/>
                    </a:cubicBezTo>
                    <a:cubicBezTo>
                      <a:pt x="27392" y="9973"/>
                      <a:pt x="27997" y="9826"/>
                      <a:pt x="28595" y="9674"/>
                    </a:cubicBezTo>
                    <a:cubicBezTo>
                      <a:pt x="28024" y="9597"/>
                      <a:pt x="27529" y="9522"/>
                      <a:pt x="27077" y="9441"/>
                    </a:cubicBezTo>
                    <a:cubicBezTo>
                      <a:pt x="26351" y="9616"/>
                      <a:pt x="25615" y="9784"/>
                      <a:pt x="24863" y="9936"/>
                    </a:cubicBezTo>
                    <a:cubicBezTo>
                      <a:pt x="24392" y="10031"/>
                      <a:pt x="23916" y="10121"/>
                      <a:pt x="23437" y="10206"/>
                    </a:cubicBezTo>
                    <a:cubicBezTo>
                      <a:pt x="21361" y="10591"/>
                      <a:pt x="19207" y="10893"/>
                      <a:pt x="17011" y="11065"/>
                    </a:cubicBezTo>
                    <a:cubicBezTo>
                      <a:pt x="16426" y="11111"/>
                      <a:pt x="15836" y="11146"/>
                      <a:pt x="15247" y="11171"/>
                    </a:cubicBezTo>
                    <a:cubicBezTo>
                      <a:pt x="14632" y="11197"/>
                      <a:pt x="14016" y="11211"/>
                      <a:pt x="13398" y="11211"/>
                    </a:cubicBezTo>
                    <a:cubicBezTo>
                      <a:pt x="12630" y="11211"/>
                      <a:pt x="11861" y="11189"/>
                      <a:pt x="11092" y="11142"/>
                    </a:cubicBezTo>
                    <a:cubicBezTo>
                      <a:pt x="10832" y="11125"/>
                      <a:pt x="10571" y="11107"/>
                      <a:pt x="10310" y="11085"/>
                    </a:cubicBezTo>
                    <a:cubicBezTo>
                      <a:pt x="9190" y="10986"/>
                      <a:pt x="8076" y="10825"/>
                      <a:pt x="6984" y="10563"/>
                    </a:cubicBezTo>
                    <a:cubicBezTo>
                      <a:pt x="5987" y="10334"/>
                      <a:pt x="5000" y="10030"/>
                      <a:pt x="4095" y="9541"/>
                    </a:cubicBezTo>
                    <a:cubicBezTo>
                      <a:pt x="3645" y="9295"/>
                      <a:pt x="3218" y="8998"/>
                      <a:pt x="2858" y="8620"/>
                    </a:cubicBezTo>
                    <a:cubicBezTo>
                      <a:pt x="2563" y="8308"/>
                      <a:pt x="2333" y="7921"/>
                      <a:pt x="2214" y="7501"/>
                    </a:cubicBezTo>
                    <a:cubicBezTo>
                      <a:pt x="2188" y="7412"/>
                      <a:pt x="2162" y="7325"/>
                      <a:pt x="2148" y="7234"/>
                    </a:cubicBezTo>
                    <a:cubicBezTo>
                      <a:pt x="2035" y="6640"/>
                      <a:pt x="2155" y="6025"/>
                      <a:pt x="2380" y="5492"/>
                    </a:cubicBezTo>
                    <a:cubicBezTo>
                      <a:pt x="2603" y="4954"/>
                      <a:pt x="2924" y="4474"/>
                      <a:pt x="3275" y="4035"/>
                    </a:cubicBezTo>
                    <a:cubicBezTo>
                      <a:pt x="3982" y="3158"/>
                      <a:pt x="4812" y="2429"/>
                      <a:pt x="5661" y="1779"/>
                    </a:cubicBezTo>
                    <a:cubicBezTo>
                      <a:pt x="6312" y="1282"/>
                      <a:pt x="6977" y="831"/>
                      <a:pt x="7644" y="412"/>
                    </a:cubicBezTo>
                    <a:cubicBezTo>
                      <a:pt x="7357" y="274"/>
                      <a:pt x="7071" y="135"/>
                      <a:pt x="67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3710036" y="3149720"/>
                <a:ext cx="1089929" cy="468712"/>
              </a:xfrm>
              <a:custGeom>
                <a:rect b="b" l="l" r="r" t="t"/>
                <a:pathLst>
                  <a:path extrusionOk="0" h="10340" w="24043">
                    <a:moveTo>
                      <a:pt x="5561" y="1"/>
                    </a:moveTo>
                    <a:cubicBezTo>
                      <a:pt x="4856" y="449"/>
                      <a:pt x="4155" y="930"/>
                      <a:pt x="3471" y="1463"/>
                    </a:cubicBezTo>
                    <a:cubicBezTo>
                      <a:pt x="2641" y="2114"/>
                      <a:pt x="1828" y="2830"/>
                      <a:pt x="1150" y="3679"/>
                    </a:cubicBezTo>
                    <a:cubicBezTo>
                      <a:pt x="812" y="4103"/>
                      <a:pt x="506" y="4568"/>
                      <a:pt x="304" y="5071"/>
                    </a:cubicBezTo>
                    <a:cubicBezTo>
                      <a:pt x="101" y="5563"/>
                      <a:pt x="0" y="6099"/>
                      <a:pt x="99" y="6621"/>
                    </a:cubicBezTo>
                    <a:cubicBezTo>
                      <a:pt x="114" y="6703"/>
                      <a:pt x="142" y="6782"/>
                      <a:pt x="168" y="6863"/>
                    </a:cubicBezTo>
                    <a:cubicBezTo>
                      <a:pt x="295" y="7290"/>
                      <a:pt x="551" y="7675"/>
                      <a:pt x="885" y="7992"/>
                    </a:cubicBezTo>
                    <a:cubicBezTo>
                      <a:pt x="1282" y="8372"/>
                      <a:pt x="1767" y="8670"/>
                      <a:pt x="2278" y="8916"/>
                    </a:cubicBezTo>
                    <a:cubicBezTo>
                      <a:pt x="3309" y="9401"/>
                      <a:pt x="4437" y="9700"/>
                      <a:pt x="5581" y="9908"/>
                    </a:cubicBezTo>
                    <a:cubicBezTo>
                      <a:pt x="6440" y="10063"/>
                      <a:pt x="7313" y="10165"/>
                      <a:pt x="8188" y="10232"/>
                    </a:cubicBezTo>
                    <a:cubicBezTo>
                      <a:pt x="8480" y="10253"/>
                      <a:pt x="8772" y="10272"/>
                      <a:pt x="9064" y="10287"/>
                    </a:cubicBezTo>
                    <a:cubicBezTo>
                      <a:pt x="9753" y="10323"/>
                      <a:pt x="10442" y="10340"/>
                      <a:pt x="11131" y="10340"/>
                    </a:cubicBezTo>
                    <a:cubicBezTo>
                      <a:pt x="12786" y="10340"/>
                      <a:pt x="14438" y="10243"/>
                      <a:pt x="16065" y="10082"/>
                    </a:cubicBezTo>
                    <a:cubicBezTo>
                      <a:pt x="18368" y="9852"/>
                      <a:pt x="20620" y="9489"/>
                      <a:pt x="22777" y="9040"/>
                    </a:cubicBezTo>
                    <a:cubicBezTo>
                      <a:pt x="23204" y="8951"/>
                      <a:pt x="23623" y="8856"/>
                      <a:pt x="24043" y="8759"/>
                    </a:cubicBezTo>
                    <a:cubicBezTo>
                      <a:pt x="23602" y="8668"/>
                      <a:pt x="23193" y="8563"/>
                      <a:pt x="22777" y="8446"/>
                    </a:cubicBezTo>
                    <a:cubicBezTo>
                      <a:pt x="22583" y="8486"/>
                      <a:pt x="22394" y="8529"/>
                      <a:pt x="22199" y="8568"/>
                    </a:cubicBezTo>
                    <a:cubicBezTo>
                      <a:pt x="21291" y="8749"/>
                      <a:pt x="20366" y="8911"/>
                      <a:pt x="19427" y="9048"/>
                    </a:cubicBezTo>
                    <a:cubicBezTo>
                      <a:pt x="18988" y="9117"/>
                      <a:pt x="18545" y="9181"/>
                      <a:pt x="18101" y="9240"/>
                    </a:cubicBezTo>
                    <a:cubicBezTo>
                      <a:pt x="16762" y="9417"/>
                      <a:pt x="15399" y="9547"/>
                      <a:pt x="14022" y="9614"/>
                    </a:cubicBezTo>
                    <a:cubicBezTo>
                      <a:pt x="13530" y="9637"/>
                      <a:pt x="13034" y="9652"/>
                      <a:pt x="12537" y="9657"/>
                    </a:cubicBezTo>
                    <a:cubicBezTo>
                      <a:pt x="12403" y="9659"/>
                      <a:pt x="12268" y="9660"/>
                      <a:pt x="12134" y="9660"/>
                    </a:cubicBezTo>
                    <a:cubicBezTo>
                      <a:pt x="11979" y="9660"/>
                      <a:pt x="11824" y="9659"/>
                      <a:pt x="11668" y="9656"/>
                    </a:cubicBezTo>
                    <a:cubicBezTo>
                      <a:pt x="11087" y="9648"/>
                      <a:pt x="10507" y="9624"/>
                      <a:pt x="9927" y="9583"/>
                    </a:cubicBezTo>
                    <a:cubicBezTo>
                      <a:pt x="9637" y="9563"/>
                      <a:pt x="9348" y="9538"/>
                      <a:pt x="9058" y="9510"/>
                    </a:cubicBezTo>
                    <a:cubicBezTo>
                      <a:pt x="8839" y="9488"/>
                      <a:pt x="8623" y="9461"/>
                      <a:pt x="8405" y="9434"/>
                    </a:cubicBezTo>
                    <a:cubicBezTo>
                      <a:pt x="8171" y="9403"/>
                      <a:pt x="7938" y="9369"/>
                      <a:pt x="7707" y="9330"/>
                    </a:cubicBezTo>
                    <a:cubicBezTo>
                      <a:pt x="7010" y="9214"/>
                      <a:pt x="6320" y="9061"/>
                      <a:pt x="5647" y="8853"/>
                    </a:cubicBezTo>
                    <a:cubicBezTo>
                      <a:pt x="4931" y="8647"/>
                      <a:pt x="4226" y="8386"/>
                      <a:pt x="3587" y="7992"/>
                    </a:cubicBezTo>
                    <a:cubicBezTo>
                      <a:pt x="3270" y="7796"/>
                      <a:pt x="2968" y="7564"/>
                      <a:pt x="2714" y="7282"/>
                    </a:cubicBezTo>
                    <a:cubicBezTo>
                      <a:pt x="2472" y="7013"/>
                      <a:pt x="2284" y="6687"/>
                      <a:pt x="2194" y="6327"/>
                    </a:cubicBezTo>
                    <a:cubicBezTo>
                      <a:pt x="2189" y="6307"/>
                      <a:pt x="2181" y="6287"/>
                      <a:pt x="2176" y="6266"/>
                    </a:cubicBezTo>
                    <a:cubicBezTo>
                      <a:pt x="2036" y="5743"/>
                      <a:pt x="2108" y="5173"/>
                      <a:pt x="2292" y="4687"/>
                    </a:cubicBezTo>
                    <a:cubicBezTo>
                      <a:pt x="2476" y="4192"/>
                      <a:pt x="2754" y="3754"/>
                      <a:pt x="3062" y="3352"/>
                    </a:cubicBezTo>
                    <a:cubicBezTo>
                      <a:pt x="3685" y="2553"/>
                      <a:pt x="4425" y="1893"/>
                      <a:pt x="5184" y="1305"/>
                    </a:cubicBezTo>
                    <a:cubicBezTo>
                      <a:pt x="5592" y="989"/>
                      <a:pt x="6005" y="700"/>
                      <a:pt x="6424" y="424"/>
                    </a:cubicBezTo>
                    <a:cubicBezTo>
                      <a:pt x="6136" y="281"/>
                      <a:pt x="5847" y="140"/>
                      <a:pt x="5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4182584" y="2785744"/>
                <a:ext cx="347519" cy="147821"/>
              </a:xfrm>
              <a:custGeom>
                <a:rect b="b" l="l" r="r" t="t"/>
                <a:pathLst>
                  <a:path extrusionOk="0" h="3261" w="7666">
                    <a:moveTo>
                      <a:pt x="1" y="0"/>
                    </a:moveTo>
                    <a:cubicBezTo>
                      <a:pt x="1" y="1"/>
                      <a:pt x="69" y="218"/>
                      <a:pt x="319" y="524"/>
                    </a:cubicBezTo>
                    <a:cubicBezTo>
                      <a:pt x="445" y="675"/>
                      <a:pt x="605" y="857"/>
                      <a:pt x="820" y="1028"/>
                    </a:cubicBezTo>
                    <a:cubicBezTo>
                      <a:pt x="1023" y="1216"/>
                      <a:pt x="1281" y="1388"/>
                      <a:pt x="1565" y="1572"/>
                    </a:cubicBezTo>
                    <a:cubicBezTo>
                      <a:pt x="1857" y="1740"/>
                      <a:pt x="2174" y="1930"/>
                      <a:pt x="2532" y="2075"/>
                    </a:cubicBezTo>
                    <a:cubicBezTo>
                      <a:pt x="2880" y="2247"/>
                      <a:pt x="3265" y="2376"/>
                      <a:pt x="3663" y="2516"/>
                    </a:cubicBezTo>
                    <a:cubicBezTo>
                      <a:pt x="4062" y="2646"/>
                      <a:pt x="4482" y="2753"/>
                      <a:pt x="4909" y="2866"/>
                    </a:cubicBezTo>
                    <a:cubicBezTo>
                      <a:pt x="5340" y="2951"/>
                      <a:pt x="5778" y="3035"/>
                      <a:pt x="6216" y="3121"/>
                    </a:cubicBezTo>
                    <a:cubicBezTo>
                      <a:pt x="6592" y="3168"/>
                      <a:pt x="6968" y="3215"/>
                      <a:pt x="7341" y="3261"/>
                    </a:cubicBezTo>
                    <a:cubicBezTo>
                      <a:pt x="7435" y="3056"/>
                      <a:pt x="7544" y="2866"/>
                      <a:pt x="7666" y="2692"/>
                    </a:cubicBezTo>
                    <a:cubicBezTo>
                      <a:pt x="7644" y="2690"/>
                      <a:pt x="7623" y="2686"/>
                      <a:pt x="7602" y="2685"/>
                    </a:cubicBezTo>
                    <a:cubicBezTo>
                      <a:pt x="7176" y="2626"/>
                      <a:pt x="6745" y="2565"/>
                      <a:pt x="6314" y="2505"/>
                    </a:cubicBezTo>
                    <a:cubicBezTo>
                      <a:pt x="5885" y="2430"/>
                      <a:pt x="5460" y="2353"/>
                      <a:pt x="5038" y="2279"/>
                    </a:cubicBezTo>
                    <a:cubicBezTo>
                      <a:pt x="4626" y="2172"/>
                      <a:pt x="4211" y="2101"/>
                      <a:pt x="3820" y="1991"/>
                    </a:cubicBezTo>
                    <a:cubicBezTo>
                      <a:pt x="3435" y="1871"/>
                      <a:pt x="3050" y="1782"/>
                      <a:pt x="2707" y="1646"/>
                    </a:cubicBezTo>
                    <a:cubicBezTo>
                      <a:pt x="2352" y="1530"/>
                      <a:pt x="2035" y="1388"/>
                      <a:pt x="1736" y="1260"/>
                    </a:cubicBezTo>
                    <a:cubicBezTo>
                      <a:pt x="1451" y="1114"/>
                      <a:pt x="1179" y="986"/>
                      <a:pt x="962" y="838"/>
                    </a:cubicBezTo>
                    <a:cubicBezTo>
                      <a:pt x="735" y="703"/>
                      <a:pt x="555" y="560"/>
                      <a:pt x="410" y="440"/>
                    </a:cubicBezTo>
                    <a:cubicBezTo>
                      <a:pt x="267" y="315"/>
                      <a:pt x="162" y="207"/>
                      <a:pt x="95" y="128"/>
                    </a:cubicBezTo>
                    <a:cubicBezTo>
                      <a:pt x="30" y="50"/>
                      <a:pt x="1" y="1"/>
                      <a:pt x="1"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3647296" y="2289715"/>
                <a:ext cx="2196178" cy="1412528"/>
              </a:xfrm>
              <a:custGeom>
                <a:rect b="b" l="l" r="r" t="t"/>
                <a:pathLst>
                  <a:path extrusionOk="0" h="31161" w="48446">
                    <a:moveTo>
                      <a:pt x="1285" y="14394"/>
                    </a:moveTo>
                    <a:lnTo>
                      <a:pt x="1285" y="14394"/>
                    </a:lnTo>
                    <a:cubicBezTo>
                      <a:pt x="1285" y="14394"/>
                      <a:pt x="2230" y="14727"/>
                      <a:pt x="3615" y="15303"/>
                    </a:cubicBezTo>
                    <a:cubicBezTo>
                      <a:pt x="3961" y="15445"/>
                      <a:pt x="4337" y="15601"/>
                      <a:pt x="4729" y="15773"/>
                    </a:cubicBezTo>
                    <a:cubicBezTo>
                      <a:pt x="5124" y="15942"/>
                      <a:pt x="5540" y="16121"/>
                      <a:pt x="5967" y="16314"/>
                    </a:cubicBezTo>
                    <a:cubicBezTo>
                      <a:pt x="6393" y="16509"/>
                      <a:pt x="6836" y="16702"/>
                      <a:pt x="7281" y="16912"/>
                    </a:cubicBezTo>
                    <a:cubicBezTo>
                      <a:pt x="7728" y="17120"/>
                      <a:pt x="8180" y="17332"/>
                      <a:pt x="8633" y="17545"/>
                    </a:cubicBezTo>
                    <a:cubicBezTo>
                      <a:pt x="9080" y="17764"/>
                      <a:pt x="9529" y="17985"/>
                      <a:pt x="9970" y="18201"/>
                    </a:cubicBezTo>
                    <a:cubicBezTo>
                      <a:pt x="10414" y="18416"/>
                      <a:pt x="10842" y="18641"/>
                      <a:pt x="11258" y="18855"/>
                    </a:cubicBezTo>
                    <a:cubicBezTo>
                      <a:pt x="11676" y="19066"/>
                      <a:pt x="12075" y="19280"/>
                      <a:pt x="12453" y="19483"/>
                    </a:cubicBezTo>
                    <a:cubicBezTo>
                      <a:pt x="12832" y="19685"/>
                      <a:pt x="13188" y="19879"/>
                      <a:pt x="13516" y="20065"/>
                    </a:cubicBezTo>
                    <a:cubicBezTo>
                      <a:pt x="14172" y="20429"/>
                      <a:pt x="14711" y="20744"/>
                      <a:pt x="15087" y="20971"/>
                    </a:cubicBezTo>
                    <a:cubicBezTo>
                      <a:pt x="15463" y="21195"/>
                      <a:pt x="15674" y="21330"/>
                      <a:pt x="15674" y="21330"/>
                    </a:cubicBezTo>
                    <a:cubicBezTo>
                      <a:pt x="15674" y="21330"/>
                      <a:pt x="15443" y="21236"/>
                      <a:pt x="15040" y="21065"/>
                    </a:cubicBezTo>
                    <a:cubicBezTo>
                      <a:pt x="14638" y="20891"/>
                      <a:pt x="14065" y="20643"/>
                      <a:pt x="13381" y="20335"/>
                    </a:cubicBezTo>
                    <a:cubicBezTo>
                      <a:pt x="13040" y="20180"/>
                      <a:pt x="12671" y="20012"/>
                      <a:pt x="12280" y="19836"/>
                    </a:cubicBezTo>
                    <a:cubicBezTo>
                      <a:pt x="11891" y="19656"/>
                      <a:pt x="11480" y="19467"/>
                      <a:pt x="11054" y="19270"/>
                    </a:cubicBezTo>
                    <a:cubicBezTo>
                      <a:pt x="10631" y="19068"/>
                      <a:pt x="10191" y="18872"/>
                      <a:pt x="9749" y="18657"/>
                    </a:cubicBezTo>
                    <a:cubicBezTo>
                      <a:pt x="9306" y="18447"/>
                      <a:pt x="8856" y="18233"/>
                      <a:pt x="8405" y="18018"/>
                    </a:cubicBezTo>
                    <a:cubicBezTo>
                      <a:pt x="7956" y="17799"/>
                      <a:pt x="7506" y="17582"/>
                      <a:pt x="7064" y="17367"/>
                    </a:cubicBezTo>
                    <a:cubicBezTo>
                      <a:pt x="6621" y="17155"/>
                      <a:pt x="6192" y="16936"/>
                      <a:pt x="5770" y="16729"/>
                    </a:cubicBezTo>
                    <a:cubicBezTo>
                      <a:pt x="5350" y="16524"/>
                      <a:pt x="4948" y="16315"/>
                      <a:pt x="4565" y="16123"/>
                    </a:cubicBezTo>
                    <a:cubicBezTo>
                      <a:pt x="4183" y="15926"/>
                      <a:pt x="3821" y="15742"/>
                      <a:pt x="3490" y="15573"/>
                    </a:cubicBezTo>
                    <a:cubicBezTo>
                      <a:pt x="2158" y="14887"/>
                      <a:pt x="1285" y="14394"/>
                      <a:pt x="1285" y="14394"/>
                    </a:cubicBezTo>
                    <a:close/>
                    <a:moveTo>
                      <a:pt x="1230" y="15319"/>
                    </a:moveTo>
                    <a:cubicBezTo>
                      <a:pt x="1230" y="15319"/>
                      <a:pt x="1290" y="15340"/>
                      <a:pt x="1406" y="15383"/>
                    </a:cubicBezTo>
                    <a:cubicBezTo>
                      <a:pt x="1520" y="15426"/>
                      <a:pt x="1692" y="15481"/>
                      <a:pt x="1902" y="15567"/>
                    </a:cubicBezTo>
                    <a:cubicBezTo>
                      <a:pt x="2115" y="15653"/>
                      <a:pt x="2374" y="15753"/>
                      <a:pt x="2666" y="15876"/>
                    </a:cubicBezTo>
                    <a:cubicBezTo>
                      <a:pt x="2961" y="15998"/>
                      <a:pt x="3291" y="16137"/>
                      <a:pt x="3648" y="16298"/>
                    </a:cubicBezTo>
                    <a:cubicBezTo>
                      <a:pt x="4365" y="16613"/>
                      <a:pt x="5196" y="16988"/>
                      <a:pt x="6080" y="17406"/>
                    </a:cubicBezTo>
                    <a:cubicBezTo>
                      <a:pt x="6965" y="17823"/>
                      <a:pt x="7904" y="18277"/>
                      <a:pt x="8840" y="18737"/>
                    </a:cubicBezTo>
                    <a:cubicBezTo>
                      <a:pt x="9773" y="19204"/>
                      <a:pt x="10704" y="19677"/>
                      <a:pt x="11571" y="20125"/>
                    </a:cubicBezTo>
                    <a:cubicBezTo>
                      <a:pt x="12441" y="20574"/>
                      <a:pt x="13242" y="21013"/>
                      <a:pt x="13928" y="21387"/>
                    </a:cubicBezTo>
                    <a:cubicBezTo>
                      <a:pt x="14613" y="21765"/>
                      <a:pt x="15175" y="22095"/>
                      <a:pt x="15568" y="22327"/>
                    </a:cubicBezTo>
                    <a:cubicBezTo>
                      <a:pt x="15958" y="22568"/>
                      <a:pt x="16179" y="22703"/>
                      <a:pt x="16179" y="22703"/>
                    </a:cubicBezTo>
                    <a:cubicBezTo>
                      <a:pt x="16179" y="22703"/>
                      <a:pt x="15950" y="22577"/>
                      <a:pt x="15551" y="22357"/>
                    </a:cubicBezTo>
                    <a:cubicBezTo>
                      <a:pt x="15350" y="22248"/>
                      <a:pt x="15107" y="22118"/>
                      <a:pt x="14826" y="21968"/>
                    </a:cubicBezTo>
                    <a:cubicBezTo>
                      <a:pt x="14544" y="21820"/>
                      <a:pt x="14227" y="21653"/>
                      <a:pt x="13881" y="21473"/>
                    </a:cubicBezTo>
                    <a:cubicBezTo>
                      <a:pt x="13188" y="21112"/>
                      <a:pt x="12374" y="20703"/>
                      <a:pt x="11503" y="20259"/>
                    </a:cubicBezTo>
                    <a:cubicBezTo>
                      <a:pt x="10631" y="19816"/>
                      <a:pt x="9698" y="19352"/>
                      <a:pt x="8763" y="18891"/>
                    </a:cubicBezTo>
                    <a:cubicBezTo>
                      <a:pt x="7831" y="18425"/>
                      <a:pt x="6895" y="17964"/>
                      <a:pt x="6016" y="17540"/>
                    </a:cubicBezTo>
                    <a:cubicBezTo>
                      <a:pt x="5133" y="17117"/>
                      <a:pt x="4317" y="16713"/>
                      <a:pt x="3607" y="16385"/>
                    </a:cubicBezTo>
                    <a:cubicBezTo>
                      <a:pt x="3252" y="16220"/>
                      <a:pt x="2927" y="16068"/>
                      <a:pt x="2640" y="15935"/>
                    </a:cubicBezTo>
                    <a:cubicBezTo>
                      <a:pt x="2352" y="15800"/>
                      <a:pt x="2097" y="15692"/>
                      <a:pt x="1889" y="15598"/>
                    </a:cubicBezTo>
                    <a:cubicBezTo>
                      <a:pt x="1681" y="15506"/>
                      <a:pt x="1513" y="15438"/>
                      <a:pt x="1403" y="15391"/>
                    </a:cubicBezTo>
                    <a:cubicBezTo>
                      <a:pt x="1290" y="15344"/>
                      <a:pt x="1230" y="15319"/>
                      <a:pt x="1230" y="15319"/>
                    </a:cubicBezTo>
                    <a:close/>
                    <a:moveTo>
                      <a:pt x="22954" y="21829"/>
                    </a:moveTo>
                    <a:cubicBezTo>
                      <a:pt x="22976" y="21829"/>
                      <a:pt x="22999" y="21829"/>
                      <a:pt x="23022" y="21829"/>
                    </a:cubicBezTo>
                    <a:cubicBezTo>
                      <a:pt x="23214" y="21839"/>
                      <a:pt x="23407" y="21864"/>
                      <a:pt x="23593" y="21906"/>
                    </a:cubicBezTo>
                    <a:cubicBezTo>
                      <a:pt x="23684" y="21927"/>
                      <a:pt x="23777" y="21950"/>
                      <a:pt x="23869" y="21980"/>
                    </a:cubicBezTo>
                    <a:cubicBezTo>
                      <a:pt x="23963" y="22006"/>
                      <a:pt x="24050" y="22035"/>
                      <a:pt x="24132" y="22067"/>
                    </a:cubicBezTo>
                    <a:lnTo>
                      <a:pt x="24257" y="22113"/>
                    </a:lnTo>
                    <a:cubicBezTo>
                      <a:pt x="24307" y="22131"/>
                      <a:pt x="24342" y="22147"/>
                      <a:pt x="24386" y="22165"/>
                    </a:cubicBezTo>
                    <a:cubicBezTo>
                      <a:pt x="24468" y="22199"/>
                      <a:pt x="24550" y="22236"/>
                      <a:pt x="24629" y="22274"/>
                    </a:cubicBezTo>
                    <a:cubicBezTo>
                      <a:pt x="24945" y="22424"/>
                      <a:pt x="25224" y="22608"/>
                      <a:pt x="25432" y="22799"/>
                    </a:cubicBezTo>
                    <a:cubicBezTo>
                      <a:pt x="25642" y="22987"/>
                      <a:pt x="25776" y="23182"/>
                      <a:pt x="25858" y="23317"/>
                    </a:cubicBezTo>
                    <a:cubicBezTo>
                      <a:pt x="25898" y="23388"/>
                      <a:pt x="25926" y="23443"/>
                      <a:pt x="25944" y="23482"/>
                    </a:cubicBezTo>
                    <a:cubicBezTo>
                      <a:pt x="25963" y="23521"/>
                      <a:pt x="25971" y="23541"/>
                      <a:pt x="25971" y="23541"/>
                    </a:cubicBezTo>
                    <a:cubicBezTo>
                      <a:pt x="25971" y="23541"/>
                      <a:pt x="25916" y="23468"/>
                      <a:pt x="25808" y="23353"/>
                    </a:cubicBezTo>
                    <a:cubicBezTo>
                      <a:pt x="25702" y="23237"/>
                      <a:pt x="25534" y="23092"/>
                      <a:pt x="25313" y="22952"/>
                    </a:cubicBezTo>
                    <a:cubicBezTo>
                      <a:pt x="25091" y="22812"/>
                      <a:pt x="24812" y="22686"/>
                      <a:pt x="24502" y="22583"/>
                    </a:cubicBezTo>
                    <a:cubicBezTo>
                      <a:pt x="24425" y="22557"/>
                      <a:pt x="24345" y="22532"/>
                      <a:pt x="24264" y="22509"/>
                    </a:cubicBezTo>
                    <a:cubicBezTo>
                      <a:pt x="24225" y="22498"/>
                      <a:pt x="24178" y="22483"/>
                      <a:pt x="24144" y="22477"/>
                    </a:cubicBezTo>
                    <a:lnTo>
                      <a:pt x="24016" y="22444"/>
                    </a:lnTo>
                    <a:cubicBezTo>
                      <a:pt x="23928" y="22421"/>
                      <a:pt x="23844" y="22403"/>
                      <a:pt x="23762" y="22388"/>
                    </a:cubicBezTo>
                    <a:cubicBezTo>
                      <a:pt x="23680" y="22369"/>
                      <a:pt x="23595" y="22357"/>
                      <a:pt x="23509" y="22346"/>
                    </a:cubicBezTo>
                    <a:cubicBezTo>
                      <a:pt x="23341" y="22319"/>
                      <a:pt x="23174" y="22313"/>
                      <a:pt x="23011" y="22309"/>
                    </a:cubicBezTo>
                    <a:cubicBezTo>
                      <a:pt x="22850" y="22314"/>
                      <a:pt x="22692" y="22321"/>
                      <a:pt x="22542" y="22348"/>
                    </a:cubicBezTo>
                    <a:cubicBezTo>
                      <a:pt x="22392" y="22369"/>
                      <a:pt x="22252" y="22411"/>
                      <a:pt x="22117" y="22454"/>
                    </a:cubicBezTo>
                    <a:cubicBezTo>
                      <a:pt x="22050" y="22477"/>
                      <a:pt x="21986" y="22505"/>
                      <a:pt x="21925" y="22530"/>
                    </a:cubicBezTo>
                    <a:cubicBezTo>
                      <a:pt x="21863" y="22560"/>
                      <a:pt x="21804" y="22588"/>
                      <a:pt x="21747" y="22616"/>
                    </a:cubicBezTo>
                    <a:cubicBezTo>
                      <a:pt x="21692" y="22648"/>
                      <a:pt x="21636" y="22677"/>
                      <a:pt x="21584" y="22703"/>
                    </a:cubicBezTo>
                    <a:cubicBezTo>
                      <a:pt x="21533" y="22733"/>
                      <a:pt x="21486" y="22763"/>
                      <a:pt x="21437" y="22787"/>
                    </a:cubicBezTo>
                    <a:cubicBezTo>
                      <a:pt x="21343" y="22843"/>
                      <a:pt x="21260" y="22891"/>
                      <a:pt x="21192" y="22930"/>
                    </a:cubicBezTo>
                    <a:cubicBezTo>
                      <a:pt x="21057" y="23014"/>
                      <a:pt x="20969" y="23058"/>
                      <a:pt x="20969" y="23058"/>
                    </a:cubicBezTo>
                    <a:cubicBezTo>
                      <a:pt x="20969" y="23058"/>
                      <a:pt x="21008" y="22971"/>
                      <a:pt x="21095" y="22831"/>
                    </a:cubicBezTo>
                    <a:cubicBezTo>
                      <a:pt x="21145" y="22767"/>
                      <a:pt x="21198" y="22679"/>
                      <a:pt x="21276" y="22596"/>
                    </a:cubicBezTo>
                    <a:cubicBezTo>
                      <a:pt x="21350" y="22507"/>
                      <a:pt x="21444" y="22416"/>
                      <a:pt x="21553" y="22322"/>
                    </a:cubicBezTo>
                    <a:cubicBezTo>
                      <a:pt x="21609" y="22279"/>
                      <a:pt x="21670" y="22233"/>
                      <a:pt x="21735" y="22188"/>
                    </a:cubicBezTo>
                    <a:cubicBezTo>
                      <a:pt x="21804" y="22149"/>
                      <a:pt x="21874" y="22106"/>
                      <a:pt x="21949" y="22067"/>
                    </a:cubicBezTo>
                    <a:cubicBezTo>
                      <a:pt x="22099" y="21992"/>
                      <a:pt x="22270" y="21919"/>
                      <a:pt x="22452" y="21883"/>
                    </a:cubicBezTo>
                    <a:cubicBezTo>
                      <a:pt x="22612" y="21843"/>
                      <a:pt x="22783" y="21829"/>
                      <a:pt x="22954" y="21829"/>
                    </a:cubicBezTo>
                    <a:close/>
                    <a:moveTo>
                      <a:pt x="31043" y="637"/>
                    </a:moveTo>
                    <a:lnTo>
                      <a:pt x="31397" y="755"/>
                    </a:lnTo>
                    <a:lnTo>
                      <a:pt x="26793" y="14564"/>
                    </a:lnTo>
                    <a:cubicBezTo>
                      <a:pt x="26793" y="14564"/>
                      <a:pt x="26917" y="14570"/>
                      <a:pt x="27115" y="14570"/>
                    </a:cubicBezTo>
                    <a:cubicBezTo>
                      <a:pt x="27299" y="14570"/>
                      <a:pt x="27547" y="14565"/>
                      <a:pt x="27816" y="14547"/>
                    </a:cubicBezTo>
                    <a:cubicBezTo>
                      <a:pt x="27816" y="14547"/>
                      <a:pt x="28219" y="14627"/>
                      <a:pt x="28780" y="14815"/>
                    </a:cubicBezTo>
                    <a:cubicBezTo>
                      <a:pt x="29425" y="15030"/>
                      <a:pt x="30277" y="15383"/>
                      <a:pt x="30976" y="15911"/>
                    </a:cubicBezTo>
                    <a:cubicBezTo>
                      <a:pt x="30800" y="15976"/>
                      <a:pt x="30671" y="16278"/>
                      <a:pt x="30605" y="16643"/>
                    </a:cubicBezTo>
                    <a:cubicBezTo>
                      <a:pt x="30533" y="16565"/>
                      <a:pt x="30457" y="16489"/>
                      <a:pt x="30375" y="16413"/>
                    </a:cubicBezTo>
                    <a:cubicBezTo>
                      <a:pt x="30163" y="16224"/>
                      <a:pt x="29919" y="16055"/>
                      <a:pt x="29666" y="15903"/>
                    </a:cubicBezTo>
                    <a:cubicBezTo>
                      <a:pt x="29163" y="15600"/>
                      <a:pt x="28626" y="15377"/>
                      <a:pt x="28220" y="15225"/>
                    </a:cubicBezTo>
                    <a:cubicBezTo>
                      <a:pt x="27813" y="15076"/>
                      <a:pt x="27535" y="15001"/>
                      <a:pt x="27535" y="15001"/>
                    </a:cubicBezTo>
                    <a:lnTo>
                      <a:pt x="27535" y="15001"/>
                    </a:lnTo>
                    <a:cubicBezTo>
                      <a:pt x="27535" y="15001"/>
                      <a:pt x="27804" y="15105"/>
                      <a:pt x="28188" y="15300"/>
                    </a:cubicBezTo>
                    <a:cubicBezTo>
                      <a:pt x="28571" y="15494"/>
                      <a:pt x="29074" y="15776"/>
                      <a:pt x="29520" y="16119"/>
                    </a:cubicBezTo>
                    <a:cubicBezTo>
                      <a:pt x="29744" y="16291"/>
                      <a:pt x="29954" y="16478"/>
                      <a:pt x="30123" y="16669"/>
                    </a:cubicBezTo>
                    <a:cubicBezTo>
                      <a:pt x="30208" y="16764"/>
                      <a:pt x="30284" y="16861"/>
                      <a:pt x="30346" y="16956"/>
                    </a:cubicBezTo>
                    <a:lnTo>
                      <a:pt x="30362" y="16981"/>
                    </a:lnTo>
                    <a:cubicBezTo>
                      <a:pt x="29942" y="16472"/>
                      <a:pt x="29383" y="16052"/>
                      <a:pt x="28787" y="15739"/>
                    </a:cubicBezTo>
                    <a:cubicBezTo>
                      <a:pt x="28129" y="15390"/>
                      <a:pt x="27431" y="15150"/>
                      <a:pt x="26781" y="14948"/>
                    </a:cubicBezTo>
                    <a:cubicBezTo>
                      <a:pt x="26452" y="14848"/>
                      <a:pt x="26140" y="14756"/>
                      <a:pt x="25830" y="14685"/>
                    </a:cubicBezTo>
                    <a:cubicBezTo>
                      <a:pt x="25522" y="14618"/>
                      <a:pt x="25230" y="14560"/>
                      <a:pt x="24957" y="14525"/>
                    </a:cubicBezTo>
                    <a:cubicBezTo>
                      <a:pt x="24684" y="14485"/>
                      <a:pt x="24431" y="14477"/>
                      <a:pt x="24209" y="14470"/>
                    </a:cubicBezTo>
                    <a:cubicBezTo>
                      <a:pt x="24184" y="14470"/>
                      <a:pt x="24160" y="14470"/>
                      <a:pt x="24136" y="14470"/>
                    </a:cubicBezTo>
                    <a:cubicBezTo>
                      <a:pt x="23943" y="14470"/>
                      <a:pt x="23774" y="14479"/>
                      <a:pt x="23632" y="14498"/>
                    </a:cubicBezTo>
                    <a:cubicBezTo>
                      <a:pt x="23473" y="14519"/>
                      <a:pt x="23350" y="14541"/>
                      <a:pt x="23268" y="14566"/>
                    </a:cubicBezTo>
                    <a:cubicBezTo>
                      <a:pt x="23186" y="14588"/>
                      <a:pt x="23144" y="14606"/>
                      <a:pt x="23144" y="14606"/>
                    </a:cubicBezTo>
                    <a:cubicBezTo>
                      <a:pt x="23144" y="14606"/>
                      <a:pt x="23316" y="14566"/>
                      <a:pt x="23622" y="14566"/>
                    </a:cubicBezTo>
                    <a:cubicBezTo>
                      <a:pt x="23627" y="14566"/>
                      <a:pt x="23632" y="14566"/>
                      <a:pt x="23637" y="14566"/>
                    </a:cubicBezTo>
                    <a:cubicBezTo>
                      <a:pt x="23795" y="14566"/>
                      <a:pt x="23985" y="14579"/>
                      <a:pt x="24202" y="14599"/>
                    </a:cubicBezTo>
                    <a:cubicBezTo>
                      <a:pt x="24420" y="14626"/>
                      <a:pt x="24663" y="14662"/>
                      <a:pt x="24926" y="14719"/>
                    </a:cubicBezTo>
                    <a:cubicBezTo>
                      <a:pt x="25189" y="14768"/>
                      <a:pt x="25471" y="14842"/>
                      <a:pt x="25767" y="14927"/>
                    </a:cubicBezTo>
                    <a:cubicBezTo>
                      <a:pt x="25913" y="14971"/>
                      <a:pt x="26065" y="15018"/>
                      <a:pt x="26219" y="15068"/>
                    </a:cubicBezTo>
                    <a:cubicBezTo>
                      <a:pt x="26371" y="15119"/>
                      <a:pt x="26535" y="15171"/>
                      <a:pt x="26691" y="15229"/>
                    </a:cubicBezTo>
                    <a:cubicBezTo>
                      <a:pt x="27328" y="15453"/>
                      <a:pt x="27996" y="15714"/>
                      <a:pt x="28606" y="16071"/>
                    </a:cubicBezTo>
                    <a:cubicBezTo>
                      <a:pt x="29214" y="16425"/>
                      <a:pt x="29759" y="16877"/>
                      <a:pt x="30124" y="17402"/>
                    </a:cubicBezTo>
                    <a:cubicBezTo>
                      <a:pt x="30494" y="17924"/>
                      <a:pt x="30671" y="18506"/>
                      <a:pt x="30721" y="19011"/>
                    </a:cubicBezTo>
                    <a:cubicBezTo>
                      <a:pt x="30741" y="19137"/>
                      <a:pt x="30735" y="19260"/>
                      <a:pt x="30745" y="19376"/>
                    </a:cubicBezTo>
                    <a:cubicBezTo>
                      <a:pt x="30745" y="19494"/>
                      <a:pt x="30739" y="19604"/>
                      <a:pt x="30738" y="19709"/>
                    </a:cubicBezTo>
                    <a:cubicBezTo>
                      <a:pt x="30727" y="19812"/>
                      <a:pt x="30719" y="19910"/>
                      <a:pt x="30711" y="20000"/>
                    </a:cubicBezTo>
                    <a:cubicBezTo>
                      <a:pt x="30706" y="20036"/>
                      <a:pt x="30700" y="20070"/>
                      <a:pt x="30695" y="20101"/>
                    </a:cubicBezTo>
                    <a:cubicBezTo>
                      <a:pt x="30695" y="20074"/>
                      <a:pt x="30698" y="20049"/>
                      <a:pt x="30698" y="20022"/>
                    </a:cubicBezTo>
                    <a:cubicBezTo>
                      <a:pt x="30692" y="19873"/>
                      <a:pt x="30700" y="19729"/>
                      <a:pt x="30686" y="19585"/>
                    </a:cubicBezTo>
                    <a:cubicBezTo>
                      <a:pt x="30678" y="19444"/>
                      <a:pt x="30666" y="19309"/>
                      <a:pt x="30645" y="19180"/>
                    </a:cubicBezTo>
                    <a:cubicBezTo>
                      <a:pt x="30632" y="19051"/>
                      <a:pt x="30600" y="18931"/>
                      <a:pt x="30577" y="18823"/>
                    </a:cubicBezTo>
                    <a:cubicBezTo>
                      <a:pt x="30546" y="18712"/>
                      <a:pt x="30518" y="18614"/>
                      <a:pt x="30483" y="18528"/>
                    </a:cubicBezTo>
                    <a:cubicBezTo>
                      <a:pt x="30452" y="18442"/>
                      <a:pt x="30416" y="18370"/>
                      <a:pt x="30384" y="18314"/>
                    </a:cubicBezTo>
                    <a:cubicBezTo>
                      <a:pt x="30322" y="18200"/>
                      <a:pt x="30268" y="18146"/>
                      <a:pt x="30268" y="18146"/>
                    </a:cubicBezTo>
                    <a:lnTo>
                      <a:pt x="30268" y="18146"/>
                    </a:lnTo>
                    <a:cubicBezTo>
                      <a:pt x="30268" y="18146"/>
                      <a:pt x="30312" y="18206"/>
                      <a:pt x="30357" y="18327"/>
                    </a:cubicBezTo>
                    <a:cubicBezTo>
                      <a:pt x="30378" y="18387"/>
                      <a:pt x="30404" y="18461"/>
                      <a:pt x="30420" y="18549"/>
                    </a:cubicBezTo>
                    <a:cubicBezTo>
                      <a:pt x="30443" y="18635"/>
                      <a:pt x="30453" y="18735"/>
                      <a:pt x="30467" y="18843"/>
                    </a:cubicBezTo>
                    <a:cubicBezTo>
                      <a:pt x="30472" y="18951"/>
                      <a:pt x="30487" y="19068"/>
                      <a:pt x="30483" y="19193"/>
                    </a:cubicBezTo>
                    <a:cubicBezTo>
                      <a:pt x="30484" y="19317"/>
                      <a:pt x="30476" y="19448"/>
                      <a:pt x="30464" y="19584"/>
                    </a:cubicBezTo>
                    <a:cubicBezTo>
                      <a:pt x="30457" y="19718"/>
                      <a:pt x="30431" y="19859"/>
                      <a:pt x="30413" y="19999"/>
                    </a:cubicBezTo>
                    <a:cubicBezTo>
                      <a:pt x="30392" y="20140"/>
                      <a:pt x="30359" y="20282"/>
                      <a:pt x="30332" y="20423"/>
                    </a:cubicBezTo>
                    <a:cubicBezTo>
                      <a:pt x="30303" y="20564"/>
                      <a:pt x="30264" y="20705"/>
                      <a:pt x="30230" y="20844"/>
                    </a:cubicBezTo>
                    <a:cubicBezTo>
                      <a:pt x="30197" y="20981"/>
                      <a:pt x="30150" y="21115"/>
                      <a:pt x="30114" y="21246"/>
                    </a:cubicBezTo>
                    <a:cubicBezTo>
                      <a:pt x="30041" y="21506"/>
                      <a:pt x="29943" y="21745"/>
                      <a:pt x="29876" y="21949"/>
                    </a:cubicBezTo>
                    <a:cubicBezTo>
                      <a:pt x="29841" y="22052"/>
                      <a:pt x="29801" y="22143"/>
                      <a:pt x="29768" y="22227"/>
                    </a:cubicBezTo>
                    <a:cubicBezTo>
                      <a:pt x="29751" y="22275"/>
                      <a:pt x="29732" y="22317"/>
                      <a:pt x="29717" y="22358"/>
                    </a:cubicBezTo>
                    <a:lnTo>
                      <a:pt x="28392" y="23070"/>
                    </a:lnTo>
                    <a:lnTo>
                      <a:pt x="29043" y="23088"/>
                    </a:lnTo>
                    <a:lnTo>
                      <a:pt x="27337" y="23927"/>
                    </a:lnTo>
                    <a:lnTo>
                      <a:pt x="28438" y="23831"/>
                    </a:lnTo>
                    <a:lnTo>
                      <a:pt x="27046" y="24318"/>
                    </a:lnTo>
                    <a:cubicBezTo>
                      <a:pt x="26879" y="22792"/>
                      <a:pt x="26237" y="21902"/>
                      <a:pt x="24543" y="21338"/>
                    </a:cubicBezTo>
                    <a:cubicBezTo>
                      <a:pt x="23999" y="21156"/>
                      <a:pt x="23521" y="21067"/>
                      <a:pt x="23089" y="21067"/>
                    </a:cubicBezTo>
                    <a:cubicBezTo>
                      <a:pt x="22177" y="21067"/>
                      <a:pt x="21467" y="21463"/>
                      <a:pt x="20755" y="22224"/>
                    </a:cubicBezTo>
                    <a:lnTo>
                      <a:pt x="19673" y="20613"/>
                    </a:lnTo>
                    <a:cubicBezTo>
                      <a:pt x="19627" y="20771"/>
                      <a:pt x="19576" y="20952"/>
                      <a:pt x="19533" y="21147"/>
                    </a:cubicBezTo>
                    <a:cubicBezTo>
                      <a:pt x="19485" y="21358"/>
                      <a:pt x="19442" y="21586"/>
                      <a:pt x="19414" y="21817"/>
                    </a:cubicBezTo>
                    <a:cubicBezTo>
                      <a:pt x="19395" y="21933"/>
                      <a:pt x="19391" y="22047"/>
                      <a:pt x="19380" y="22161"/>
                    </a:cubicBezTo>
                    <a:cubicBezTo>
                      <a:pt x="19372" y="22275"/>
                      <a:pt x="19373" y="22388"/>
                      <a:pt x="19371" y="22497"/>
                    </a:cubicBezTo>
                    <a:cubicBezTo>
                      <a:pt x="19373" y="22605"/>
                      <a:pt x="19380" y="22710"/>
                      <a:pt x="19385" y="22811"/>
                    </a:cubicBezTo>
                    <a:cubicBezTo>
                      <a:pt x="19400" y="22909"/>
                      <a:pt x="19414" y="23003"/>
                      <a:pt x="19426" y="23089"/>
                    </a:cubicBezTo>
                    <a:cubicBezTo>
                      <a:pt x="19444" y="23175"/>
                      <a:pt x="19467" y="23251"/>
                      <a:pt x="19485" y="23321"/>
                    </a:cubicBezTo>
                    <a:cubicBezTo>
                      <a:pt x="19499" y="23391"/>
                      <a:pt x="19528" y="23446"/>
                      <a:pt x="19546" y="23496"/>
                    </a:cubicBezTo>
                    <a:cubicBezTo>
                      <a:pt x="19585" y="23591"/>
                      <a:pt x="19608" y="23646"/>
                      <a:pt x="19608" y="23646"/>
                    </a:cubicBezTo>
                    <a:cubicBezTo>
                      <a:pt x="19608" y="23646"/>
                      <a:pt x="19579" y="23596"/>
                      <a:pt x="19526" y="23505"/>
                    </a:cubicBezTo>
                    <a:cubicBezTo>
                      <a:pt x="19501" y="23459"/>
                      <a:pt x="19465" y="23408"/>
                      <a:pt x="19439" y="23339"/>
                    </a:cubicBezTo>
                    <a:cubicBezTo>
                      <a:pt x="19412" y="23271"/>
                      <a:pt x="19377" y="23196"/>
                      <a:pt x="19346" y="23110"/>
                    </a:cubicBezTo>
                    <a:cubicBezTo>
                      <a:pt x="19321" y="23023"/>
                      <a:pt x="19294" y="22929"/>
                      <a:pt x="19266" y="22831"/>
                    </a:cubicBezTo>
                    <a:cubicBezTo>
                      <a:pt x="19247" y="22730"/>
                      <a:pt x="19224" y="22623"/>
                      <a:pt x="19205" y="22510"/>
                    </a:cubicBezTo>
                    <a:cubicBezTo>
                      <a:pt x="19193" y="22397"/>
                      <a:pt x="19176" y="22282"/>
                      <a:pt x="19169" y="22162"/>
                    </a:cubicBezTo>
                    <a:cubicBezTo>
                      <a:pt x="19164" y="22045"/>
                      <a:pt x="19152" y="21922"/>
                      <a:pt x="19153" y="21801"/>
                    </a:cubicBezTo>
                    <a:cubicBezTo>
                      <a:pt x="19150" y="21559"/>
                      <a:pt x="19162" y="21318"/>
                      <a:pt x="19180" y="21092"/>
                    </a:cubicBezTo>
                    <a:cubicBezTo>
                      <a:pt x="19199" y="20865"/>
                      <a:pt x="19227" y="20656"/>
                      <a:pt x="19254" y="20476"/>
                    </a:cubicBezTo>
                    <a:cubicBezTo>
                      <a:pt x="19279" y="20321"/>
                      <a:pt x="19303" y="20190"/>
                      <a:pt x="19324" y="20089"/>
                    </a:cubicBezTo>
                    <a:lnTo>
                      <a:pt x="19216" y="19930"/>
                    </a:lnTo>
                    <a:cubicBezTo>
                      <a:pt x="19216" y="19930"/>
                      <a:pt x="19197" y="20019"/>
                      <a:pt x="19164" y="20172"/>
                    </a:cubicBezTo>
                    <a:cubicBezTo>
                      <a:pt x="19132" y="20327"/>
                      <a:pt x="19091" y="20544"/>
                      <a:pt x="19051" y="20805"/>
                    </a:cubicBezTo>
                    <a:cubicBezTo>
                      <a:pt x="19032" y="20935"/>
                      <a:pt x="19015" y="21076"/>
                      <a:pt x="18999" y="21226"/>
                    </a:cubicBezTo>
                    <a:cubicBezTo>
                      <a:pt x="18982" y="21375"/>
                      <a:pt x="18976" y="21531"/>
                      <a:pt x="18965" y="21692"/>
                    </a:cubicBezTo>
                    <a:cubicBezTo>
                      <a:pt x="18957" y="21853"/>
                      <a:pt x="18962" y="22020"/>
                      <a:pt x="18968" y="22188"/>
                    </a:cubicBezTo>
                    <a:cubicBezTo>
                      <a:pt x="18976" y="22356"/>
                      <a:pt x="18989" y="22524"/>
                      <a:pt x="19016" y="22691"/>
                    </a:cubicBezTo>
                    <a:cubicBezTo>
                      <a:pt x="19038" y="22859"/>
                      <a:pt x="19075" y="23022"/>
                      <a:pt x="19118" y="23182"/>
                    </a:cubicBezTo>
                    <a:cubicBezTo>
                      <a:pt x="19138" y="23262"/>
                      <a:pt x="19166" y="23337"/>
                      <a:pt x="19189" y="23417"/>
                    </a:cubicBezTo>
                    <a:cubicBezTo>
                      <a:pt x="19216" y="23492"/>
                      <a:pt x="19246" y="23567"/>
                      <a:pt x="19273" y="23641"/>
                    </a:cubicBezTo>
                    <a:cubicBezTo>
                      <a:pt x="19306" y="23713"/>
                      <a:pt x="19338" y="23784"/>
                      <a:pt x="19371" y="23853"/>
                    </a:cubicBezTo>
                    <a:cubicBezTo>
                      <a:pt x="19405" y="23920"/>
                      <a:pt x="19440" y="23987"/>
                      <a:pt x="19474" y="24050"/>
                    </a:cubicBezTo>
                    <a:cubicBezTo>
                      <a:pt x="19549" y="24175"/>
                      <a:pt x="19623" y="24295"/>
                      <a:pt x="19701" y="24398"/>
                    </a:cubicBezTo>
                    <a:cubicBezTo>
                      <a:pt x="19777" y="24503"/>
                      <a:pt x="19851" y="24597"/>
                      <a:pt x="19921" y="24679"/>
                    </a:cubicBezTo>
                    <a:cubicBezTo>
                      <a:pt x="19995" y="24755"/>
                      <a:pt x="20051" y="24833"/>
                      <a:pt x="20106" y="24887"/>
                    </a:cubicBezTo>
                    <a:cubicBezTo>
                      <a:pt x="20217" y="24997"/>
                      <a:pt x="20278" y="25067"/>
                      <a:pt x="20278" y="25067"/>
                    </a:cubicBezTo>
                    <a:cubicBezTo>
                      <a:pt x="20278" y="25067"/>
                      <a:pt x="20196" y="25029"/>
                      <a:pt x="20053" y="24955"/>
                    </a:cubicBezTo>
                    <a:cubicBezTo>
                      <a:pt x="19982" y="24919"/>
                      <a:pt x="19902" y="24865"/>
                      <a:pt x="19808" y="24802"/>
                    </a:cubicBezTo>
                    <a:cubicBezTo>
                      <a:pt x="19717" y="24738"/>
                      <a:pt x="19615" y="24660"/>
                      <a:pt x="19514" y="24565"/>
                    </a:cubicBezTo>
                    <a:cubicBezTo>
                      <a:pt x="19465" y="24516"/>
                      <a:pt x="19412" y="24465"/>
                      <a:pt x="19358" y="24412"/>
                    </a:cubicBezTo>
                    <a:cubicBezTo>
                      <a:pt x="19310" y="24355"/>
                      <a:pt x="19259" y="24295"/>
                      <a:pt x="19205" y="24232"/>
                    </a:cubicBezTo>
                    <a:cubicBezTo>
                      <a:pt x="19158" y="24167"/>
                      <a:pt x="19110" y="24100"/>
                      <a:pt x="19059" y="24030"/>
                    </a:cubicBezTo>
                    <a:cubicBezTo>
                      <a:pt x="19012" y="23960"/>
                      <a:pt x="18972" y="23882"/>
                      <a:pt x="18927" y="23806"/>
                    </a:cubicBezTo>
                    <a:cubicBezTo>
                      <a:pt x="18848" y="23647"/>
                      <a:pt x="18768" y="23480"/>
                      <a:pt x="18714" y="23302"/>
                    </a:cubicBezTo>
                    <a:cubicBezTo>
                      <a:pt x="18656" y="23124"/>
                      <a:pt x="18613" y="22940"/>
                      <a:pt x="18586" y="22753"/>
                    </a:cubicBezTo>
                    <a:cubicBezTo>
                      <a:pt x="18559" y="22566"/>
                      <a:pt x="18546" y="22378"/>
                      <a:pt x="18547" y="22194"/>
                    </a:cubicBezTo>
                    <a:cubicBezTo>
                      <a:pt x="18547" y="22009"/>
                      <a:pt x="18565" y="21831"/>
                      <a:pt x="18586" y="21657"/>
                    </a:cubicBezTo>
                    <a:cubicBezTo>
                      <a:pt x="18612" y="21469"/>
                      <a:pt x="18648" y="21291"/>
                      <a:pt x="18692" y="21126"/>
                    </a:cubicBezTo>
                    <a:lnTo>
                      <a:pt x="8094" y="16655"/>
                    </a:lnTo>
                    <a:lnTo>
                      <a:pt x="15590" y="20570"/>
                    </a:lnTo>
                    <a:lnTo>
                      <a:pt x="2558" y="14384"/>
                    </a:lnTo>
                    <a:lnTo>
                      <a:pt x="2558" y="14384"/>
                    </a:lnTo>
                    <a:lnTo>
                      <a:pt x="19217" y="19926"/>
                    </a:lnTo>
                    <a:lnTo>
                      <a:pt x="20112" y="17239"/>
                    </a:lnTo>
                    <a:cubicBezTo>
                      <a:pt x="20123" y="17214"/>
                      <a:pt x="20139" y="17177"/>
                      <a:pt x="20159" y="17128"/>
                    </a:cubicBezTo>
                    <a:cubicBezTo>
                      <a:pt x="20178" y="17083"/>
                      <a:pt x="20200" y="17027"/>
                      <a:pt x="20226" y="16963"/>
                    </a:cubicBezTo>
                    <a:cubicBezTo>
                      <a:pt x="20250" y="16897"/>
                      <a:pt x="20286" y="16830"/>
                      <a:pt x="20324" y="16752"/>
                    </a:cubicBezTo>
                    <a:cubicBezTo>
                      <a:pt x="20364" y="16678"/>
                      <a:pt x="20398" y="16591"/>
                      <a:pt x="20446" y="16509"/>
                    </a:cubicBezTo>
                    <a:cubicBezTo>
                      <a:pt x="20495" y="16425"/>
                      <a:pt x="20546" y="16336"/>
                      <a:pt x="20597" y="16246"/>
                    </a:cubicBezTo>
                    <a:cubicBezTo>
                      <a:pt x="20656" y="16158"/>
                      <a:pt x="20717" y="16067"/>
                      <a:pt x="20781" y="15976"/>
                    </a:cubicBezTo>
                    <a:cubicBezTo>
                      <a:pt x="20850" y="15890"/>
                      <a:pt x="20915" y="15797"/>
                      <a:pt x="20986" y="15710"/>
                    </a:cubicBezTo>
                    <a:cubicBezTo>
                      <a:pt x="21063" y="15628"/>
                      <a:pt x="21132" y="15536"/>
                      <a:pt x="21213" y="15461"/>
                    </a:cubicBezTo>
                    <a:cubicBezTo>
                      <a:pt x="21291" y="15381"/>
                      <a:pt x="21369" y="15304"/>
                      <a:pt x="21449" y="15237"/>
                    </a:cubicBezTo>
                    <a:cubicBezTo>
                      <a:pt x="21527" y="15163"/>
                      <a:pt x="21610" y="15104"/>
                      <a:pt x="21687" y="15040"/>
                    </a:cubicBezTo>
                    <a:cubicBezTo>
                      <a:pt x="21765" y="14983"/>
                      <a:pt x="21837" y="14924"/>
                      <a:pt x="21909" y="14876"/>
                    </a:cubicBezTo>
                    <a:cubicBezTo>
                      <a:pt x="21978" y="14825"/>
                      <a:pt x="22043" y="14778"/>
                      <a:pt x="22101" y="14740"/>
                    </a:cubicBezTo>
                    <a:cubicBezTo>
                      <a:pt x="22160" y="14700"/>
                      <a:pt x="22212" y="14664"/>
                      <a:pt x="22254" y="14635"/>
                    </a:cubicBezTo>
                    <a:cubicBezTo>
                      <a:pt x="22341" y="14580"/>
                      <a:pt x="22392" y="14548"/>
                      <a:pt x="22392" y="14548"/>
                    </a:cubicBezTo>
                    <a:lnTo>
                      <a:pt x="22392" y="14548"/>
                    </a:lnTo>
                    <a:cubicBezTo>
                      <a:pt x="22392" y="14548"/>
                      <a:pt x="22332" y="14549"/>
                      <a:pt x="22227" y="14574"/>
                    </a:cubicBezTo>
                    <a:cubicBezTo>
                      <a:pt x="22123" y="14594"/>
                      <a:pt x="21978" y="14637"/>
                      <a:pt x="21815" y="14713"/>
                    </a:cubicBezTo>
                    <a:cubicBezTo>
                      <a:pt x="21649" y="14787"/>
                      <a:pt x="21467" y="14896"/>
                      <a:pt x="21287" y="15032"/>
                    </a:cubicBezTo>
                    <a:cubicBezTo>
                      <a:pt x="21194" y="15097"/>
                      <a:pt x="21104" y="15173"/>
                      <a:pt x="21016" y="15252"/>
                    </a:cubicBezTo>
                    <a:cubicBezTo>
                      <a:pt x="20922" y="15327"/>
                      <a:pt x="20842" y="15418"/>
                      <a:pt x="20755" y="15502"/>
                    </a:cubicBezTo>
                    <a:cubicBezTo>
                      <a:pt x="20673" y="15590"/>
                      <a:pt x="20594" y="15683"/>
                      <a:pt x="20516" y="15774"/>
                    </a:cubicBezTo>
                    <a:cubicBezTo>
                      <a:pt x="20446" y="15871"/>
                      <a:pt x="20378" y="15965"/>
                      <a:pt x="20311" y="16058"/>
                    </a:cubicBezTo>
                    <a:cubicBezTo>
                      <a:pt x="20250" y="16154"/>
                      <a:pt x="20192" y="16247"/>
                      <a:pt x="20137" y="16336"/>
                    </a:cubicBezTo>
                    <a:cubicBezTo>
                      <a:pt x="20092" y="16408"/>
                      <a:pt x="20058" y="16481"/>
                      <a:pt x="20025" y="16548"/>
                    </a:cubicBezTo>
                    <a:cubicBezTo>
                      <a:pt x="19454" y="15923"/>
                      <a:pt x="19761" y="15347"/>
                      <a:pt x="19892" y="14955"/>
                    </a:cubicBezTo>
                    <a:cubicBezTo>
                      <a:pt x="20361" y="13544"/>
                      <a:pt x="21501" y="13133"/>
                      <a:pt x="22670" y="13133"/>
                    </a:cubicBezTo>
                    <a:cubicBezTo>
                      <a:pt x="23537" y="13133"/>
                      <a:pt x="24421" y="13359"/>
                      <a:pt x="25058" y="13572"/>
                    </a:cubicBezTo>
                    <a:cubicBezTo>
                      <a:pt x="25330" y="13662"/>
                      <a:pt x="25559" y="13750"/>
                      <a:pt x="25722" y="13818"/>
                    </a:cubicBezTo>
                    <a:cubicBezTo>
                      <a:pt x="25716" y="13850"/>
                      <a:pt x="25709" y="13885"/>
                      <a:pt x="25691" y="13916"/>
                    </a:cubicBezTo>
                    <a:cubicBezTo>
                      <a:pt x="25677" y="13949"/>
                      <a:pt x="25665" y="13985"/>
                      <a:pt x="25639" y="14016"/>
                    </a:cubicBezTo>
                    <a:cubicBezTo>
                      <a:pt x="25628" y="14032"/>
                      <a:pt x="25616" y="14050"/>
                      <a:pt x="25606" y="14066"/>
                    </a:cubicBezTo>
                    <a:lnTo>
                      <a:pt x="25561" y="14110"/>
                    </a:lnTo>
                    <a:cubicBezTo>
                      <a:pt x="25532" y="14144"/>
                      <a:pt x="25491" y="14164"/>
                      <a:pt x="25455" y="14192"/>
                    </a:cubicBezTo>
                    <a:cubicBezTo>
                      <a:pt x="25415" y="14214"/>
                      <a:pt x="25373" y="14238"/>
                      <a:pt x="25329" y="14253"/>
                    </a:cubicBezTo>
                    <a:cubicBezTo>
                      <a:pt x="25283" y="14270"/>
                      <a:pt x="25240" y="14285"/>
                      <a:pt x="25195" y="14293"/>
                    </a:cubicBezTo>
                    <a:cubicBezTo>
                      <a:pt x="25105" y="14314"/>
                      <a:pt x="25017" y="14321"/>
                      <a:pt x="24939" y="14327"/>
                    </a:cubicBezTo>
                    <a:cubicBezTo>
                      <a:pt x="24919" y="14327"/>
                      <a:pt x="24900" y="14328"/>
                      <a:pt x="24881" y="14328"/>
                    </a:cubicBezTo>
                    <a:cubicBezTo>
                      <a:pt x="24761" y="14328"/>
                      <a:pt x="24683" y="14314"/>
                      <a:pt x="24683" y="14314"/>
                    </a:cubicBezTo>
                    <a:lnTo>
                      <a:pt x="24683" y="14314"/>
                    </a:lnTo>
                    <a:cubicBezTo>
                      <a:pt x="24683" y="14314"/>
                      <a:pt x="24780" y="14352"/>
                      <a:pt x="24934" y="14380"/>
                    </a:cubicBezTo>
                    <a:cubicBezTo>
                      <a:pt x="25007" y="14393"/>
                      <a:pt x="25094" y="14404"/>
                      <a:pt x="25189" y="14404"/>
                    </a:cubicBezTo>
                    <a:cubicBezTo>
                      <a:pt x="25296" y="14404"/>
                      <a:pt x="25411" y="14390"/>
                      <a:pt x="25528" y="14352"/>
                    </a:cubicBezTo>
                    <a:cubicBezTo>
                      <a:pt x="25579" y="14328"/>
                      <a:pt x="25636" y="14312"/>
                      <a:pt x="25685" y="14277"/>
                    </a:cubicBezTo>
                    <a:lnTo>
                      <a:pt x="25759" y="14230"/>
                    </a:lnTo>
                    <a:cubicBezTo>
                      <a:pt x="25780" y="14210"/>
                      <a:pt x="25800" y="14191"/>
                      <a:pt x="25823" y="14171"/>
                    </a:cubicBezTo>
                    <a:cubicBezTo>
                      <a:pt x="25867" y="14133"/>
                      <a:pt x="25898" y="14089"/>
                      <a:pt x="25928" y="14045"/>
                    </a:cubicBezTo>
                    <a:cubicBezTo>
                      <a:pt x="25959" y="14008"/>
                      <a:pt x="25978" y="13969"/>
                      <a:pt x="25994" y="13932"/>
                    </a:cubicBezTo>
                    <a:lnTo>
                      <a:pt x="25995" y="13932"/>
                    </a:lnTo>
                    <a:lnTo>
                      <a:pt x="26000" y="13921"/>
                    </a:lnTo>
                    <a:cubicBezTo>
                      <a:pt x="26000" y="13918"/>
                      <a:pt x="26002" y="13917"/>
                      <a:pt x="26002" y="13917"/>
                    </a:cubicBezTo>
                    <a:cubicBezTo>
                      <a:pt x="26019" y="13877"/>
                      <a:pt x="26042" y="13838"/>
                      <a:pt x="26051" y="13803"/>
                    </a:cubicBezTo>
                    <a:cubicBezTo>
                      <a:pt x="26058" y="13781"/>
                      <a:pt x="26062" y="13764"/>
                      <a:pt x="26068" y="13746"/>
                    </a:cubicBezTo>
                    <a:lnTo>
                      <a:pt x="31043" y="637"/>
                    </a:lnTo>
                    <a:close/>
                    <a:moveTo>
                      <a:pt x="29598" y="23387"/>
                    </a:moveTo>
                    <a:lnTo>
                      <a:pt x="29598" y="23387"/>
                    </a:lnTo>
                    <a:cubicBezTo>
                      <a:pt x="29598" y="23387"/>
                      <a:pt x="29537" y="23740"/>
                      <a:pt x="29343" y="24244"/>
                    </a:cubicBezTo>
                    <a:cubicBezTo>
                      <a:pt x="29242" y="24492"/>
                      <a:pt x="29114" y="24781"/>
                      <a:pt x="28936" y="25070"/>
                    </a:cubicBezTo>
                    <a:cubicBezTo>
                      <a:pt x="28760" y="25357"/>
                      <a:pt x="28545" y="25650"/>
                      <a:pt x="28289" y="25905"/>
                    </a:cubicBezTo>
                    <a:cubicBezTo>
                      <a:pt x="28161" y="26032"/>
                      <a:pt x="28021" y="26148"/>
                      <a:pt x="27879" y="26254"/>
                    </a:cubicBezTo>
                    <a:cubicBezTo>
                      <a:pt x="27737" y="26359"/>
                      <a:pt x="27585" y="26450"/>
                      <a:pt x="27436" y="26529"/>
                    </a:cubicBezTo>
                    <a:cubicBezTo>
                      <a:pt x="27358" y="26564"/>
                      <a:pt x="27285" y="26603"/>
                      <a:pt x="27209" y="26633"/>
                    </a:cubicBezTo>
                    <a:cubicBezTo>
                      <a:pt x="27132" y="26661"/>
                      <a:pt x="27059" y="26688"/>
                      <a:pt x="26986" y="26715"/>
                    </a:cubicBezTo>
                    <a:cubicBezTo>
                      <a:pt x="26912" y="26737"/>
                      <a:pt x="26840" y="26758"/>
                      <a:pt x="26770" y="26778"/>
                    </a:cubicBezTo>
                    <a:cubicBezTo>
                      <a:pt x="26699" y="26793"/>
                      <a:pt x="26630" y="26807"/>
                      <a:pt x="26563" y="26821"/>
                    </a:cubicBezTo>
                    <a:cubicBezTo>
                      <a:pt x="26430" y="26846"/>
                      <a:pt x="26308" y="26858"/>
                      <a:pt x="26199" y="26866"/>
                    </a:cubicBezTo>
                    <a:cubicBezTo>
                      <a:pt x="26114" y="26868"/>
                      <a:pt x="26036" y="26875"/>
                      <a:pt x="25969" y="26875"/>
                    </a:cubicBezTo>
                    <a:cubicBezTo>
                      <a:pt x="25951" y="26875"/>
                      <a:pt x="25934" y="26874"/>
                      <a:pt x="25917" y="26873"/>
                    </a:cubicBezTo>
                    <a:cubicBezTo>
                      <a:pt x="25761" y="26868"/>
                      <a:pt x="25671" y="26865"/>
                      <a:pt x="25671" y="26865"/>
                    </a:cubicBezTo>
                    <a:cubicBezTo>
                      <a:pt x="25671" y="26865"/>
                      <a:pt x="25757" y="26860"/>
                      <a:pt x="25913" y="26856"/>
                    </a:cubicBezTo>
                    <a:cubicBezTo>
                      <a:pt x="26070" y="26849"/>
                      <a:pt x="26292" y="26826"/>
                      <a:pt x="26551" y="26771"/>
                    </a:cubicBezTo>
                    <a:cubicBezTo>
                      <a:pt x="26615" y="26755"/>
                      <a:pt x="26684" y="26739"/>
                      <a:pt x="26752" y="26721"/>
                    </a:cubicBezTo>
                    <a:cubicBezTo>
                      <a:pt x="26822" y="26700"/>
                      <a:pt x="26891" y="26677"/>
                      <a:pt x="26965" y="26653"/>
                    </a:cubicBezTo>
                    <a:cubicBezTo>
                      <a:pt x="27034" y="26625"/>
                      <a:pt x="27107" y="26596"/>
                      <a:pt x="27181" y="26566"/>
                    </a:cubicBezTo>
                    <a:cubicBezTo>
                      <a:pt x="27253" y="26531"/>
                      <a:pt x="27326" y="26494"/>
                      <a:pt x="27401" y="26459"/>
                    </a:cubicBezTo>
                    <a:cubicBezTo>
                      <a:pt x="27545" y="26379"/>
                      <a:pt x="27691" y="26290"/>
                      <a:pt x="27831" y="26187"/>
                    </a:cubicBezTo>
                    <a:cubicBezTo>
                      <a:pt x="27970" y="26082"/>
                      <a:pt x="28105" y="25967"/>
                      <a:pt x="28227" y="25840"/>
                    </a:cubicBezTo>
                    <a:cubicBezTo>
                      <a:pt x="28481" y="25593"/>
                      <a:pt x="28696" y="25310"/>
                      <a:pt x="28873" y="25028"/>
                    </a:cubicBezTo>
                    <a:cubicBezTo>
                      <a:pt x="29051" y="24746"/>
                      <a:pt x="29192" y="24469"/>
                      <a:pt x="29297" y="24224"/>
                    </a:cubicBezTo>
                    <a:cubicBezTo>
                      <a:pt x="29512" y="23734"/>
                      <a:pt x="29598" y="23387"/>
                      <a:pt x="29598" y="23387"/>
                    </a:cubicBezTo>
                    <a:close/>
                    <a:moveTo>
                      <a:pt x="33580" y="24707"/>
                    </a:moveTo>
                    <a:lnTo>
                      <a:pt x="46302" y="28942"/>
                    </a:lnTo>
                    <a:lnTo>
                      <a:pt x="32485" y="26152"/>
                    </a:lnTo>
                    <a:lnTo>
                      <a:pt x="40583" y="27468"/>
                    </a:lnTo>
                    <a:lnTo>
                      <a:pt x="33464" y="25701"/>
                    </a:lnTo>
                    <a:cubicBezTo>
                      <a:pt x="33578" y="25658"/>
                      <a:pt x="33657" y="25596"/>
                      <a:pt x="33686" y="25509"/>
                    </a:cubicBezTo>
                    <a:cubicBezTo>
                      <a:pt x="33813" y="25127"/>
                      <a:pt x="33761" y="24888"/>
                      <a:pt x="33580" y="24707"/>
                    </a:cubicBezTo>
                    <a:close/>
                    <a:moveTo>
                      <a:pt x="30417" y="27440"/>
                    </a:moveTo>
                    <a:lnTo>
                      <a:pt x="30417" y="27440"/>
                    </a:lnTo>
                    <a:cubicBezTo>
                      <a:pt x="30417" y="27440"/>
                      <a:pt x="30678" y="27464"/>
                      <a:pt x="31130" y="27506"/>
                    </a:cubicBezTo>
                    <a:cubicBezTo>
                      <a:pt x="31584" y="27557"/>
                      <a:pt x="32234" y="27628"/>
                      <a:pt x="33007" y="27735"/>
                    </a:cubicBezTo>
                    <a:cubicBezTo>
                      <a:pt x="33396" y="27793"/>
                      <a:pt x="33813" y="27853"/>
                      <a:pt x="34258" y="27917"/>
                    </a:cubicBezTo>
                    <a:cubicBezTo>
                      <a:pt x="34701" y="27986"/>
                      <a:pt x="35170" y="28053"/>
                      <a:pt x="35652" y="28137"/>
                    </a:cubicBezTo>
                    <a:cubicBezTo>
                      <a:pt x="36616" y="28297"/>
                      <a:pt x="37643" y="28476"/>
                      <a:pt x="38669" y="28660"/>
                    </a:cubicBezTo>
                    <a:cubicBezTo>
                      <a:pt x="39695" y="28854"/>
                      <a:pt x="40718" y="29054"/>
                      <a:pt x="41677" y="29249"/>
                    </a:cubicBezTo>
                    <a:cubicBezTo>
                      <a:pt x="42636" y="29443"/>
                      <a:pt x="43528" y="29642"/>
                      <a:pt x="44289" y="29819"/>
                    </a:cubicBezTo>
                    <a:cubicBezTo>
                      <a:pt x="44672" y="29904"/>
                      <a:pt x="45020" y="29994"/>
                      <a:pt x="45327" y="30070"/>
                    </a:cubicBezTo>
                    <a:cubicBezTo>
                      <a:pt x="45636" y="30146"/>
                      <a:pt x="45902" y="30224"/>
                      <a:pt x="46122" y="30280"/>
                    </a:cubicBezTo>
                    <a:cubicBezTo>
                      <a:pt x="46344" y="30338"/>
                      <a:pt x="46513" y="30397"/>
                      <a:pt x="46631" y="30430"/>
                    </a:cubicBezTo>
                    <a:cubicBezTo>
                      <a:pt x="46748" y="30465"/>
                      <a:pt x="46811" y="30485"/>
                      <a:pt x="46811" y="30485"/>
                    </a:cubicBezTo>
                    <a:cubicBezTo>
                      <a:pt x="46811" y="30485"/>
                      <a:pt x="46745" y="30468"/>
                      <a:pt x="46627" y="30440"/>
                    </a:cubicBezTo>
                    <a:cubicBezTo>
                      <a:pt x="46509" y="30412"/>
                      <a:pt x="46336" y="30365"/>
                      <a:pt x="46114" y="30314"/>
                    </a:cubicBezTo>
                    <a:cubicBezTo>
                      <a:pt x="45891" y="30265"/>
                      <a:pt x="45623" y="30198"/>
                      <a:pt x="45311" y="30135"/>
                    </a:cubicBezTo>
                    <a:cubicBezTo>
                      <a:pt x="45001" y="30069"/>
                      <a:pt x="44650" y="29997"/>
                      <a:pt x="44268" y="29916"/>
                    </a:cubicBezTo>
                    <a:cubicBezTo>
                      <a:pt x="43502" y="29754"/>
                      <a:pt x="42605" y="29587"/>
                      <a:pt x="41648" y="29398"/>
                    </a:cubicBezTo>
                    <a:cubicBezTo>
                      <a:pt x="40689" y="29211"/>
                      <a:pt x="39663" y="29018"/>
                      <a:pt x="38637" y="28834"/>
                    </a:cubicBezTo>
                    <a:cubicBezTo>
                      <a:pt x="37614" y="28640"/>
                      <a:pt x="36588" y="28454"/>
                      <a:pt x="35625" y="28286"/>
                    </a:cubicBezTo>
                    <a:cubicBezTo>
                      <a:pt x="34661" y="28118"/>
                      <a:pt x="33765" y="27959"/>
                      <a:pt x="32993" y="27833"/>
                    </a:cubicBezTo>
                    <a:cubicBezTo>
                      <a:pt x="32606" y="27770"/>
                      <a:pt x="32251" y="27714"/>
                      <a:pt x="31940" y="27663"/>
                    </a:cubicBezTo>
                    <a:cubicBezTo>
                      <a:pt x="31626" y="27617"/>
                      <a:pt x="31352" y="27574"/>
                      <a:pt x="31127" y="27539"/>
                    </a:cubicBezTo>
                    <a:cubicBezTo>
                      <a:pt x="30676" y="27477"/>
                      <a:pt x="30417" y="27440"/>
                      <a:pt x="30417" y="27440"/>
                    </a:cubicBezTo>
                    <a:close/>
                    <a:moveTo>
                      <a:pt x="31031" y="1"/>
                    </a:moveTo>
                    <a:cubicBezTo>
                      <a:pt x="30771" y="1"/>
                      <a:pt x="30528" y="161"/>
                      <a:pt x="30431" y="417"/>
                    </a:cubicBezTo>
                    <a:lnTo>
                      <a:pt x="25618" y="13094"/>
                    </a:lnTo>
                    <a:cubicBezTo>
                      <a:pt x="25508" y="13053"/>
                      <a:pt x="25385" y="13009"/>
                      <a:pt x="25254" y="12966"/>
                    </a:cubicBezTo>
                    <a:cubicBezTo>
                      <a:pt x="24575" y="12740"/>
                      <a:pt x="23617" y="12494"/>
                      <a:pt x="22658" y="12494"/>
                    </a:cubicBezTo>
                    <a:cubicBezTo>
                      <a:pt x="22488" y="12494"/>
                      <a:pt x="22318" y="12502"/>
                      <a:pt x="22149" y="12519"/>
                    </a:cubicBezTo>
                    <a:cubicBezTo>
                      <a:pt x="20707" y="12664"/>
                      <a:pt x="19713" y="13438"/>
                      <a:pt x="19274" y="14756"/>
                    </a:cubicBezTo>
                    <a:cubicBezTo>
                      <a:pt x="19262" y="14795"/>
                      <a:pt x="19246" y="14836"/>
                      <a:pt x="19231" y="14878"/>
                    </a:cubicBezTo>
                    <a:cubicBezTo>
                      <a:pt x="19089" y="15271"/>
                      <a:pt x="18774" y="16127"/>
                      <a:pt x="19520" y="16964"/>
                    </a:cubicBezTo>
                    <a:lnTo>
                      <a:pt x="18803" y="19118"/>
                    </a:lnTo>
                    <a:lnTo>
                      <a:pt x="1862" y="13481"/>
                    </a:lnTo>
                    <a:cubicBezTo>
                      <a:pt x="1727" y="13436"/>
                      <a:pt x="1590" y="13415"/>
                      <a:pt x="1455" y="13415"/>
                    </a:cubicBezTo>
                    <a:cubicBezTo>
                      <a:pt x="912" y="13415"/>
                      <a:pt x="406" y="13759"/>
                      <a:pt x="224" y="14300"/>
                    </a:cubicBezTo>
                    <a:cubicBezTo>
                      <a:pt x="1" y="14970"/>
                      <a:pt x="345" y="15683"/>
                      <a:pt x="1007" y="15925"/>
                    </a:cubicBezTo>
                    <a:cubicBezTo>
                      <a:pt x="3527" y="16846"/>
                      <a:pt x="12819" y="21437"/>
                      <a:pt x="15846" y="23257"/>
                    </a:cubicBezTo>
                    <a:cubicBezTo>
                      <a:pt x="19426" y="25409"/>
                      <a:pt x="20480" y="25889"/>
                      <a:pt x="22769" y="26652"/>
                    </a:cubicBezTo>
                    <a:cubicBezTo>
                      <a:pt x="25060" y="27413"/>
                      <a:pt x="26190" y="27661"/>
                      <a:pt x="30346" y="28083"/>
                    </a:cubicBezTo>
                    <a:cubicBezTo>
                      <a:pt x="33860" y="28439"/>
                      <a:pt x="44049" y="30331"/>
                      <a:pt x="46620" y="31105"/>
                    </a:cubicBezTo>
                    <a:cubicBezTo>
                      <a:pt x="46746" y="31142"/>
                      <a:pt x="46873" y="31160"/>
                      <a:pt x="46998" y="31160"/>
                    </a:cubicBezTo>
                    <a:cubicBezTo>
                      <a:pt x="47541" y="31160"/>
                      <a:pt x="48038" y="30817"/>
                      <a:pt x="48220" y="30272"/>
                    </a:cubicBezTo>
                    <a:cubicBezTo>
                      <a:pt x="48445" y="29594"/>
                      <a:pt x="48077" y="28861"/>
                      <a:pt x="47400" y="28635"/>
                    </a:cubicBezTo>
                    <a:lnTo>
                      <a:pt x="30460" y="22999"/>
                    </a:lnTo>
                    <a:lnTo>
                      <a:pt x="31177" y="20845"/>
                    </a:lnTo>
                    <a:cubicBezTo>
                      <a:pt x="32276" y="20622"/>
                      <a:pt x="32537" y="19746"/>
                      <a:pt x="32658" y="19348"/>
                    </a:cubicBezTo>
                    <a:cubicBezTo>
                      <a:pt x="32672" y="19303"/>
                      <a:pt x="32683" y="19262"/>
                      <a:pt x="32696" y="19223"/>
                    </a:cubicBezTo>
                    <a:cubicBezTo>
                      <a:pt x="33417" y="17061"/>
                      <a:pt x="32062" y="15232"/>
                      <a:pt x="28983" y="14207"/>
                    </a:cubicBezTo>
                    <a:cubicBezTo>
                      <a:pt x="28853" y="14164"/>
                      <a:pt x="28728" y="14125"/>
                      <a:pt x="28614" y="14092"/>
                    </a:cubicBezTo>
                    <a:lnTo>
                      <a:pt x="32356" y="1059"/>
                    </a:lnTo>
                    <a:cubicBezTo>
                      <a:pt x="32453" y="724"/>
                      <a:pt x="32270" y="378"/>
                      <a:pt x="31943" y="269"/>
                    </a:cubicBezTo>
                    <a:lnTo>
                      <a:pt x="31589" y="151"/>
                    </a:lnTo>
                    <a:lnTo>
                      <a:pt x="31235" y="34"/>
                    </a:lnTo>
                    <a:cubicBezTo>
                      <a:pt x="31167" y="12"/>
                      <a:pt x="31099" y="1"/>
                      <a:pt x="3103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4628884" y="3014447"/>
                <a:ext cx="57980" cy="73707"/>
              </a:xfrm>
              <a:custGeom>
                <a:rect b="b" l="l" r="r" t="t"/>
                <a:pathLst>
                  <a:path extrusionOk="0" h="1626" w="1279">
                    <a:moveTo>
                      <a:pt x="926" y="1"/>
                    </a:moveTo>
                    <a:cubicBezTo>
                      <a:pt x="168" y="1"/>
                      <a:pt x="1" y="1549"/>
                      <a:pt x="646" y="1615"/>
                    </a:cubicBezTo>
                    <a:lnTo>
                      <a:pt x="742" y="1626"/>
                    </a:lnTo>
                    <a:cubicBezTo>
                      <a:pt x="765" y="1528"/>
                      <a:pt x="787" y="1428"/>
                      <a:pt x="814" y="1331"/>
                    </a:cubicBezTo>
                    <a:cubicBezTo>
                      <a:pt x="845" y="1216"/>
                      <a:pt x="879" y="1102"/>
                      <a:pt x="915" y="992"/>
                    </a:cubicBezTo>
                    <a:cubicBezTo>
                      <a:pt x="950" y="880"/>
                      <a:pt x="987" y="770"/>
                      <a:pt x="1028" y="667"/>
                    </a:cubicBezTo>
                    <a:cubicBezTo>
                      <a:pt x="1068" y="562"/>
                      <a:pt x="1103" y="460"/>
                      <a:pt x="1143" y="366"/>
                    </a:cubicBezTo>
                    <a:cubicBezTo>
                      <a:pt x="1184" y="272"/>
                      <a:pt x="1221" y="183"/>
                      <a:pt x="1256" y="101"/>
                    </a:cubicBezTo>
                    <a:cubicBezTo>
                      <a:pt x="1264" y="81"/>
                      <a:pt x="1272" y="64"/>
                      <a:pt x="1279" y="45"/>
                    </a:cubicBezTo>
                    <a:cubicBezTo>
                      <a:pt x="1196" y="36"/>
                      <a:pt x="1111" y="24"/>
                      <a:pt x="1029" y="10"/>
                    </a:cubicBezTo>
                    <a:cubicBezTo>
                      <a:pt x="994" y="4"/>
                      <a:pt x="959" y="1"/>
                      <a:pt x="92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4680019" y="3022109"/>
                <a:ext cx="54444" cy="69264"/>
              </a:xfrm>
              <a:custGeom>
                <a:rect b="b" l="l" r="r" t="t"/>
                <a:pathLst>
                  <a:path extrusionOk="0" h="1528" w="1201">
                    <a:moveTo>
                      <a:pt x="1008" y="1"/>
                    </a:moveTo>
                    <a:cubicBezTo>
                      <a:pt x="947" y="75"/>
                      <a:pt x="860" y="175"/>
                      <a:pt x="766" y="304"/>
                    </a:cubicBezTo>
                    <a:cubicBezTo>
                      <a:pt x="715" y="372"/>
                      <a:pt x="661" y="444"/>
                      <a:pt x="605" y="521"/>
                    </a:cubicBezTo>
                    <a:cubicBezTo>
                      <a:pt x="547" y="598"/>
                      <a:pt x="493" y="682"/>
                      <a:pt x="433" y="769"/>
                    </a:cubicBezTo>
                    <a:cubicBezTo>
                      <a:pt x="372" y="855"/>
                      <a:pt x="316" y="948"/>
                      <a:pt x="261" y="1042"/>
                    </a:cubicBezTo>
                    <a:cubicBezTo>
                      <a:pt x="202" y="1134"/>
                      <a:pt x="144" y="1231"/>
                      <a:pt x="93" y="1329"/>
                    </a:cubicBezTo>
                    <a:cubicBezTo>
                      <a:pt x="60" y="1387"/>
                      <a:pt x="30" y="1446"/>
                      <a:pt x="0" y="1506"/>
                    </a:cubicBezTo>
                    <a:cubicBezTo>
                      <a:pt x="53" y="1513"/>
                      <a:pt x="104" y="1520"/>
                      <a:pt x="156" y="1528"/>
                    </a:cubicBezTo>
                    <a:cubicBezTo>
                      <a:pt x="229" y="1389"/>
                      <a:pt x="308" y="1250"/>
                      <a:pt x="395" y="1114"/>
                    </a:cubicBezTo>
                    <a:cubicBezTo>
                      <a:pt x="456" y="1015"/>
                      <a:pt x="519" y="917"/>
                      <a:pt x="586" y="825"/>
                    </a:cubicBezTo>
                    <a:cubicBezTo>
                      <a:pt x="649" y="730"/>
                      <a:pt x="715" y="639"/>
                      <a:pt x="782" y="553"/>
                    </a:cubicBezTo>
                    <a:cubicBezTo>
                      <a:pt x="849" y="467"/>
                      <a:pt x="910" y="381"/>
                      <a:pt x="975" y="304"/>
                    </a:cubicBezTo>
                    <a:cubicBezTo>
                      <a:pt x="1040" y="227"/>
                      <a:pt x="1100" y="155"/>
                      <a:pt x="1155" y="88"/>
                    </a:cubicBezTo>
                    <a:cubicBezTo>
                      <a:pt x="1170" y="69"/>
                      <a:pt x="1185" y="53"/>
                      <a:pt x="1201" y="34"/>
                    </a:cubicBezTo>
                    <a:cubicBezTo>
                      <a:pt x="1135" y="22"/>
                      <a:pt x="1069" y="10"/>
                      <a:pt x="100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4942994" y="3108331"/>
                <a:ext cx="60247" cy="76290"/>
              </a:xfrm>
              <a:custGeom>
                <a:rect b="b" l="l" r="r" t="t"/>
                <a:pathLst>
                  <a:path extrusionOk="0" h="1683" w="1329">
                    <a:moveTo>
                      <a:pt x="432" y="0"/>
                    </a:moveTo>
                    <a:cubicBezTo>
                      <a:pt x="422" y="61"/>
                      <a:pt x="410" y="125"/>
                      <a:pt x="397" y="195"/>
                    </a:cubicBezTo>
                    <a:cubicBezTo>
                      <a:pt x="379" y="281"/>
                      <a:pt x="362" y="375"/>
                      <a:pt x="342" y="474"/>
                    </a:cubicBezTo>
                    <a:cubicBezTo>
                      <a:pt x="323" y="572"/>
                      <a:pt x="295" y="676"/>
                      <a:pt x="269" y="781"/>
                    </a:cubicBezTo>
                    <a:cubicBezTo>
                      <a:pt x="245" y="888"/>
                      <a:pt x="214" y="998"/>
                      <a:pt x="181" y="1107"/>
                    </a:cubicBezTo>
                    <a:cubicBezTo>
                      <a:pt x="150" y="1217"/>
                      <a:pt x="115" y="1329"/>
                      <a:pt x="75" y="1439"/>
                    </a:cubicBezTo>
                    <a:cubicBezTo>
                      <a:pt x="53" y="1506"/>
                      <a:pt x="26" y="1572"/>
                      <a:pt x="1" y="1637"/>
                    </a:cubicBezTo>
                    <a:cubicBezTo>
                      <a:pt x="57" y="1669"/>
                      <a:pt x="116" y="1683"/>
                      <a:pt x="176" y="1683"/>
                    </a:cubicBezTo>
                    <a:cubicBezTo>
                      <a:pt x="726" y="1683"/>
                      <a:pt x="1329" y="462"/>
                      <a:pt x="644" y="116"/>
                    </a:cubicBezTo>
                    <a:cubicBezTo>
                      <a:pt x="573" y="80"/>
                      <a:pt x="503" y="39"/>
                      <a:pt x="43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693483" y="3026823"/>
                <a:ext cx="248105" cy="150088"/>
              </a:xfrm>
              <a:custGeom>
                <a:rect b="b" l="l" r="r" t="t"/>
                <a:pathLst>
                  <a:path extrusionOk="0" h="3311" w="5473">
                    <a:moveTo>
                      <a:pt x="1268" y="0"/>
                    </a:moveTo>
                    <a:cubicBezTo>
                      <a:pt x="1210" y="53"/>
                      <a:pt x="1143" y="113"/>
                      <a:pt x="1073" y="184"/>
                    </a:cubicBezTo>
                    <a:cubicBezTo>
                      <a:pt x="1013" y="245"/>
                      <a:pt x="947" y="308"/>
                      <a:pt x="878" y="376"/>
                    </a:cubicBezTo>
                    <a:cubicBezTo>
                      <a:pt x="810" y="446"/>
                      <a:pt x="743" y="523"/>
                      <a:pt x="669" y="598"/>
                    </a:cubicBezTo>
                    <a:cubicBezTo>
                      <a:pt x="595" y="676"/>
                      <a:pt x="524" y="758"/>
                      <a:pt x="454" y="844"/>
                    </a:cubicBezTo>
                    <a:cubicBezTo>
                      <a:pt x="380" y="927"/>
                      <a:pt x="309" y="1014"/>
                      <a:pt x="242" y="1105"/>
                    </a:cubicBezTo>
                    <a:cubicBezTo>
                      <a:pt x="155" y="1214"/>
                      <a:pt x="75" y="1328"/>
                      <a:pt x="0" y="1443"/>
                    </a:cubicBezTo>
                    <a:cubicBezTo>
                      <a:pt x="904" y="1585"/>
                      <a:pt x="1878" y="1816"/>
                      <a:pt x="2483" y="2011"/>
                    </a:cubicBezTo>
                    <a:cubicBezTo>
                      <a:pt x="3210" y="2260"/>
                      <a:pt x="4397" y="2791"/>
                      <a:pt x="5295" y="3311"/>
                    </a:cubicBezTo>
                    <a:cubicBezTo>
                      <a:pt x="5305" y="3264"/>
                      <a:pt x="5317" y="3217"/>
                      <a:pt x="5325" y="3168"/>
                    </a:cubicBezTo>
                    <a:cubicBezTo>
                      <a:pt x="5349" y="3058"/>
                      <a:pt x="5365" y="2947"/>
                      <a:pt x="5380" y="2838"/>
                    </a:cubicBezTo>
                    <a:cubicBezTo>
                      <a:pt x="5397" y="2729"/>
                      <a:pt x="5412" y="2622"/>
                      <a:pt x="5420" y="2516"/>
                    </a:cubicBezTo>
                    <a:cubicBezTo>
                      <a:pt x="5428" y="2409"/>
                      <a:pt x="5442" y="2310"/>
                      <a:pt x="5447" y="2213"/>
                    </a:cubicBezTo>
                    <a:cubicBezTo>
                      <a:pt x="5452" y="2117"/>
                      <a:pt x="5458" y="2025"/>
                      <a:pt x="5462" y="1941"/>
                    </a:cubicBezTo>
                    <a:cubicBezTo>
                      <a:pt x="5472" y="1774"/>
                      <a:pt x="5468" y="1637"/>
                      <a:pt x="5471" y="1538"/>
                    </a:cubicBezTo>
                    <a:cubicBezTo>
                      <a:pt x="4910" y="1230"/>
                      <a:pt x="4191" y="873"/>
                      <a:pt x="2990" y="484"/>
                    </a:cubicBezTo>
                    <a:cubicBezTo>
                      <a:pt x="2294" y="247"/>
                      <a:pt x="1738" y="100"/>
                      <a:pt x="126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4577431" y="3166629"/>
                <a:ext cx="340356" cy="182725"/>
              </a:xfrm>
              <a:custGeom>
                <a:rect b="b" l="l" r="r" t="t"/>
                <a:pathLst>
                  <a:path extrusionOk="0" h="4031" w="7508">
                    <a:moveTo>
                      <a:pt x="2865" y="0"/>
                    </a:moveTo>
                    <a:cubicBezTo>
                      <a:pt x="2820" y="0"/>
                      <a:pt x="2775" y="1"/>
                      <a:pt x="2729" y="2"/>
                    </a:cubicBezTo>
                    <a:cubicBezTo>
                      <a:pt x="2426" y="5"/>
                      <a:pt x="2132" y="65"/>
                      <a:pt x="1867" y="146"/>
                    </a:cubicBezTo>
                    <a:cubicBezTo>
                      <a:pt x="1599" y="222"/>
                      <a:pt x="1365" y="350"/>
                      <a:pt x="1157" y="468"/>
                    </a:cubicBezTo>
                    <a:cubicBezTo>
                      <a:pt x="1058" y="535"/>
                      <a:pt x="960" y="596"/>
                      <a:pt x="874" y="662"/>
                    </a:cubicBezTo>
                    <a:cubicBezTo>
                      <a:pt x="789" y="730"/>
                      <a:pt x="707" y="793"/>
                      <a:pt x="635" y="856"/>
                    </a:cubicBezTo>
                    <a:cubicBezTo>
                      <a:pt x="565" y="922"/>
                      <a:pt x="499" y="983"/>
                      <a:pt x="437" y="1039"/>
                    </a:cubicBezTo>
                    <a:cubicBezTo>
                      <a:pt x="379" y="1099"/>
                      <a:pt x="328" y="1156"/>
                      <a:pt x="281" y="1205"/>
                    </a:cubicBezTo>
                    <a:cubicBezTo>
                      <a:pt x="185" y="1303"/>
                      <a:pt x="122" y="1392"/>
                      <a:pt x="73" y="1447"/>
                    </a:cubicBezTo>
                    <a:cubicBezTo>
                      <a:pt x="26" y="1505"/>
                      <a:pt x="1" y="1534"/>
                      <a:pt x="1" y="1534"/>
                    </a:cubicBezTo>
                    <a:cubicBezTo>
                      <a:pt x="1" y="1534"/>
                      <a:pt x="30" y="1509"/>
                      <a:pt x="87" y="1461"/>
                    </a:cubicBezTo>
                    <a:cubicBezTo>
                      <a:pt x="143" y="1414"/>
                      <a:pt x="221" y="1340"/>
                      <a:pt x="328" y="1258"/>
                    </a:cubicBezTo>
                    <a:cubicBezTo>
                      <a:pt x="379" y="1216"/>
                      <a:pt x="439" y="1169"/>
                      <a:pt x="503" y="1118"/>
                    </a:cubicBezTo>
                    <a:cubicBezTo>
                      <a:pt x="567" y="1071"/>
                      <a:pt x="640" y="1019"/>
                      <a:pt x="715" y="964"/>
                    </a:cubicBezTo>
                    <a:cubicBezTo>
                      <a:pt x="870" y="858"/>
                      <a:pt x="1051" y="750"/>
                      <a:pt x="1252" y="645"/>
                    </a:cubicBezTo>
                    <a:cubicBezTo>
                      <a:pt x="1459" y="553"/>
                      <a:pt x="1685" y="453"/>
                      <a:pt x="1936" y="398"/>
                    </a:cubicBezTo>
                    <a:cubicBezTo>
                      <a:pt x="2166" y="345"/>
                      <a:pt x="2410" y="310"/>
                      <a:pt x="2667" y="310"/>
                    </a:cubicBezTo>
                    <a:cubicBezTo>
                      <a:pt x="2689" y="310"/>
                      <a:pt x="2711" y="311"/>
                      <a:pt x="2733" y="311"/>
                    </a:cubicBezTo>
                    <a:cubicBezTo>
                      <a:pt x="3014" y="311"/>
                      <a:pt x="3303" y="347"/>
                      <a:pt x="3593" y="406"/>
                    </a:cubicBezTo>
                    <a:cubicBezTo>
                      <a:pt x="3884" y="460"/>
                      <a:pt x="4169" y="547"/>
                      <a:pt x="4471" y="643"/>
                    </a:cubicBezTo>
                    <a:cubicBezTo>
                      <a:pt x="4750" y="741"/>
                      <a:pt x="5043" y="844"/>
                      <a:pt x="5306" y="977"/>
                    </a:cubicBezTo>
                    <a:cubicBezTo>
                      <a:pt x="5575" y="1105"/>
                      <a:pt x="5829" y="1250"/>
                      <a:pt x="6052" y="1415"/>
                    </a:cubicBezTo>
                    <a:cubicBezTo>
                      <a:pt x="6280" y="1579"/>
                      <a:pt x="6473" y="1768"/>
                      <a:pt x="6637" y="1964"/>
                    </a:cubicBezTo>
                    <a:cubicBezTo>
                      <a:pt x="6805" y="2159"/>
                      <a:pt x="6926" y="2372"/>
                      <a:pt x="7037" y="2570"/>
                    </a:cubicBezTo>
                    <a:cubicBezTo>
                      <a:pt x="7137" y="2775"/>
                      <a:pt x="7215" y="2970"/>
                      <a:pt x="7275" y="3146"/>
                    </a:cubicBezTo>
                    <a:cubicBezTo>
                      <a:pt x="7305" y="3235"/>
                      <a:pt x="7329" y="3319"/>
                      <a:pt x="7354" y="3396"/>
                    </a:cubicBezTo>
                    <a:cubicBezTo>
                      <a:pt x="7374" y="3475"/>
                      <a:pt x="7393" y="3547"/>
                      <a:pt x="7412" y="3613"/>
                    </a:cubicBezTo>
                    <a:cubicBezTo>
                      <a:pt x="7447" y="3744"/>
                      <a:pt x="7466" y="3850"/>
                      <a:pt x="7483" y="3922"/>
                    </a:cubicBezTo>
                    <a:cubicBezTo>
                      <a:pt x="7499" y="3993"/>
                      <a:pt x="7507" y="4031"/>
                      <a:pt x="7507" y="4031"/>
                    </a:cubicBezTo>
                    <a:cubicBezTo>
                      <a:pt x="7507" y="4031"/>
                      <a:pt x="7506" y="3992"/>
                      <a:pt x="7502" y="3918"/>
                    </a:cubicBezTo>
                    <a:cubicBezTo>
                      <a:pt x="7501" y="3848"/>
                      <a:pt x="7503" y="3741"/>
                      <a:pt x="7483" y="3604"/>
                    </a:cubicBezTo>
                    <a:cubicBezTo>
                      <a:pt x="7475" y="3535"/>
                      <a:pt x="7467" y="3460"/>
                      <a:pt x="7456" y="3378"/>
                    </a:cubicBezTo>
                    <a:cubicBezTo>
                      <a:pt x="7442" y="3295"/>
                      <a:pt x="7426" y="3208"/>
                      <a:pt x="7408" y="3112"/>
                    </a:cubicBezTo>
                    <a:cubicBezTo>
                      <a:pt x="7389" y="3018"/>
                      <a:pt x="7360" y="2919"/>
                      <a:pt x="7334" y="2814"/>
                    </a:cubicBezTo>
                    <a:cubicBezTo>
                      <a:pt x="7306" y="2709"/>
                      <a:pt x="7262" y="2602"/>
                      <a:pt x="7224" y="2488"/>
                    </a:cubicBezTo>
                    <a:cubicBezTo>
                      <a:pt x="7127" y="2268"/>
                      <a:pt x="7019" y="2029"/>
                      <a:pt x="6848" y="1804"/>
                    </a:cubicBezTo>
                    <a:cubicBezTo>
                      <a:pt x="6683" y="1581"/>
                      <a:pt x="6485" y="1357"/>
                      <a:pt x="6244" y="1172"/>
                    </a:cubicBezTo>
                    <a:cubicBezTo>
                      <a:pt x="6006" y="983"/>
                      <a:pt x="5743" y="809"/>
                      <a:pt x="5458" y="674"/>
                    </a:cubicBezTo>
                    <a:cubicBezTo>
                      <a:pt x="5173" y="529"/>
                      <a:pt x="4882" y="419"/>
                      <a:pt x="4575" y="310"/>
                    </a:cubicBezTo>
                    <a:cubicBezTo>
                      <a:pt x="4283" y="220"/>
                      <a:pt x="3970" y="128"/>
                      <a:pt x="3656" y="75"/>
                    </a:cubicBezTo>
                    <a:cubicBezTo>
                      <a:pt x="3393" y="21"/>
                      <a:pt x="3126" y="0"/>
                      <a:pt x="286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8"/>
            <p:cNvSpPr/>
            <p:nvPr/>
          </p:nvSpPr>
          <p:spPr>
            <a:xfrm>
              <a:off x="3849625" y="1792038"/>
              <a:ext cx="181800" cy="181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5603350" y="2047813"/>
              <a:ext cx="181800" cy="181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5694300" y="3139888"/>
              <a:ext cx="181800" cy="181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192050" y="2958088"/>
              <a:ext cx="181800" cy="181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8" name="Google Shape;168;p18"/>
          <p:cNvCxnSpPr>
            <a:stCxn id="120" idx="3"/>
            <a:endCxn id="167" idx="2"/>
          </p:cNvCxnSpPr>
          <p:nvPr/>
        </p:nvCxnSpPr>
        <p:spPr>
          <a:xfrm flipH="1" rot="10800000">
            <a:off x="2706000" y="3201375"/>
            <a:ext cx="486000" cy="542700"/>
          </a:xfrm>
          <a:prstGeom prst="bentConnector3">
            <a:avLst>
              <a:gd fmla="val 50005"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p:nvPr/>
        </p:nvSpPr>
        <p:spPr>
          <a:xfrm>
            <a:off x="1710925" y="1535225"/>
            <a:ext cx="5806500" cy="3615300"/>
          </a:xfrm>
          <a:prstGeom prst="arc">
            <a:avLst>
              <a:gd fmla="val 10870621" name="adj1"/>
              <a:gd fmla="val 20046502" name="adj2"/>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175" name="Google Shape;175;p19"/>
          <p:cNvGrpSpPr/>
          <p:nvPr/>
        </p:nvGrpSpPr>
        <p:grpSpPr>
          <a:xfrm flipH="1" rot="371167">
            <a:off x="6929167" y="2187904"/>
            <a:ext cx="967840" cy="1152864"/>
            <a:chOff x="5661305" y="1613250"/>
            <a:chExt cx="470424" cy="560383"/>
          </a:xfrm>
        </p:grpSpPr>
        <p:sp>
          <p:nvSpPr>
            <p:cNvPr id="176" name="Google Shape;176;p19"/>
            <p:cNvSpPr/>
            <p:nvPr/>
          </p:nvSpPr>
          <p:spPr>
            <a:xfrm>
              <a:off x="5661305" y="1613250"/>
              <a:ext cx="469025" cy="560383"/>
            </a:xfrm>
            <a:custGeom>
              <a:rect b="b" l="l" r="r" t="t"/>
              <a:pathLst>
                <a:path extrusionOk="0" h="10759" w="9005">
                  <a:moveTo>
                    <a:pt x="9004" y="0"/>
                  </a:moveTo>
                  <a:cubicBezTo>
                    <a:pt x="9004" y="0"/>
                    <a:pt x="8914" y="35"/>
                    <a:pt x="8743" y="105"/>
                  </a:cubicBezTo>
                  <a:cubicBezTo>
                    <a:pt x="8657" y="140"/>
                    <a:pt x="8553" y="182"/>
                    <a:pt x="8431" y="233"/>
                  </a:cubicBezTo>
                  <a:cubicBezTo>
                    <a:pt x="8307" y="282"/>
                    <a:pt x="8165" y="341"/>
                    <a:pt x="8009" y="410"/>
                  </a:cubicBezTo>
                  <a:cubicBezTo>
                    <a:pt x="7694" y="546"/>
                    <a:pt x="7314" y="717"/>
                    <a:pt x="6883" y="924"/>
                  </a:cubicBezTo>
                  <a:cubicBezTo>
                    <a:pt x="6452" y="1130"/>
                    <a:pt x="5969" y="1374"/>
                    <a:pt x="5451" y="1656"/>
                  </a:cubicBezTo>
                  <a:cubicBezTo>
                    <a:pt x="4934" y="1939"/>
                    <a:pt x="4379" y="2262"/>
                    <a:pt x="3811" y="2636"/>
                  </a:cubicBezTo>
                  <a:cubicBezTo>
                    <a:pt x="3525" y="2822"/>
                    <a:pt x="3238" y="3023"/>
                    <a:pt x="2948" y="3237"/>
                  </a:cubicBezTo>
                  <a:cubicBezTo>
                    <a:pt x="2658" y="3450"/>
                    <a:pt x="2371" y="3681"/>
                    <a:pt x="2086" y="3932"/>
                  </a:cubicBezTo>
                  <a:cubicBezTo>
                    <a:pt x="1945" y="4057"/>
                    <a:pt x="1801" y="4185"/>
                    <a:pt x="1664" y="4322"/>
                  </a:cubicBezTo>
                  <a:cubicBezTo>
                    <a:pt x="1525" y="4456"/>
                    <a:pt x="1390" y="4600"/>
                    <a:pt x="1256" y="4746"/>
                  </a:cubicBezTo>
                  <a:cubicBezTo>
                    <a:pt x="1126" y="4895"/>
                    <a:pt x="994" y="5048"/>
                    <a:pt x="872" y="5212"/>
                  </a:cubicBezTo>
                  <a:cubicBezTo>
                    <a:pt x="750" y="5377"/>
                    <a:pt x="633" y="5550"/>
                    <a:pt x="525" y="5732"/>
                  </a:cubicBezTo>
                  <a:cubicBezTo>
                    <a:pt x="421" y="5914"/>
                    <a:pt x="323" y="6108"/>
                    <a:pt x="242" y="6312"/>
                  </a:cubicBezTo>
                  <a:cubicBezTo>
                    <a:pt x="162" y="6517"/>
                    <a:pt x="94" y="6734"/>
                    <a:pt x="55" y="6958"/>
                  </a:cubicBezTo>
                  <a:cubicBezTo>
                    <a:pt x="18" y="7185"/>
                    <a:pt x="0" y="7420"/>
                    <a:pt x="19" y="7655"/>
                  </a:cubicBezTo>
                  <a:cubicBezTo>
                    <a:pt x="37" y="7890"/>
                    <a:pt x="85" y="8123"/>
                    <a:pt x="160" y="8344"/>
                  </a:cubicBezTo>
                  <a:cubicBezTo>
                    <a:pt x="234" y="8565"/>
                    <a:pt x="337" y="8773"/>
                    <a:pt x="456" y="8964"/>
                  </a:cubicBezTo>
                  <a:cubicBezTo>
                    <a:pt x="575" y="9156"/>
                    <a:pt x="709" y="9333"/>
                    <a:pt x="852" y="9496"/>
                  </a:cubicBezTo>
                  <a:cubicBezTo>
                    <a:pt x="924" y="9579"/>
                    <a:pt x="998" y="9656"/>
                    <a:pt x="1073" y="9731"/>
                  </a:cubicBezTo>
                  <a:cubicBezTo>
                    <a:pt x="1149" y="9807"/>
                    <a:pt x="1226" y="9877"/>
                    <a:pt x="1310" y="9950"/>
                  </a:cubicBezTo>
                  <a:cubicBezTo>
                    <a:pt x="1354" y="9989"/>
                    <a:pt x="1388" y="10016"/>
                    <a:pt x="1424" y="10046"/>
                  </a:cubicBezTo>
                  <a:lnTo>
                    <a:pt x="1452" y="10071"/>
                  </a:lnTo>
                  <a:lnTo>
                    <a:pt x="1471" y="10085"/>
                  </a:lnTo>
                  <a:lnTo>
                    <a:pt x="1488" y="10099"/>
                  </a:lnTo>
                  <a:lnTo>
                    <a:pt x="1553" y="10150"/>
                  </a:lnTo>
                  <a:cubicBezTo>
                    <a:pt x="1643" y="10217"/>
                    <a:pt x="1733" y="10280"/>
                    <a:pt x="1828" y="10339"/>
                  </a:cubicBezTo>
                  <a:cubicBezTo>
                    <a:pt x="1925" y="10400"/>
                    <a:pt x="2023" y="10452"/>
                    <a:pt x="2126" y="10500"/>
                  </a:cubicBezTo>
                  <a:cubicBezTo>
                    <a:pt x="2228" y="10547"/>
                    <a:pt x="2334" y="10590"/>
                    <a:pt x="2443" y="10627"/>
                  </a:cubicBezTo>
                  <a:cubicBezTo>
                    <a:pt x="2552" y="10661"/>
                    <a:pt x="2663" y="10691"/>
                    <a:pt x="2773" y="10711"/>
                  </a:cubicBezTo>
                  <a:cubicBezTo>
                    <a:pt x="2886" y="10734"/>
                    <a:pt x="2999" y="10747"/>
                    <a:pt x="3110" y="10754"/>
                  </a:cubicBezTo>
                  <a:cubicBezTo>
                    <a:pt x="3161" y="10757"/>
                    <a:pt x="3212" y="10759"/>
                    <a:pt x="3262" y="10759"/>
                  </a:cubicBezTo>
                  <a:cubicBezTo>
                    <a:pt x="3437" y="10759"/>
                    <a:pt x="3608" y="10741"/>
                    <a:pt x="3775" y="10710"/>
                  </a:cubicBezTo>
                  <a:cubicBezTo>
                    <a:pt x="3883" y="10691"/>
                    <a:pt x="3987" y="10663"/>
                    <a:pt x="4089" y="10635"/>
                  </a:cubicBezTo>
                  <a:cubicBezTo>
                    <a:pt x="4190" y="10602"/>
                    <a:pt x="4291" y="10567"/>
                    <a:pt x="4386" y="10527"/>
                  </a:cubicBezTo>
                  <a:cubicBezTo>
                    <a:pt x="4772" y="10367"/>
                    <a:pt x="5107" y="10157"/>
                    <a:pt x="5404" y="9922"/>
                  </a:cubicBezTo>
                  <a:cubicBezTo>
                    <a:pt x="5701" y="9687"/>
                    <a:pt x="5963" y="9433"/>
                    <a:pt x="6199" y="9174"/>
                  </a:cubicBezTo>
                  <a:cubicBezTo>
                    <a:pt x="6434" y="8914"/>
                    <a:pt x="6646" y="8650"/>
                    <a:pt x="6836" y="8387"/>
                  </a:cubicBezTo>
                  <a:cubicBezTo>
                    <a:pt x="7025" y="8123"/>
                    <a:pt x="7198" y="7863"/>
                    <a:pt x="7354" y="7609"/>
                  </a:cubicBezTo>
                  <a:cubicBezTo>
                    <a:pt x="7666" y="7102"/>
                    <a:pt x="7917" y="6618"/>
                    <a:pt x="8123" y="6184"/>
                  </a:cubicBezTo>
                  <a:cubicBezTo>
                    <a:pt x="8330" y="5752"/>
                    <a:pt x="8493" y="5367"/>
                    <a:pt x="8620" y="5048"/>
                  </a:cubicBezTo>
                  <a:cubicBezTo>
                    <a:pt x="8749" y="4729"/>
                    <a:pt x="8837" y="4473"/>
                    <a:pt x="8901" y="4303"/>
                  </a:cubicBezTo>
                  <a:cubicBezTo>
                    <a:pt x="8931" y="4217"/>
                    <a:pt x="8952" y="4150"/>
                    <a:pt x="8969" y="4104"/>
                  </a:cubicBezTo>
                  <a:cubicBezTo>
                    <a:pt x="8984" y="4060"/>
                    <a:pt x="8992" y="4036"/>
                    <a:pt x="8992" y="4036"/>
                  </a:cubicBezTo>
                  <a:lnTo>
                    <a:pt x="8992" y="4036"/>
                  </a:lnTo>
                  <a:cubicBezTo>
                    <a:pt x="8992" y="4036"/>
                    <a:pt x="8982" y="4057"/>
                    <a:pt x="8956" y="4097"/>
                  </a:cubicBezTo>
                  <a:cubicBezTo>
                    <a:pt x="8932" y="4138"/>
                    <a:pt x="8896" y="4198"/>
                    <a:pt x="8850" y="4279"/>
                  </a:cubicBezTo>
                  <a:cubicBezTo>
                    <a:pt x="8760" y="4439"/>
                    <a:pt x="8622" y="4671"/>
                    <a:pt x="8447" y="4962"/>
                  </a:cubicBezTo>
                  <a:cubicBezTo>
                    <a:pt x="8271" y="5255"/>
                    <a:pt x="8058" y="5608"/>
                    <a:pt x="7800" y="6003"/>
                  </a:cubicBezTo>
                  <a:cubicBezTo>
                    <a:pt x="7670" y="6202"/>
                    <a:pt x="7533" y="6410"/>
                    <a:pt x="7381" y="6626"/>
                  </a:cubicBezTo>
                  <a:cubicBezTo>
                    <a:pt x="7230" y="6842"/>
                    <a:pt x="7071" y="7068"/>
                    <a:pt x="6895" y="7296"/>
                  </a:cubicBezTo>
                  <a:cubicBezTo>
                    <a:pt x="6720" y="7525"/>
                    <a:pt x="6533" y="7757"/>
                    <a:pt x="6332" y="7988"/>
                  </a:cubicBezTo>
                  <a:cubicBezTo>
                    <a:pt x="6243" y="8091"/>
                    <a:pt x="6149" y="8193"/>
                    <a:pt x="6054" y="8297"/>
                  </a:cubicBezTo>
                  <a:cubicBezTo>
                    <a:pt x="5943" y="8674"/>
                    <a:pt x="5802" y="9080"/>
                    <a:pt x="5486" y="9398"/>
                  </a:cubicBezTo>
                  <a:cubicBezTo>
                    <a:pt x="5309" y="9575"/>
                    <a:pt x="5087" y="9640"/>
                    <a:pt x="4926" y="9688"/>
                  </a:cubicBezTo>
                  <a:cubicBezTo>
                    <a:pt x="4852" y="9709"/>
                    <a:pt x="4782" y="9730"/>
                    <a:pt x="4741" y="9751"/>
                  </a:cubicBezTo>
                  <a:cubicBezTo>
                    <a:pt x="4680" y="9785"/>
                    <a:pt x="4615" y="9832"/>
                    <a:pt x="4545" y="9881"/>
                  </a:cubicBezTo>
                  <a:cubicBezTo>
                    <a:pt x="4362" y="10012"/>
                    <a:pt x="4136" y="10173"/>
                    <a:pt x="3822" y="10212"/>
                  </a:cubicBezTo>
                  <a:cubicBezTo>
                    <a:pt x="3706" y="10226"/>
                    <a:pt x="3589" y="10233"/>
                    <a:pt x="3473" y="10233"/>
                  </a:cubicBezTo>
                  <a:cubicBezTo>
                    <a:pt x="2621" y="10233"/>
                    <a:pt x="1794" y="9846"/>
                    <a:pt x="1251" y="9178"/>
                  </a:cubicBezTo>
                  <a:cubicBezTo>
                    <a:pt x="1163" y="9144"/>
                    <a:pt x="1020" y="9082"/>
                    <a:pt x="926" y="8929"/>
                  </a:cubicBezTo>
                  <a:cubicBezTo>
                    <a:pt x="773" y="8681"/>
                    <a:pt x="660" y="8411"/>
                    <a:pt x="590" y="8126"/>
                  </a:cubicBezTo>
                  <a:cubicBezTo>
                    <a:pt x="550" y="7962"/>
                    <a:pt x="593" y="7816"/>
                    <a:pt x="623" y="7718"/>
                  </a:cubicBezTo>
                  <a:cubicBezTo>
                    <a:pt x="626" y="7710"/>
                    <a:pt x="630" y="7699"/>
                    <a:pt x="632" y="7688"/>
                  </a:cubicBezTo>
                  <a:cubicBezTo>
                    <a:pt x="603" y="7413"/>
                    <a:pt x="629" y="7181"/>
                    <a:pt x="673" y="6918"/>
                  </a:cubicBezTo>
                  <a:cubicBezTo>
                    <a:pt x="732" y="6586"/>
                    <a:pt x="821" y="6298"/>
                    <a:pt x="939" y="6063"/>
                  </a:cubicBezTo>
                  <a:cubicBezTo>
                    <a:pt x="912" y="5944"/>
                    <a:pt x="887" y="5755"/>
                    <a:pt x="1018" y="5577"/>
                  </a:cubicBezTo>
                  <a:cubicBezTo>
                    <a:pt x="1208" y="5322"/>
                    <a:pt x="1436" y="5101"/>
                    <a:pt x="1698" y="4921"/>
                  </a:cubicBezTo>
                  <a:cubicBezTo>
                    <a:pt x="1764" y="4875"/>
                    <a:pt x="1839" y="4848"/>
                    <a:pt x="1921" y="4839"/>
                  </a:cubicBezTo>
                  <a:cubicBezTo>
                    <a:pt x="1948" y="4835"/>
                    <a:pt x="1974" y="4834"/>
                    <a:pt x="2000" y="4834"/>
                  </a:cubicBezTo>
                  <a:cubicBezTo>
                    <a:pt x="2059" y="4834"/>
                    <a:pt x="2115" y="4841"/>
                    <a:pt x="2162" y="4847"/>
                  </a:cubicBezTo>
                  <a:cubicBezTo>
                    <a:pt x="2260" y="4802"/>
                    <a:pt x="2356" y="4773"/>
                    <a:pt x="2448" y="4751"/>
                  </a:cubicBezTo>
                  <a:cubicBezTo>
                    <a:pt x="2516" y="4682"/>
                    <a:pt x="2584" y="4613"/>
                    <a:pt x="2653" y="4546"/>
                  </a:cubicBezTo>
                  <a:cubicBezTo>
                    <a:pt x="3162" y="4056"/>
                    <a:pt x="3699" y="3614"/>
                    <a:pt x="4221" y="3214"/>
                  </a:cubicBezTo>
                  <a:cubicBezTo>
                    <a:pt x="4745" y="2811"/>
                    <a:pt x="5256" y="2448"/>
                    <a:pt x="5736" y="2119"/>
                  </a:cubicBezTo>
                  <a:cubicBezTo>
                    <a:pt x="6215" y="1790"/>
                    <a:pt x="6661" y="1496"/>
                    <a:pt x="7061" y="1240"/>
                  </a:cubicBezTo>
                  <a:cubicBezTo>
                    <a:pt x="7459" y="982"/>
                    <a:pt x="7808" y="759"/>
                    <a:pt x="8097" y="576"/>
                  </a:cubicBezTo>
                  <a:cubicBezTo>
                    <a:pt x="8385" y="394"/>
                    <a:pt x="8612" y="249"/>
                    <a:pt x="8768" y="152"/>
                  </a:cubicBezTo>
                  <a:cubicBezTo>
                    <a:pt x="8922" y="53"/>
                    <a:pt x="9004" y="0"/>
                    <a:pt x="9004"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5826411" y="1688980"/>
              <a:ext cx="254956" cy="166724"/>
            </a:xfrm>
            <a:custGeom>
              <a:rect b="b" l="l" r="r" t="t"/>
              <a:pathLst>
                <a:path extrusionOk="0" h="3201" w="4895">
                  <a:moveTo>
                    <a:pt x="4894" y="1"/>
                  </a:moveTo>
                  <a:cubicBezTo>
                    <a:pt x="4894" y="1"/>
                    <a:pt x="4470" y="210"/>
                    <a:pt x="3848" y="561"/>
                  </a:cubicBezTo>
                  <a:cubicBezTo>
                    <a:pt x="3694" y="648"/>
                    <a:pt x="3526" y="743"/>
                    <a:pt x="3350" y="848"/>
                  </a:cubicBezTo>
                  <a:cubicBezTo>
                    <a:pt x="3174" y="951"/>
                    <a:pt x="2989" y="1063"/>
                    <a:pt x="2799" y="1180"/>
                  </a:cubicBezTo>
                  <a:cubicBezTo>
                    <a:pt x="2610" y="1298"/>
                    <a:pt x="2415" y="1420"/>
                    <a:pt x="2219" y="1549"/>
                  </a:cubicBezTo>
                  <a:cubicBezTo>
                    <a:pt x="2022" y="1677"/>
                    <a:pt x="1825" y="1811"/>
                    <a:pt x="1628" y="1948"/>
                  </a:cubicBezTo>
                  <a:lnTo>
                    <a:pt x="1336" y="2153"/>
                  </a:lnTo>
                  <a:cubicBezTo>
                    <a:pt x="1240" y="2225"/>
                    <a:pt x="1142" y="2293"/>
                    <a:pt x="1048" y="2364"/>
                  </a:cubicBezTo>
                  <a:cubicBezTo>
                    <a:pt x="859" y="2504"/>
                    <a:pt x="675" y="2646"/>
                    <a:pt x="499" y="2787"/>
                  </a:cubicBezTo>
                  <a:cubicBezTo>
                    <a:pt x="325" y="2927"/>
                    <a:pt x="157" y="3066"/>
                    <a:pt x="1" y="3201"/>
                  </a:cubicBezTo>
                  <a:cubicBezTo>
                    <a:pt x="61" y="3194"/>
                    <a:pt x="119" y="3186"/>
                    <a:pt x="174" y="3178"/>
                  </a:cubicBezTo>
                  <a:cubicBezTo>
                    <a:pt x="233" y="3170"/>
                    <a:pt x="284" y="3163"/>
                    <a:pt x="335" y="3156"/>
                  </a:cubicBezTo>
                  <a:cubicBezTo>
                    <a:pt x="450" y="3142"/>
                    <a:pt x="558" y="3133"/>
                    <a:pt x="665" y="3133"/>
                  </a:cubicBezTo>
                  <a:cubicBezTo>
                    <a:pt x="735" y="3133"/>
                    <a:pt x="804" y="3137"/>
                    <a:pt x="875" y="3146"/>
                  </a:cubicBezTo>
                  <a:cubicBezTo>
                    <a:pt x="1023" y="3001"/>
                    <a:pt x="1177" y="2857"/>
                    <a:pt x="1337" y="2711"/>
                  </a:cubicBezTo>
                  <a:cubicBezTo>
                    <a:pt x="1423" y="2634"/>
                    <a:pt x="1510" y="2556"/>
                    <a:pt x="1598" y="2478"/>
                  </a:cubicBezTo>
                  <a:cubicBezTo>
                    <a:pt x="1686" y="2400"/>
                    <a:pt x="1775" y="2324"/>
                    <a:pt x="1862" y="2246"/>
                  </a:cubicBezTo>
                  <a:cubicBezTo>
                    <a:pt x="2042" y="2093"/>
                    <a:pt x="2222" y="1943"/>
                    <a:pt x="2403" y="1797"/>
                  </a:cubicBezTo>
                  <a:cubicBezTo>
                    <a:pt x="2583" y="1652"/>
                    <a:pt x="2765" y="1511"/>
                    <a:pt x="2939" y="1377"/>
                  </a:cubicBezTo>
                  <a:cubicBezTo>
                    <a:pt x="3115" y="1243"/>
                    <a:pt x="3286" y="1113"/>
                    <a:pt x="3449" y="993"/>
                  </a:cubicBezTo>
                  <a:cubicBezTo>
                    <a:pt x="3612" y="874"/>
                    <a:pt x="3768" y="762"/>
                    <a:pt x="3913" y="660"/>
                  </a:cubicBezTo>
                  <a:cubicBezTo>
                    <a:pt x="4493" y="251"/>
                    <a:pt x="4894" y="1"/>
                    <a:pt x="4894" y="1"/>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5696253" y="1858200"/>
              <a:ext cx="289228" cy="282040"/>
            </a:xfrm>
            <a:custGeom>
              <a:rect b="b" l="l" r="r" t="t"/>
              <a:pathLst>
                <a:path extrusionOk="0" h="5415" w="5553">
                  <a:moveTo>
                    <a:pt x="3957" y="198"/>
                  </a:moveTo>
                  <a:cubicBezTo>
                    <a:pt x="3962" y="198"/>
                    <a:pt x="3968" y="198"/>
                    <a:pt x="3970" y="199"/>
                  </a:cubicBezTo>
                  <a:cubicBezTo>
                    <a:pt x="3980" y="200"/>
                    <a:pt x="3988" y="203"/>
                    <a:pt x="3995" y="204"/>
                  </a:cubicBezTo>
                  <a:cubicBezTo>
                    <a:pt x="4008" y="210"/>
                    <a:pt x="4021" y="212"/>
                    <a:pt x="4029" y="218"/>
                  </a:cubicBezTo>
                  <a:cubicBezTo>
                    <a:pt x="4050" y="226"/>
                    <a:pt x="4060" y="231"/>
                    <a:pt x="4060" y="231"/>
                  </a:cubicBezTo>
                  <a:cubicBezTo>
                    <a:pt x="4060" y="231"/>
                    <a:pt x="4048" y="230"/>
                    <a:pt x="4028" y="226"/>
                  </a:cubicBezTo>
                  <a:cubicBezTo>
                    <a:pt x="4017" y="224"/>
                    <a:pt x="4007" y="223"/>
                    <a:pt x="3991" y="220"/>
                  </a:cubicBezTo>
                  <a:cubicBezTo>
                    <a:pt x="3984" y="220"/>
                    <a:pt x="3976" y="219"/>
                    <a:pt x="3969" y="219"/>
                  </a:cubicBezTo>
                  <a:lnTo>
                    <a:pt x="3965" y="219"/>
                  </a:lnTo>
                  <a:cubicBezTo>
                    <a:pt x="3974" y="226"/>
                    <a:pt x="3988" y="236"/>
                    <a:pt x="3997" y="243"/>
                  </a:cubicBezTo>
                  <a:cubicBezTo>
                    <a:pt x="4015" y="254"/>
                    <a:pt x="4031" y="266"/>
                    <a:pt x="4050" y="278"/>
                  </a:cubicBezTo>
                  <a:cubicBezTo>
                    <a:pt x="4087" y="304"/>
                    <a:pt x="4125" y="330"/>
                    <a:pt x="4164" y="357"/>
                  </a:cubicBezTo>
                  <a:cubicBezTo>
                    <a:pt x="4320" y="463"/>
                    <a:pt x="4478" y="572"/>
                    <a:pt x="4478" y="572"/>
                  </a:cubicBezTo>
                  <a:cubicBezTo>
                    <a:pt x="4478" y="572"/>
                    <a:pt x="4438" y="548"/>
                    <a:pt x="4375" y="512"/>
                  </a:cubicBezTo>
                  <a:cubicBezTo>
                    <a:pt x="4314" y="474"/>
                    <a:pt x="4232" y="426"/>
                    <a:pt x="4152" y="375"/>
                  </a:cubicBezTo>
                  <a:cubicBezTo>
                    <a:pt x="4111" y="349"/>
                    <a:pt x="4071" y="325"/>
                    <a:pt x="4035" y="300"/>
                  </a:cubicBezTo>
                  <a:cubicBezTo>
                    <a:pt x="4016" y="288"/>
                    <a:pt x="3999" y="274"/>
                    <a:pt x="3982" y="262"/>
                  </a:cubicBezTo>
                  <a:cubicBezTo>
                    <a:pt x="3974" y="257"/>
                    <a:pt x="3965" y="251"/>
                    <a:pt x="3960" y="245"/>
                  </a:cubicBezTo>
                  <a:cubicBezTo>
                    <a:pt x="3954" y="241"/>
                    <a:pt x="3950" y="238"/>
                    <a:pt x="3948" y="232"/>
                  </a:cubicBezTo>
                  <a:cubicBezTo>
                    <a:pt x="3944" y="227"/>
                    <a:pt x="3938" y="226"/>
                    <a:pt x="3937" y="214"/>
                  </a:cubicBezTo>
                  <a:cubicBezTo>
                    <a:pt x="3935" y="207"/>
                    <a:pt x="3942" y="200"/>
                    <a:pt x="3948" y="199"/>
                  </a:cubicBezTo>
                  <a:cubicBezTo>
                    <a:pt x="3950" y="198"/>
                    <a:pt x="3954" y="198"/>
                    <a:pt x="3957" y="198"/>
                  </a:cubicBezTo>
                  <a:close/>
                  <a:moveTo>
                    <a:pt x="1221" y="399"/>
                  </a:moveTo>
                  <a:lnTo>
                    <a:pt x="1095" y="533"/>
                  </a:lnTo>
                  <a:cubicBezTo>
                    <a:pt x="1017" y="612"/>
                    <a:pt x="915" y="720"/>
                    <a:pt x="812" y="823"/>
                  </a:cubicBezTo>
                  <a:cubicBezTo>
                    <a:pt x="760" y="876"/>
                    <a:pt x="707" y="928"/>
                    <a:pt x="655" y="975"/>
                  </a:cubicBezTo>
                  <a:cubicBezTo>
                    <a:pt x="631" y="998"/>
                    <a:pt x="605" y="1019"/>
                    <a:pt x="578" y="1040"/>
                  </a:cubicBezTo>
                  <a:cubicBezTo>
                    <a:pt x="565" y="1050"/>
                    <a:pt x="554" y="1058"/>
                    <a:pt x="539" y="1069"/>
                  </a:cubicBezTo>
                  <a:cubicBezTo>
                    <a:pt x="533" y="1073"/>
                    <a:pt x="525" y="1077"/>
                    <a:pt x="516" y="1080"/>
                  </a:cubicBezTo>
                  <a:cubicBezTo>
                    <a:pt x="513" y="1082"/>
                    <a:pt x="508" y="1083"/>
                    <a:pt x="501" y="1083"/>
                  </a:cubicBezTo>
                  <a:cubicBezTo>
                    <a:pt x="499" y="1083"/>
                    <a:pt x="497" y="1083"/>
                    <a:pt x="494" y="1082"/>
                  </a:cubicBezTo>
                  <a:cubicBezTo>
                    <a:pt x="480" y="1078"/>
                    <a:pt x="476" y="1065"/>
                    <a:pt x="474" y="1058"/>
                  </a:cubicBezTo>
                  <a:cubicBezTo>
                    <a:pt x="476" y="1046"/>
                    <a:pt x="479" y="1040"/>
                    <a:pt x="482" y="1031"/>
                  </a:cubicBezTo>
                  <a:cubicBezTo>
                    <a:pt x="483" y="1025"/>
                    <a:pt x="486" y="1018"/>
                    <a:pt x="488" y="1011"/>
                  </a:cubicBezTo>
                  <a:cubicBezTo>
                    <a:pt x="492" y="999"/>
                    <a:pt x="499" y="988"/>
                    <a:pt x="504" y="978"/>
                  </a:cubicBezTo>
                  <a:cubicBezTo>
                    <a:pt x="516" y="958"/>
                    <a:pt x="526" y="941"/>
                    <a:pt x="537" y="928"/>
                  </a:cubicBezTo>
                  <a:cubicBezTo>
                    <a:pt x="555" y="901"/>
                    <a:pt x="569" y="888"/>
                    <a:pt x="569" y="888"/>
                  </a:cubicBezTo>
                  <a:lnTo>
                    <a:pt x="569" y="888"/>
                  </a:lnTo>
                  <a:cubicBezTo>
                    <a:pt x="569" y="888"/>
                    <a:pt x="562" y="904"/>
                    <a:pt x="550" y="936"/>
                  </a:cubicBezTo>
                  <a:cubicBezTo>
                    <a:pt x="545" y="951"/>
                    <a:pt x="538" y="970"/>
                    <a:pt x="530" y="990"/>
                  </a:cubicBezTo>
                  <a:cubicBezTo>
                    <a:pt x="526" y="999"/>
                    <a:pt x="523" y="1011"/>
                    <a:pt x="519" y="1023"/>
                  </a:cubicBezTo>
                  <a:cubicBezTo>
                    <a:pt x="518" y="1029"/>
                    <a:pt x="516" y="1033"/>
                    <a:pt x="516" y="1038"/>
                  </a:cubicBezTo>
                  <a:cubicBezTo>
                    <a:pt x="518" y="1037"/>
                    <a:pt x="519" y="1037"/>
                    <a:pt x="521" y="1035"/>
                  </a:cubicBezTo>
                  <a:cubicBezTo>
                    <a:pt x="531" y="1029"/>
                    <a:pt x="545" y="1017"/>
                    <a:pt x="554" y="1006"/>
                  </a:cubicBezTo>
                  <a:cubicBezTo>
                    <a:pt x="578" y="986"/>
                    <a:pt x="601" y="963"/>
                    <a:pt x="627" y="941"/>
                  </a:cubicBezTo>
                  <a:cubicBezTo>
                    <a:pt x="678" y="894"/>
                    <a:pt x="733" y="845"/>
                    <a:pt x="786" y="796"/>
                  </a:cubicBezTo>
                  <a:cubicBezTo>
                    <a:pt x="1004" y="599"/>
                    <a:pt x="1221" y="399"/>
                    <a:pt x="1221" y="399"/>
                  </a:cubicBezTo>
                  <a:close/>
                  <a:moveTo>
                    <a:pt x="4824" y="3204"/>
                  </a:moveTo>
                  <a:cubicBezTo>
                    <a:pt x="4827" y="3204"/>
                    <a:pt x="4831" y="3205"/>
                    <a:pt x="4834" y="3206"/>
                  </a:cubicBezTo>
                  <a:cubicBezTo>
                    <a:pt x="4847" y="3207"/>
                    <a:pt x="4854" y="3211"/>
                    <a:pt x="4854" y="3211"/>
                  </a:cubicBezTo>
                  <a:cubicBezTo>
                    <a:pt x="4854" y="3211"/>
                    <a:pt x="4861" y="3212"/>
                    <a:pt x="4870" y="3220"/>
                  </a:cubicBezTo>
                  <a:cubicBezTo>
                    <a:pt x="4881" y="3228"/>
                    <a:pt x="4893" y="3246"/>
                    <a:pt x="4900" y="3269"/>
                  </a:cubicBezTo>
                  <a:cubicBezTo>
                    <a:pt x="4914" y="3316"/>
                    <a:pt x="4913" y="3388"/>
                    <a:pt x="4897" y="3470"/>
                  </a:cubicBezTo>
                  <a:cubicBezTo>
                    <a:pt x="4881" y="3553"/>
                    <a:pt x="4849" y="3647"/>
                    <a:pt x="4799" y="3741"/>
                  </a:cubicBezTo>
                  <a:cubicBezTo>
                    <a:pt x="4773" y="3788"/>
                    <a:pt x="4743" y="3835"/>
                    <a:pt x="4702" y="3876"/>
                  </a:cubicBezTo>
                  <a:cubicBezTo>
                    <a:pt x="4682" y="3896"/>
                    <a:pt x="4661" y="3916"/>
                    <a:pt x="4632" y="3931"/>
                  </a:cubicBezTo>
                  <a:cubicBezTo>
                    <a:pt x="4619" y="3937"/>
                    <a:pt x="4603" y="3944"/>
                    <a:pt x="4587" y="3947"/>
                  </a:cubicBezTo>
                  <a:lnTo>
                    <a:pt x="4573" y="3950"/>
                  </a:lnTo>
                  <a:cubicBezTo>
                    <a:pt x="4568" y="3950"/>
                    <a:pt x="4564" y="3950"/>
                    <a:pt x="4559" y="3947"/>
                  </a:cubicBezTo>
                  <a:cubicBezTo>
                    <a:pt x="4546" y="3947"/>
                    <a:pt x="4541" y="3944"/>
                    <a:pt x="4534" y="3943"/>
                  </a:cubicBezTo>
                  <a:cubicBezTo>
                    <a:pt x="4494" y="3925"/>
                    <a:pt x="4481" y="3890"/>
                    <a:pt x="4473" y="3862"/>
                  </a:cubicBezTo>
                  <a:cubicBezTo>
                    <a:pt x="4465" y="3831"/>
                    <a:pt x="4465" y="3802"/>
                    <a:pt x="4466" y="3772"/>
                  </a:cubicBezTo>
                  <a:cubicBezTo>
                    <a:pt x="4470" y="3716"/>
                    <a:pt x="4483" y="3662"/>
                    <a:pt x="4499" y="3611"/>
                  </a:cubicBezTo>
                  <a:cubicBezTo>
                    <a:pt x="4534" y="3510"/>
                    <a:pt x="4581" y="3423"/>
                    <a:pt x="4632" y="3356"/>
                  </a:cubicBezTo>
                  <a:cubicBezTo>
                    <a:pt x="4681" y="3287"/>
                    <a:pt x="4733" y="3239"/>
                    <a:pt x="4779" y="3218"/>
                  </a:cubicBezTo>
                  <a:cubicBezTo>
                    <a:pt x="4795" y="3209"/>
                    <a:pt x="4811" y="3204"/>
                    <a:pt x="4824" y="3204"/>
                  </a:cubicBezTo>
                  <a:close/>
                  <a:moveTo>
                    <a:pt x="175" y="3351"/>
                  </a:moveTo>
                  <a:cubicBezTo>
                    <a:pt x="175" y="3351"/>
                    <a:pt x="210" y="3412"/>
                    <a:pt x="256" y="3504"/>
                  </a:cubicBezTo>
                  <a:cubicBezTo>
                    <a:pt x="302" y="3596"/>
                    <a:pt x="361" y="3717"/>
                    <a:pt x="420" y="3839"/>
                  </a:cubicBezTo>
                  <a:cubicBezTo>
                    <a:pt x="449" y="3903"/>
                    <a:pt x="479" y="3963"/>
                    <a:pt x="503" y="4022"/>
                  </a:cubicBezTo>
                  <a:cubicBezTo>
                    <a:pt x="514" y="4053"/>
                    <a:pt x="526" y="4081"/>
                    <a:pt x="537" y="4109"/>
                  </a:cubicBezTo>
                  <a:cubicBezTo>
                    <a:pt x="541" y="4125"/>
                    <a:pt x="545" y="4138"/>
                    <a:pt x="550" y="4152"/>
                  </a:cubicBezTo>
                  <a:cubicBezTo>
                    <a:pt x="551" y="4159"/>
                    <a:pt x="553" y="4167"/>
                    <a:pt x="553" y="4175"/>
                  </a:cubicBezTo>
                  <a:cubicBezTo>
                    <a:pt x="553" y="4181"/>
                    <a:pt x="553" y="4183"/>
                    <a:pt x="551" y="4193"/>
                  </a:cubicBezTo>
                  <a:cubicBezTo>
                    <a:pt x="551" y="4194"/>
                    <a:pt x="550" y="4195"/>
                    <a:pt x="550" y="4197"/>
                  </a:cubicBezTo>
                  <a:cubicBezTo>
                    <a:pt x="547" y="4199"/>
                    <a:pt x="546" y="4202"/>
                    <a:pt x="545" y="4203"/>
                  </a:cubicBezTo>
                  <a:cubicBezTo>
                    <a:pt x="541" y="4207"/>
                    <a:pt x="533" y="4209"/>
                    <a:pt x="530" y="4209"/>
                  </a:cubicBezTo>
                  <a:cubicBezTo>
                    <a:pt x="514" y="4207"/>
                    <a:pt x="510" y="4202"/>
                    <a:pt x="503" y="4199"/>
                  </a:cubicBezTo>
                  <a:cubicBezTo>
                    <a:pt x="498" y="4194"/>
                    <a:pt x="492" y="4190"/>
                    <a:pt x="487" y="4186"/>
                  </a:cubicBezTo>
                  <a:cubicBezTo>
                    <a:pt x="479" y="4176"/>
                    <a:pt x="471" y="4168"/>
                    <a:pt x="464" y="4160"/>
                  </a:cubicBezTo>
                  <a:cubicBezTo>
                    <a:pt x="451" y="4143"/>
                    <a:pt x="439" y="4129"/>
                    <a:pt x="431" y="4116"/>
                  </a:cubicBezTo>
                  <a:cubicBezTo>
                    <a:pt x="413" y="4092"/>
                    <a:pt x="405" y="4076"/>
                    <a:pt x="405" y="4076"/>
                  </a:cubicBezTo>
                  <a:lnTo>
                    <a:pt x="405" y="4076"/>
                  </a:lnTo>
                  <a:cubicBezTo>
                    <a:pt x="405" y="4076"/>
                    <a:pt x="418" y="4088"/>
                    <a:pt x="440" y="4107"/>
                  </a:cubicBezTo>
                  <a:cubicBezTo>
                    <a:pt x="452" y="4116"/>
                    <a:pt x="465" y="4128"/>
                    <a:pt x="480" y="4142"/>
                  </a:cubicBezTo>
                  <a:lnTo>
                    <a:pt x="506" y="4162"/>
                  </a:lnTo>
                  <a:cubicBezTo>
                    <a:pt x="510" y="4163"/>
                    <a:pt x="512" y="4167"/>
                    <a:pt x="516" y="4168"/>
                  </a:cubicBezTo>
                  <a:cubicBezTo>
                    <a:pt x="516" y="4166"/>
                    <a:pt x="514" y="4163"/>
                    <a:pt x="514" y="4160"/>
                  </a:cubicBezTo>
                  <a:cubicBezTo>
                    <a:pt x="511" y="4148"/>
                    <a:pt x="506" y="4134"/>
                    <a:pt x="499" y="4121"/>
                  </a:cubicBezTo>
                  <a:cubicBezTo>
                    <a:pt x="487" y="4095"/>
                    <a:pt x="476" y="4066"/>
                    <a:pt x="464" y="4038"/>
                  </a:cubicBezTo>
                  <a:cubicBezTo>
                    <a:pt x="439" y="3979"/>
                    <a:pt x="413" y="3917"/>
                    <a:pt x="386" y="3853"/>
                  </a:cubicBezTo>
                  <a:cubicBezTo>
                    <a:pt x="282" y="3603"/>
                    <a:pt x="175" y="3351"/>
                    <a:pt x="175" y="3351"/>
                  </a:cubicBezTo>
                  <a:close/>
                  <a:moveTo>
                    <a:pt x="3841" y="232"/>
                  </a:moveTo>
                  <a:cubicBezTo>
                    <a:pt x="3841" y="233"/>
                    <a:pt x="3837" y="239"/>
                    <a:pt x="3828" y="250"/>
                  </a:cubicBezTo>
                  <a:cubicBezTo>
                    <a:pt x="3817" y="259"/>
                    <a:pt x="3803" y="273"/>
                    <a:pt x="3782" y="286"/>
                  </a:cubicBezTo>
                  <a:cubicBezTo>
                    <a:pt x="3762" y="300"/>
                    <a:pt x="3737" y="313"/>
                    <a:pt x="3710" y="326"/>
                  </a:cubicBezTo>
                  <a:cubicBezTo>
                    <a:pt x="3683" y="340"/>
                    <a:pt x="3653" y="352"/>
                    <a:pt x="3623" y="364"/>
                  </a:cubicBezTo>
                  <a:cubicBezTo>
                    <a:pt x="3606" y="371"/>
                    <a:pt x="3588" y="377"/>
                    <a:pt x="3572" y="382"/>
                  </a:cubicBezTo>
                  <a:cubicBezTo>
                    <a:pt x="3573" y="382"/>
                    <a:pt x="3573" y="382"/>
                    <a:pt x="3574" y="384"/>
                  </a:cubicBezTo>
                  <a:cubicBezTo>
                    <a:pt x="3592" y="388"/>
                    <a:pt x="3695" y="395"/>
                    <a:pt x="3790" y="400"/>
                  </a:cubicBezTo>
                  <a:cubicBezTo>
                    <a:pt x="3803" y="408"/>
                    <a:pt x="3823" y="422"/>
                    <a:pt x="3847" y="439"/>
                  </a:cubicBezTo>
                  <a:cubicBezTo>
                    <a:pt x="3890" y="467"/>
                    <a:pt x="3948" y="505"/>
                    <a:pt x="4008" y="539"/>
                  </a:cubicBezTo>
                  <a:cubicBezTo>
                    <a:pt x="4125" y="607"/>
                    <a:pt x="4246" y="670"/>
                    <a:pt x="4246" y="670"/>
                  </a:cubicBezTo>
                  <a:cubicBezTo>
                    <a:pt x="4246" y="670"/>
                    <a:pt x="4136" y="592"/>
                    <a:pt x="4028" y="508"/>
                  </a:cubicBezTo>
                  <a:cubicBezTo>
                    <a:pt x="3982" y="473"/>
                    <a:pt x="3941" y="439"/>
                    <a:pt x="3905" y="408"/>
                  </a:cubicBezTo>
                  <a:lnTo>
                    <a:pt x="3905" y="408"/>
                  </a:lnTo>
                  <a:cubicBezTo>
                    <a:pt x="3929" y="411"/>
                    <a:pt x="3945" y="414"/>
                    <a:pt x="3950" y="418"/>
                  </a:cubicBezTo>
                  <a:cubicBezTo>
                    <a:pt x="4059" y="473"/>
                    <a:pt x="4165" y="536"/>
                    <a:pt x="4264" y="607"/>
                  </a:cubicBezTo>
                  <a:lnTo>
                    <a:pt x="4264" y="633"/>
                  </a:lnTo>
                  <a:cubicBezTo>
                    <a:pt x="4266" y="643"/>
                    <a:pt x="4266" y="655"/>
                    <a:pt x="4267" y="669"/>
                  </a:cubicBezTo>
                  <a:cubicBezTo>
                    <a:pt x="4270" y="682"/>
                    <a:pt x="4271" y="697"/>
                    <a:pt x="4274" y="713"/>
                  </a:cubicBezTo>
                  <a:cubicBezTo>
                    <a:pt x="4277" y="724"/>
                    <a:pt x="4279" y="737"/>
                    <a:pt x="4285" y="751"/>
                  </a:cubicBezTo>
                  <a:cubicBezTo>
                    <a:pt x="4285" y="756"/>
                    <a:pt x="4286" y="762"/>
                    <a:pt x="4287" y="764"/>
                  </a:cubicBezTo>
                  <a:cubicBezTo>
                    <a:pt x="4291" y="778"/>
                    <a:pt x="4297" y="794"/>
                    <a:pt x="4303" y="807"/>
                  </a:cubicBezTo>
                  <a:cubicBezTo>
                    <a:pt x="4307" y="822"/>
                    <a:pt x="4317" y="838"/>
                    <a:pt x="4324" y="854"/>
                  </a:cubicBezTo>
                  <a:cubicBezTo>
                    <a:pt x="4353" y="915"/>
                    <a:pt x="4393" y="966"/>
                    <a:pt x="4426" y="1002"/>
                  </a:cubicBezTo>
                  <a:cubicBezTo>
                    <a:pt x="4458" y="1037"/>
                    <a:pt x="4482" y="1057"/>
                    <a:pt x="4482" y="1057"/>
                  </a:cubicBezTo>
                  <a:cubicBezTo>
                    <a:pt x="4482" y="1057"/>
                    <a:pt x="4466" y="1030"/>
                    <a:pt x="4447" y="988"/>
                  </a:cubicBezTo>
                  <a:cubicBezTo>
                    <a:pt x="4438" y="966"/>
                    <a:pt x="4428" y="941"/>
                    <a:pt x="4420" y="915"/>
                  </a:cubicBezTo>
                  <a:cubicBezTo>
                    <a:pt x="4418" y="901"/>
                    <a:pt x="4412" y="888"/>
                    <a:pt x="4408" y="872"/>
                  </a:cubicBezTo>
                  <a:lnTo>
                    <a:pt x="4408" y="872"/>
                  </a:lnTo>
                  <a:cubicBezTo>
                    <a:pt x="4482" y="937"/>
                    <a:pt x="4552" y="1009"/>
                    <a:pt x="4616" y="1082"/>
                  </a:cubicBezTo>
                  <a:cubicBezTo>
                    <a:pt x="4501" y="1342"/>
                    <a:pt x="4422" y="1582"/>
                    <a:pt x="4365" y="1808"/>
                  </a:cubicBezTo>
                  <a:lnTo>
                    <a:pt x="4365" y="1802"/>
                  </a:lnTo>
                  <a:lnTo>
                    <a:pt x="4365" y="1797"/>
                  </a:lnTo>
                  <a:lnTo>
                    <a:pt x="4365" y="1794"/>
                  </a:lnTo>
                  <a:lnTo>
                    <a:pt x="4365" y="1788"/>
                  </a:lnTo>
                  <a:lnTo>
                    <a:pt x="4365" y="1774"/>
                  </a:lnTo>
                  <a:cubicBezTo>
                    <a:pt x="4365" y="1765"/>
                    <a:pt x="4365" y="1755"/>
                    <a:pt x="4364" y="1747"/>
                  </a:cubicBezTo>
                  <a:cubicBezTo>
                    <a:pt x="4360" y="1711"/>
                    <a:pt x="4354" y="1676"/>
                    <a:pt x="4345" y="1642"/>
                  </a:cubicBezTo>
                  <a:cubicBezTo>
                    <a:pt x="4325" y="1574"/>
                    <a:pt x="4286" y="1512"/>
                    <a:pt x="4239" y="1460"/>
                  </a:cubicBezTo>
                  <a:cubicBezTo>
                    <a:pt x="4192" y="1407"/>
                    <a:pt x="4129" y="1371"/>
                    <a:pt x="4064" y="1351"/>
                  </a:cubicBezTo>
                  <a:cubicBezTo>
                    <a:pt x="4048" y="1346"/>
                    <a:pt x="4029" y="1342"/>
                    <a:pt x="4015" y="1339"/>
                  </a:cubicBezTo>
                  <a:lnTo>
                    <a:pt x="3992" y="1338"/>
                  </a:lnTo>
                  <a:lnTo>
                    <a:pt x="3978" y="1335"/>
                  </a:lnTo>
                  <a:lnTo>
                    <a:pt x="3968" y="1335"/>
                  </a:lnTo>
                  <a:cubicBezTo>
                    <a:pt x="3935" y="1335"/>
                    <a:pt x="3903" y="1339"/>
                    <a:pt x="3874" y="1347"/>
                  </a:cubicBezTo>
                  <a:cubicBezTo>
                    <a:pt x="3813" y="1362"/>
                    <a:pt x="3762" y="1394"/>
                    <a:pt x="3726" y="1432"/>
                  </a:cubicBezTo>
                  <a:cubicBezTo>
                    <a:pt x="3688" y="1467"/>
                    <a:pt x="3663" y="1508"/>
                    <a:pt x="3647" y="1546"/>
                  </a:cubicBezTo>
                  <a:cubicBezTo>
                    <a:pt x="3632" y="1582"/>
                    <a:pt x="3623" y="1617"/>
                    <a:pt x="3620" y="1646"/>
                  </a:cubicBezTo>
                  <a:cubicBezTo>
                    <a:pt x="3616" y="1675"/>
                    <a:pt x="3616" y="1696"/>
                    <a:pt x="3619" y="1711"/>
                  </a:cubicBezTo>
                  <a:cubicBezTo>
                    <a:pt x="3620" y="1727"/>
                    <a:pt x="3620" y="1735"/>
                    <a:pt x="3620" y="1735"/>
                  </a:cubicBezTo>
                  <a:cubicBezTo>
                    <a:pt x="3620" y="1735"/>
                    <a:pt x="3621" y="1727"/>
                    <a:pt x="3625" y="1714"/>
                  </a:cubicBezTo>
                  <a:cubicBezTo>
                    <a:pt x="3627" y="1698"/>
                    <a:pt x="3633" y="1677"/>
                    <a:pt x="3643" y="1653"/>
                  </a:cubicBezTo>
                  <a:cubicBezTo>
                    <a:pt x="3652" y="1628"/>
                    <a:pt x="3667" y="1599"/>
                    <a:pt x="3687" y="1567"/>
                  </a:cubicBezTo>
                  <a:cubicBezTo>
                    <a:pt x="3707" y="1536"/>
                    <a:pt x="3735" y="1507"/>
                    <a:pt x="3769" y="1481"/>
                  </a:cubicBezTo>
                  <a:cubicBezTo>
                    <a:pt x="3804" y="1456"/>
                    <a:pt x="3847" y="1437"/>
                    <a:pt x="3891" y="1432"/>
                  </a:cubicBezTo>
                  <a:cubicBezTo>
                    <a:pt x="3906" y="1429"/>
                    <a:pt x="3921" y="1428"/>
                    <a:pt x="3936" y="1428"/>
                  </a:cubicBezTo>
                  <a:cubicBezTo>
                    <a:pt x="3945" y="1428"/>
                    <a:pt x="3953" y="1428"/>
                    <a:pt x="3962" y="1429"/>
                  </a:cubicBezTo>
                  <a:lnTo>
                    <a:pt x="3976" y="1429"/>
                  </a:lnTo>
                  <a:lnTo>
                    <a:pt x="3981" y="1432"/>
                  </a:lnTo>
                  <a:lnTo>
                    <a:pt x="4003" y="1434"/>
                  </a:lnTo>
                  <a:cubicBezTo>
                    <a:pt x="4016" y="1437"/>
                    <a:pt x="4024" y="1441"/>
                    <a:pt x="4036" y="1445"/>
                  </a:cubicBezTo>
                  <a:cubicBezTo>
                    <a:pt x="4130" y="1481"/>
                    <a:pt x="4211" y="1569"/>
                    <a:pt x="4239" y="1675"/>
                  </a:cubicBezTo>
                  <a:cubicBezTo>
                    <a:pt x="4247" y="1700"/>
                    <a:pt x="4252" y="1728"/>
                    <a:pt x="4256" y="1755"/>
                  </a:cubicBezTo>
                  <a:cubicBezTo>
                    <a:pt x="4258" y="1762"/>
                    <a:pt x="4256" y="1769"/>
                    <a:pt x="4258" y="1775"/>
                  </a:cubicBezTo>
                  <a:lnTo>
                    <a:pt x="4258" y="1785"/>
                  </a:lnTo>
                  <a:lnTo>
                    <a:pt x="4258" y="1790"/>
                  </a:lnTo>
                  <a:lnTo>
                    <a:pt x="4258" y="1792"/>
                  </a:lnTo>
                  <a:lnTo>
                    <a:pt x="4258" y="1794"/>
                  </a:lnTo>
                  <a:cubicBezTo>
                    <a:pt x="4256" y="1809"/>
                    <a:pt x="4256" y="1825"/>
                    <a:pt x="4254" y="1837"/>
                  </a:cubicBezTo>
                  <a:cubicBezTo>
                    <a:pt x="4247" y="1886"/>
                    <a:pt x="4231" y="1942"/>
                    <a:pt x="4203" y="1982"/>
                  </a:cubicBezTo>
                  <a:cubicBezTo>
                    <a:pt x="4173" y="2024"/>
                    <a:pt x="4138" y="2059"/>
                    <a:pt x="4097" y="2080"/>
                  </a:cubicBezTo>
                  <a:cubicBezTo>
                    <a:pt x="4055" y="2103"/>
                    <a:pt x="4011" y="2112"/>
                    <a:pt x="3969" y="2114"/>
                  </a:cubicBezTo>
                  <a:lnTo>
                    <a:pt x="3954" y="2114"/>
                  </a:lnTo>
                  <a:cubicBezTo>
                    <a:pt x="3949" y="2114"/>
                    <a:pt x="3942" y="2114"/>
                    <a:pt x="3937" y="2112"/>
                  </a:cubicBezTo>
                  <a:cubicBezTo>
                    <a:pt x="3927" y="2112"/>
                    <a:pt x="3917" y="2111"/>
                    <a:pt x="3907" y="2110"/>
                  </a:cubicBezTo>
                  <a:cubicBezTo>
                    <a:pt x="3887" y="2106"/>
                    <a:pt x="3868" y="2100"/>
                    <a:pt x="3851" y="2094"/>
                  </a:cubicBezTo>
                  <a:cubicBezTo>
                    <a:pt x="3817" y="2080"/>
                    <a:pt x="3789" y="2065"/>
                    <a:pt x="3768" y="2051"/>
                  </a:cubicBezTo>
                  <a:cubicBezTo>
                    <a:pt x="3746" y="2036"/>
                    <a:pt x="3729" y="2020"/>
                    <a:pt x="3719" y="2010"/>
                  </a:cubicBezTo>
                  <a:lnTo>
                    <a:pt x="3702" y="1993"/>
                  </a:lnTo>
                  <a:lnTo>
                    <a:pt x="3702" y="1993"/>
                  </a:lnTo>
                  <a:cubicBezTo>
                    <a:pt x="3702" y="1993"/>
                    <a:pt x="3706" y="2000"/>
                    <a:pt x="3714" y="2013"/>
                  </a:cubicBezTo>
                  <a:cubicBezTo>
                    <a:pt x="3722" y="2027"/>
                    <a:pt x="3734" y="2045"/>
                    <a:pt x="3753" y="2065"/>
                  </a:cubicBezTo>
                  <a:cubicBezTo>
                    <a:pt x="3770" y="2087"/>
                    <a:pt x="3797" y="2111"/>
                    <a:pt x="3833" y="2133"/>
                  </a:cubicBezTo>
                  <a:cubicBezTo>
                    <a:pt x="3850" y="2143"/>
                    <a:pt x="3870" y="2153"/>
                    <a:pt x="3891" y="2161"/>
                  </a:cubicBezTo>
                  <a:cubicBezTo>
                    <a:pt x="3903" y="2165"/>
                    <a:pt x="3914" y="2168"/>
                    <a:pt x="3927" y="2172"/>
                  </a:cubicBezTo>
                  <a:cubicBezTo>
                    <a:pt x="3934" y="2173"/>
                    <a:pt x="3938" y="2174"/>
                    <a:pt x="3945" y="2174"/>
                  </a:cubicBezTo>
                  <a:cubicBezTo>
                    <a:pt x="3950" y="2177"/>
                    <a:pt x="3958" y="2177"/>
                    <a:pt x="3964" y="2178"/>
                  </a:cubicBezTo>
                  <a:cubicBezTo>
                    <a:pt x="3977" y="2180"/>
                    <a:pt x="3992" y="2181"/>
                    <a:pt x="4006" y="2181"/>
                  </a:cubicBezTo>
                  <a:cubicBezTo>
                    <a:pt x="4047" y="2181"/>
                    <a:pt x="4090" y="2174"/>
                    <a:pt x="4132" y="2157"/>
                  </a:cubicBezTo>
                  <a:cubicBezTo>
                    <a:pt x="4189" y="2134"/>
                    <a:pt x="4243" y="2092"/>
                    <a:pt x="4283" y="2039"/>
                  </a:cubicBezTo>
                  <a:cubicBezTo>
                    <a:pt x="4301" y="2013"/>
                    <a:pt x="4318" y="1985"/>
                    <a:pt x="4332" y="1955"/>
                  </a:cubicBezTo>
                  <a:lnTo>
                    <a:pt x="4332" y="1955"/>
                  </a:lnTo>
                  <a:cubicBezTo>
                    <a:pt x="4325" y="1989"/>
                    <a:pt x="4318" y="2020"/>
                    <a:pt x="4311" y="2052"/>
                  </a:cubicBezTo>
                  <a:cubicBezTo>
                    <a:pt x="4298" y="2070"/>
                    <a:pt x="4283" y="2084"/>
                    <a:pt x="4267" y="2099"/>
                  </a:cubicBezTo>
                  <a:cubicBezTo>
                    <a:pt x="4232" y="2133"/>
                    <a:pt x="4189" y="2159"/>
                    <a:pt x="4140" y="2180"/>
                  </a:cubicBezTo>
                  <a:cubicBezTo>
                    <a:pt x="4097" y="2196"/>
                    <a:pt x="4050" y="2204"/>
                    <a:pt x="4002" y="2204"/>
                  </a:cubicBezTo>
                  <a:cubicBezTo>
                    <a:pt x="3995" y="2204"/>
                    <a:pt x="3988" y="2204"/>
                    <a:pt x="3981" y="2204"/>
                  </a:cubicBezTo>
                  <a:lnTo>
                    <a:pt x="3961" y="2201"/>
                  </a:lnTo>
                  <a:lnTo>
                    <a:pt x="3941" y="2198"/>
                  </a:lnTo>
                  <a:lnTo>
                    <a:pt x="3915" y="2193"/>
                  </a:lnTo>
                  <a:lnTo>
                    <a:pt x="3897" y="2186"/>
                  </a:lnTo>
                  <a:cubicBezTo>
                    <a:pt x="3884" y="2184"/>
                    <a:pt x="3871" y="2178"/>
                    <a:pt x="3858" y="2172"/>
                  </a:cubicBezTo>
                  <a:cubicBezTo>
                    <a:pt x="3844" y="2166"/>
                    <a:pt x="3833" y="2158"/>
                    <a:pt x="3820" y="2151"/>
                  </a:cubicBezTo>
                  <a:cubicBezTo>
                    <a:pt x="3769" y="2123"/>
                    <a:pt x="3722" y="2083"/>
                    <a:pt x="3686" y="2033"/>
                  </a:cubicBezTo>
                  <a:cubicBezTo>
                    <a:pt x="3648" y="1985"/>
                    <a:pt x="3620" y="1930"/>
                    <a:pt x="3601" y="1872"/>
                  </a:cubicBezTo>
                  <a:cubicBezTo>
                    <a:pt x="3582" y="1814"/>
                    <a:pt x="3574" y="1755"/>
                    <a:pt x="3576" y="1696"/>
                  </a:cubicBezTo>
                  <a:lnTo>
                    <a:pt x="3576" y="1671"/>
                  </a:lnTo>
                  <a:lnTo>
                    <a:pt x="3578" y="1651"/>
                  </a:lnTo>
                  <a:cubicBezTo>
                    <a:pt x="3580" y="1637"/>
                    <a:pt x="3581" y="1624"/>
                    <a:pt x="3585" y="1610"/>
                  </a:cubicBezTo>
                  <a:cubicBezTo>
                    <a:pt x="3586" y="1597"/>
                    <a:pt x="3589" y="1583"/>
                    <a:pt x="3594" y="1570"/>
                  </a:cubicBezTo>
                  <a:cubicBezTo>
                    <a:pt x="3598" y="1557"/>
                    <a:pt x="3601" y="1543"/>
                    <a:pt x="3608" y="1532"/>
                  </a:cubicBezTo>
                  <a:cubicBezTo>
                    <a:pt x="3628" y="1481"/>
                    <a:pt x="3655" y="1438"/>
                    <a:pt x="3686" y="1401"/>
                  </a:cubicBezTo>
                  <a:cubicBezTo>
                    <a:pt x="3717" y="1364"/>
                    <a:pt x="3753" y="1338"/>
                    <a:pt x="3786" y="1315"/>
                  </a:cubicBezTo>
                  <a:cubicBezTo>
                    <a:pt x="3820" y="1293"/>
                    <a:pt x="3855" y="1281"/>
                    <a:pt x="3883" y="1273"/>
                  </a:cubicBezTo>
                  <a:cubicBezTo>
                    <a:pt x="3911" y="1266"/>
                    <a:pt x="3935" y="1260"/>
                    <a:pt x="3952" y="1260"/>
                  </a:cubicBezTo>
                  <a:cubicBezTo>
                    <a:pt x="3969" y="1258"/>
                    <a:pt x="3977" y="1257"/>
                    <a:pt x="3977" y="1257"/>
                  </a:cubicBezTo>
                  <a:lnTo>
                    <a:pt x="3952" y="1252"/>
                  </a:lnTo>
                  <a:cubicBezTo>
                    <a:pt x="3935" y="1248"/>
                    <a:pt x="3910" y="1245"/>
                    <a:pt x="3878" y="1245"/>
                  </a:cubicBezTo>
                  <a:cubicBezTo>
                    <a:pt x="3847" y="1246"/>
                    <a:pt x="3807" y="1248"/>
                    <a:pt x="3762" y="1265"/>
                  </a:cubicBezTo>
                  <a:cubicBezTo>
                    <a:pt x="3719" y="1280"/>
                    <a:pt x="3670" y="1301"/>
                    <a:pt x="3625" y="1340"/>
                  </a:cubicBezTo>
                  <a:cubicBezTo>
                    <a:pt x="3580" y="1378"/>
                    <a:pt x="3538" y="1426"/>
                    <a:pt x="3506" y="1487"/>
                  </a:cubicBezTo>
                  <a:cubicBezTo>
                    <a:pt x="3498" y="1501"/>
                    <a:pt x="3491" y="1516"/>
                    <a:pt x="3484" y="1534"/>
                  </a:cubicBezTo>
                  <a:cubicBezTo>
                    <a:pt x="3478" y="1548"/>
                    <a:pt x="3471" y="1566"/>
                    <a:pt x="3465" y="1582"/>
                  </a:cubicBezTo>
                  <a:lnTo>
                    <a:pt x="3457" y="1608"/>
                  </a:lnTo>
                  <a:lnTo>
                    <a:pt x="3452" y="1636"/>
                  </a:lnTo>
                  <a:lnTo>
                    <a:pt x="3447" y="1664"/>
                  </a:lnTo>
                  <a:lnTo>
                    <a:pt x="3444" y="1689"/>
                  </a:lnTo>
                  <a:cubicBezTo>
                    <a:pt x="3435" y="1763"/>
                    <a:pt x="3440" y="1841"/>
                    <a:pt x="3460" y="1916"/>
                  </a:cubicBezTo>
                  <a:cubicBezTo>
                    <a:pt x="3480" y="1992"/>
                    <a:pt x="3515" y="2065"/>
                    <a:pt x="3565" y="2130"/>
                  </a:cubicBezTo>
                  <a:cubicBezTo>
                    <a:pt x="3613" y="2193"/>
                    <a:pt x="3675" y="2247"/>
                    <a:pt x="3747" y="2284"/>
                  </a:cubicBezTo>
                  <a:cubicBezTo>
                    <a:pt x="3784" y="2302"/>
                    <a:pt x="3820" y="2318"/>
                    <a:pt x="3862" y="2326"/>
                  </a:cubicBezTo>
                  <a:lnTo>
                    <a:pt x="3891" y="2333"/>
                  </a:lnTo>
                  <a:lnTo>
                    <a:pt x="3917" y="2335"/>
                  </a:lnTo>
                  <a:lnTo>
                    <a:pt x="3929" y="2338"/>
                  </a:lnTo>
                  <a:lnTo>
                    <a:pt x="3976" y="2338"/>
                  </a:lnTo>
                  <a:cubicBezTo>
                    <a:pt x="4052" y="2338"/>
                    <a:pt x="4126" y="2315"/>
                    <a:pt x="4187" y="2282"/>
                  </a:cubicBezTo>
                  <a:cubicBezTo>
                    <a:pt x="4224" y="2262"/>
                    <a:pt x="4254" y="2239"/>
                    <a:pt x="4281" y="2212"/>
                  </a:cubicBezTo>
                  <a:lnTo>
                    <a:pt x="4281" y="2212"/>
                  </a:lnTo>
                  <a:cubicBezTo>
                    <a:pt x="4136" y="3114"/>
                    <a:pt x="4264" y="3748"/>
                    <a:pt x="3527" y="4369"/>
                  </a:cubicBezTo>
                  <a:cubicBezTo>
                    <a:pt x="3361" y="4508"/>
                    <a:pt x="3170" y="4602"/>
                    <a:pt x="2971" y="4664"/>
                  </a:cubicBezTo>
                  <a:cubicBezTo>
                    <a:pt x="2981" y="4645"/>
                    <a:pt x="2985" y="4628"/>
                    <a:pt x="2987" y="4609"/>
                  </a:cubicBezTo>
                  <a:cubicBezTo>
                    <a:pt x="2989" y="4575"/>
                    <a:pt x="2982" y="4550"/>
                    <a:pt x="2974" y="4534"/>
                  </a:cubicBezTo>
                  <a:lnTo>
                    <a:pt x="2974" y="4534"/>
                  </a:lnTo>
                  <a:cubicBezTo>
                    <a:pt x="2981" y="4548"/>
                    <a:pt x="2989" y="4575"/>
                    <a:pt x="2985" y="4608"/>
                  </a:cubicBezTo>
                  <a:cubicBezTo>
                    <a:pt x="2983" y="4625"/>
                    <a:pt x="2975" y="4644"/>
                    <a:pt x="2965" y="4664"/>
                  </a:cubicBezTo>
                  <a:cubicBezTo>
                    <a:pt x="2702" y="4744"/>
                    <a:pt x="2427" y="4769"/>
                    <a:pt x="2185" y="4769"/>
                  </a:cubicBezTo>
                  <a:cubicBezTo>
                    <a:pt x="2178" y="4769"/>
                    <a:pt x="2172" y="4769"/>
                    <a:pt x="2166" y="4769"/>
                  </a:cubicBezTo>
                  <a:cubicBezTo>
                    <a:pt x="2164" y="4766"/>
                    <a:pt x="2162" y="4765"/>
                    <a:pt x="2159" y="4763"/>
                  </a:cubicBezTo>
                  <a:cubicBezTo>
                    <a:pt x="2145" y="4755"/>
                    <a:pt x="2136" y="4746"/>
                    <a:pt x="2125" y="4736"/>
                  </a:cubicBezTo>
                  <a:cubicBezTo>
                    <a:pt x="2119" y="4731"/>
                    <a:pt x="2119" y="4727"/>
                    <a:pt x="2116" y="4724"/>
                  </a:cubicBezTo>
                  <a:cubicBezTo>
                    <a:pt x="2112" y="4722"/>
                    <a:pt x="2109" y="4719"/>
                    <a:pt x="2104" y="4710"/>
                  </a:cubicBezTo>
                  <a:lnTo>
                    <a:pt x="2092" y="4688"/>
                  </a:lnTo>
                  <a:lnTo>
                    <a:pt x="2092" y="4685"/>
                  </a:lnTo>
                  <a:lnTo>
                    <a:pt x="2090" y="4683"/>
                  </a:lnTo>
                  <a:lnTo>
                    <a:pt x="2088" y="4675"/>
                  </a:lnTo>
                  <a:cubicBezTo>
                    <a:pt x="2084" y="4669"/>
                    <a:pt x="2085" y="4664"/>
                    <a:pt x="2084" y="4659"/>
                  </a:cubicBezTo>
                  <a:cubicBezTo>
                    <a:pt x="2084" y="4657"/>
                    <a:pt x="2082" y="4655"/>
                    <a:pt x="2082" y="4652"/>
                  </a:cubicBezTo>
                  <a:lnTo>
                    <a:pt x="2084" y="4645"/>
                  </a:lnTo>
                  <a:cubicBezTo>
                    <a:pt x="2085" y="4625"/>
                    <a:pt x="2094" y="4604"/>
                    <a:pt x="2112" y="4581"/>
                  </a:cubicBezTo>
                  <a:cubicBezTo>
                    <a:pt x="2148" y="4535"/>
                    <a:pt x="2204" y="4496"/>
                    <a:pt x="2264" y="4468"/>
                  </a:cubicBezTo>
                  <a:cubicBezTo>
                    <a:pt x="2323" y="4437"/>
                    <a:pt x="2386" y="4416"/>
                    <a:pt x="2446" y="4402"/>
                  </a:cubicBezTo>
                  <a:cubicBezTo>
                    <a:pt x="2461" y="4399"/>
                    <a:pt x="2478" y="4395"/>
                    <a:pt x="2493" y="4393"/>
                  </a:cubicBezTo>
                  <a:cubicBezTo>
                    <a:pt x="2508" y="4389"/>
                    <a:pt x="2521" y="4387"/>
                    <a:pt x="2539" y="4386"/>
                  </a:cubicBezTo>
                  <a:cubicBezTo>
                    <a:pt x="2568" y="4382"/>
                    <a:pt x="2598" y="4381"/>
                    <a:pt x="2625" y="4381"/>
                  </a:cubicBezTo>
                  <a:cubicBezTo>
                    <a:pt x="2736" y="4381"/>
                    <a:pt x="2829" y="4407"/>
                    <a:pt x="2887" y="4441"/>
                  </a:cubicBezTo>
                  <a:cubicBezTo>
                    <a:pt x="2915" y="4457"/>
                    <a:pt x="2935" y="4475"/>
                    <a:pt x="2947" y="4488"/>
                  </a:cubicBezTo>
                  <a:cubicBezTo>
                    <a:pt x="2958" y="4501"/>
                    <a:pt x="2963" y="4508"/>
                    <a:pt x="2963" y="4508"/>
                  </a:cubicBezTo>
                  <a:cubicBezTo>
                    <a:pt x="2963" y="4508"/>
                    <a:pt x="2958" y="4500"/>
                    <a:pt x="2947" y="4487"/>
                  </a:cubicBezTo>
                  <a:cubicBezTo>
                    <a:pt x="2935" y="4473"/>
                    <a:pt x="2915" y="4456"/>
                    <a:pt x="2888" y="4437"/>
                  </a:cubicBezTo>
                  <a:cubicBezTo>
                    <a:pt x="2833" y="4402"/>
                    <a:pt x="2742" y="4367"/>
                    <a:pt x="2627" y="4348"/>
                  </a:cubicBezTo>
                  <a:cubicBezTo>
                    <a:pt x="2583" y="4342"/>
                    <a:pt x="2532" y="4338"/>
                    <a:pt x="2481" y="4338"/>
                  </a:cubicBezTo>
                  <a:cubicBezTo>
                    <a:pt x="2468" y="4338"/>
                    <a:pt x="2454" y="4338"/>
                    <a:pt x="2441" y="4339"/>
                  </a:cubicBezTo>
                  <a:cubicBezTo>
                    <a:pt x="2372" y="4342"/>
                    <a:pt x="2303" y="4350"/>
                    <a:pt x="2230" y="4374"/>
                  </a:cubicBezTo>
                  <a:cubicBezTo>
                    <a:pt x="2157" y="4397"/>
                    <a:pt x="2082" y="4428"/>
                    <a:pt x="2018" y="4495"/>
                  </a:cubicBezTo>
                  <a:cubicBezTo>
                    <a:pt x="1987" y="4527"/>
                    <a:pt x="1957" y="4574"/>
                    <a:pt x="1951" y="4628"/>
                  </a:cubicBezTo>
                  <a:lnTo>
                    <a:pt x="1948" y="4648"/>
                  </a:lnTo>
                  <a:cubicBezTo>
                    <a:pt x="1948" y="4655"/>
                    <a:pt x="1948" y="4661"/>
                    <a:pt x="1949" y="4668"/>
                  </a:cubicBezTo>
                  <a:cubicBezTo>
                    <a:pt x="1951" y="4681"/>
                    <a:pt x="1951" y="4696"/>
                    <a:pt x="1956" y="4708"/>
                  </a:cubicBezTo>
                  <a:lnTo>
                    <a:pt x="1963" y="4726"/>
                  </a:lnTo>
                  <a:lnTo>
                    <a:pt x="1967" y="4736"/>
                  </a:lnTo>
                  <a:lnTo>
                    <a:pt x="1968" y="4742"/>
                  </a:lnTo>
                  <a:lnTo>
                    <a:pt x="1968" y="4743"/>
                  </a:lnTo>
                  <a:cubicBezTo>
                    <a:pt x="1967" y="4742"/>
                    <a:pt x="1967" y="4742"/>
                    <a:pt x="1967" y="4742"/>
                  </a:cubicBezTo>
                  <a:lnTo>
                    <a:pt x="1967" y="4742"/>
                  </a:lnTo>
                  <a:cubicBezTo>
                    <a:pt x="1966" y="4742"/>
                    <a:pt x="1970" y="4750"/>
                    <a:pt x="1971" y="4750"/>
                  </a:cubicBezTo>
                  <a:cubicBezTo>
                    <a:pt x="1971" y="4750"/>
                    <a:pt x="1971" y="4750"/>
                    <a:pt x="1971" y="4750"/>
                  </a:cubicBezTo>
                  <a:lnTo>
                    <a:pt x="1973" y="4751"/>
                  </a:lnTo>
                  <a:lnTo>
                    <a:pt x="1976" y="4757"/>
                  </a:lnTo>
                  <a:cubicBezTo>
                    <a:pt x="1685" y="4738"/>
                    <a:pt x="1479" y="4689"/>
                    <a:pt x="1471" y="4688"/>
                  </a:cubicBezTo>
                  <a:cubicBezTo>
                    <a:pt x="1290" y="4569"/>
                    <a:pt x="1125" y="4424"/>
                    <a:pt x="981" y="4261"/>
                  </a:cubicBezTo>
                  <a:cubicBezTo>
                    <a:pt x="939" y="4246"/>
                    <a:pt x="897" y="4232"/>
                    <a:pt x="856" y="4221"/>
                  </a:cubicBezTo>
                  <a:cubicBezTo>
                    <a:pt x="812" y="4207"/>
                    <a:pt x="769" y="4199"/>
                    <a:pt x="733" y="4194"/>
                  </a:cubicBezTo>
                  <a:cubicBezTo>
                    <a:pt x="704" y="4190"/>
                    <a:pt x="679" y="4188"/>
                    <a:pt x="659" y="4188"/>
                  </a:cubicBezTo>
                  <a:cubicBezTo>
                    <a:pt x="653" y="4188"/>
                    <a:pt x="647" y="4188"/>
                    <a:pt x="641" y="4189"/>
                  </a:cubicBezTo>
                  <a:cubicBezTo>
                    <a:pt x="620" y="4189"/>
                    <a:pt x="608" y="4194"/>
                    <a:pt x="608" y="4194"/>
                  </a:cubicBezTo>
                  <a:cubicBezTo>
                    <a:pt x="608" y="4194"/>
                    <a:pt x="620" y="4189"/>
                    <a:pt x="641" y="4186"/>
                  </a:cubicBezTo>
                  <a:cubicBezTo>
                    <a:pt x="664" y="4182"/>
                    <a:pt x="695" y="4179"/>
                    <a:pt x="734" y="4179"/>
                  </a:cubicBezTo>
                  <a:cubicBezTo>
                    <a:pt x="773" y="4181"/>
                    <a:pt x="816" y="4182"/>
                    <a:pt x="863" y="4191"/>
                  </a:cubicBezTo>
                  <a:cubicBezTo>
                    <a:pt x="910" y="4198"/>
                    <a:pt x="961" y="4207"/>
                    <a:pt x="1009" y="4219"/>
                  </a:cubicBezTo>
                  <a:cubicBezTo>
                    <a:pt x="1058" y="4232"/>
                    <a:pt x="1109" y="4245"/>
                    <a:pt x="1154" y="4258"/>
                  </a:cubicBezTo>
                  <a:cubicBezTo>
                    <a:pt x="1199" y="4269"/>
                    <a:pt x="1239" y="4285"/>
                    <a:pt x="1275" y="4296"/>
                  </a:cubicBezTo>
                  <a:cubicBezTo>
                    <a:pt x="1262" y="4283"/>
                    <a:pt x="1236" y="4261"/>
                    <a:pt x="1199" y="4236"/>
                  </a:cubicBezTo>
                  <a:cubicBezTo>
                    <a:pt x="1185" y="4226"/>
                    <a:pt x="1170" y="4215"/>
                    <a:pt x="1154" y="4205"/>
                  </a:cubicBezTo>
                  <a:cubicBezTo>
                    <a:pt x="1137" y="4193"/>
                    <a:pt x="1121" y="4182"/>
                    <a:pt x="1102" y="4171"/>
                  </a:cubicBezTo>
                  <a:cubicBezTo>
                    <a:pt x="1064" y="4148"/>
                    <a:pt x="1023" y="4127"/>
                    <a:pt x="980" y="4108"/>
                  </a:cubicBezTo>
                  <a:cubicBezTo>
                    <a:pt x="957" y="4099"/>
                    <a:pt x="935" y="4091"/>
                    <a:pt x="913" y="4084"/>
                  </a:cubicBezTo>
                  <a:cubicBezTo>
                    <a:pt x="890" y="4074"/>
                    <a:pt x="867" y="4068"/>
                    <a:pt x="845" y="4064"/>
                  </a:cubicBezTo>
                  <a:cubicBezTo>
                    <a:pt x="823" y="4057"/>
                    <a:pt x="801" y="4053"/>
                    <a:pt x="780" y="4050"/>
                  </a:cubicBezTo>
                  <a:cubicBezTo>
                    <a:pt x="761" y="4046"/>
                    <a:pt x="742" y="4044"/>
                    <a:pt x="726" y="4041"/>
                  </a:cubicBezTo>
                  <a:cubicBezTo>
                    <a:pt x="719" y="4023"/>
                    <a:pt x="706" y="3984"/>
                    <a:pt x="686" y="3936"/>
                  </a:cubicBezTo>
                  <a:cubicBezTo>
                    <a:pt x="657" y="3865"/>
                    <a:pt x="615" y="3772"/>
                    <a:pt x="573" y="3682"/>
                  </a:cubicBezTo>
                  <a:cubicBezTo>
                    <a:pt x="487" y="3501"/>
                    <a:pt x="392" y="3325"/>
                    <a:pt x="392" y="3325"/>
                  </a:cubicBezTo>
                  <a:lnTo>
                    <a:pt x="392" y="3325"/>
                  </a:lnTo>
                  <a:cubicBezTo>
                    <a:pt x="392" y="3325"/>
                    <a:pt x="463" y="3511"/>
                    <a:pt x="523" y="3701"/>
                  </a:cubicBezTo>
                  <a:cubicBezTo>
                    <a:pt x="547" y="3782"/>
                    <a:pt x="573" y="3862"/>
                    <a:pt x="592" y="3927"/>
                  </a:cubicBezTo>
                  <a:cubicBezTo>
                    <a:pt x="486" y="3742"/>
                    <a:pt x="403" y="3538"/>
                    <a:pt x="349" y="3324"/>
                  </a:cubicBezTo>
                  <a:lnTo>
                    <a:pt x="349" y="3324"/>
                  </a:lnTo>
                  <a:cubicBezTo>
                    <a:pt x="350" y="3322"/>
                    <a:pt x="351" y="3319"/>
                    <a:pt x="354" y="3316"/>
                  </a:cubicBezTo>
                  <a:cubicBezTo>
                    <a:pt x="358" y="3306"/>
                    <a:pt x="365" y="3294"/>
                    <a:pt x="374" y="3281"/>
                  </a:cubicBezTo>
                  <a:cubicBezTo>
                    <a:pt x="381" y="3267"/>
                    <a:pt x="389" y="3250"/>
                    <a:pt x="396" y="3232"/>
                  </a:cubicBezTo>
                  <a:cubicBezTo>
                    <a:pt x="404" y="3215"/>
                    <a:pt x="412" y="3195"/>
                    <a:pt x="418" y="3175"/>
                  </a:cubicBezTo>
                  <a:cubicBezTo>
                    <a:pt x="428" y="3155"/>
                    <a:pt x="435" y="3133"/>
                    <a:pt x="440" y="3110"/>
                  </a:cubicBezTo>
                  <a:cubicBezTo>
                    <a:pt x="447" y="3087"/>
                    <a:pt x="453" y="3065"/>
                    <a:pt x="459" y="3040"/>
                  </a:cubicBezTo>
                  <a:cubicBezTo>
                    <a:pt x="464" y="3018"/>
                    <a:pt x="469" y="2993"/>
                    <a:pt x="472" y="2969"/>
                  </a:cubicBezTo>
                  <a:cubicBezTo>
                    <a:pt x="480" y="2920"/>
                    <a:pt x="484" y="2873"/>
                    <a:pt x="486" y="2828"/>
                  </a:cubicBezTo>
                  <a:cubicBezTo>
                    <a:pt x="486" y="2805"/>
                    <a:pt x="487" y="2784"/>
                    <a:pt x="486" y="2764"/>
                  </a:cubicBezTo>
                  <a:cubicBezTo>
                    <a:pt x="486" y="2744"/>
                    <a:pt x="484" y="2725"/>
                    <a:pt x="483" y="2707"/>
                  </a:cubicBezTo>
                  <a:cubicBezTo>
                    <a:pt x="478" y="2636"/>
                    <a:pt x="467" y="2591"/>
                    <a:pt x="467" y="2591"/>
                  </a:cubicBezTo>
                  <a:cubicBezTo>
                    <a:pt x="467" y="2591"/>
                    <a:pt x="460" y="2636"/>
                    <a:pt x="443" y="2702"/>
                  </a:cubicBezTo>
                  <a:cubicBezTo>
                    <a:pt x="437" y="2718"/>
                    <a:pt x="432" y="2736"/>
                    <a:pt x="427" y="2754"/>
                  </a:cubicBezTo>
                  <a:cubicBezTo>
                    <a:pt x="422" y="2772"/>
                    <a:pt x="413" y="2791"/>
                    <a:pt x="406" y="2811"/>
                  </a:cubicBezTo>
                  <a:cubicBezTo>
                    <a:pt x="400" y="2828"/>
                    <a:pt x="393" y="2844"/>
                    <a:pt x="385" y="2862"/>
                  </a:cubicBezTo>
                  <a:cubicBezTo>
                    <a:pt x="373" y="2663"/>
                    <a:pt x="396" y="2486"/>
                    <a:pt x="429" y="2291"/>
                  </a:cubicBezTo>
                  <a:cubicBezTo>
                    <a:pt x="460" y="2114"/>
                    <a:pt x="504" y="1930"/>
                    <a:pt x="568" y="1757"/>
                  </a:cubicBezTo>
                  <a:cubicBezTo>
                    <a:pt x="568" y="1751"/>
                    <a:pt x="568" y="1749"/>
                    <a:pt x="570" y="1743"/>
                  </a:cubicBezTo>
                  <a:lnTo>
                    <a:pt x="574" y="1663"/>
                  </a:lnTo>
                  <a:cubicBezTo>
                    <a:pt x="574" y="1636"/>
                    <a:pt x="577" y="1608"/>
                    <a:pt x="577" y="1579"/>
                  </a:cubicBezTo>
                  <a:lnTo>
                    <a:pt x="577" y="1495"/>
                  </a:lnTo>
                  <a:cubicBezTo>
                    <a:pt x="574" y="1468"/>
                    <a:pt x="574" y="1441"/>
                    <a:pt x="573" y="1414"/>
                  </a:cubicBezTo>
                  <a:cubicBezTo>
                    <a:pt x="570" y="1362"/>
                    <a:pt x="563" y="1313"/>
                    <a:pt x="554" y="1273"/>
                  </a:cubicBezTo>
                  <a:cubicBezTo>
                    <a:pt x="546" y="1233"/>
                    <a:pt x="537" y="1199"/>
                    <a:pt x="527" y="1176"/>
                  </a:cubicBezTo>
                  <a:cubicBezTo>
                    <a:pt x="519" y="1152"/>
                    <a:pt x="511" y="1140"/>
                    <a:pt x="511" y="1140"/>
                  </a:cubicBezTo>
                  <a:lnTo>
                    <a:pt x="511" y="1140"/>
                  </a:lnTo>
                  <a:cubicBezTo>
                    <a:pt x="511" y="1140"/>
                    <a:pt x="521" y="1151"/>
                    <a:pt x="533" y="1172"/>
                  </a:cubicBezTo>
                  <a:cubicBezTo>
                    <a:pt x="545" y="1194"/>
                    <a:pt x="559" y="1226"/>
                    <a:pt x="573" y="1268"/>
                  </a:cubicBezTo>
                  <a:cubicBezTo>
                    <a:pt x="586" y="1308"/>
                    <a:pt x="600" y="1358"/>
                    <a:pt x="610" y="1409"/>
                  </a:cubicBezTo>
                  <a:cubicBezTo>
                    <a:pt x="617" y="1436"/>
                    <a:pt x="620" y="1463"/>
                    <a:pt x="625" y="1489"/>
                  </a:cubicBezTo>
                  <a:cubicBezTo>
                    <a:pt x="631" y="1519"/>
                    <a:pt x="633" y="1546"/>
                    <a:pt x="637" y="1574"/>
                  </a:cubicBezTo>
                  <a:cubicBezTo>
                    <a:pt x="640" y="1602"/>
                    <a:pt x="641" y="1630"/>
                    <a:pt x="645" y="1660"/>
                  </a:cubicBezTo>
                  <a:cubicBezTo>
                    <a:pt x="648" y="1688"/>
                    <a:pt x="648" y="1715"/>
                    <a:pt x="651" y="1742"/>
                  </a:cubicBezTo>
                  <a:cubicBezTo>
                    <a:pt x="653" y="1794"/>
                    <a:pt x="655" y="1843"/>
                    <a:pt x="657" y="1884"/>
                  </a:cubicBezTo>
                  <a:cubicBezTo>
                    <a:pt x="666" y="1864"/>
                    <a:pt x="679" y="1829"/>
                    <a:pt x="691" y="1783"/>
                  </a:cubicBezTo>
                  <a:cubicBezTo>
                    <a:pt x="702" y="1747"/>
                    <a:pt x="711" y="1703"/>
                    <a:pt x="721" y="1656"/>
                  </a:cubicBezTo>
                  <a:cubicBezTo>
                    <a:pt x="725" y="1633"/>
                    <a:pt x="729" y="1608"/>
                    <a:pt x="731" y="1582"/>
                  </a:cubicBezTo>
                  <a:cubicBezTo>
                    <a:pt x="734" y="1557"/>
                    <a:pt x="735" y="1530"/>
                    <a:pt x="738" y="1503"/>
                  </a:cubicBezTo>
                  <a:cubicBezTo>
                    <a:pt x="739" y="1476"/>
                    <a:pt x="739" y="1449"/>
                    <a:pt x="739" y="1422"/>
                  </a:cubicBezTo>
                  <a:cubicBezTo>
                    <a:pt x="739" y="1395"/>
                    <a:pt x="738" y="1370"/>
                    <a:pt x="734" y="1344"/>
                  </a:cubicBezTo>
                  <a:cubicBezTo>
                    <a:pt x="733" y="1319"/>
                    <a:pt x="729" y="1293"/>
                    <a:pt x="726" y="1270"/>
                  </a:cubicBezTo>
                  <a:cubicBezTo>
                    <a:pt x="722" y="1248"/>
                    <a:pt x="719" y="1228"/>
                    <a:pt x="714" y="1210"/>
                  </a:cubicBezTo>
                  <a:cubicBezTo>
                    <a:pt x="731" y="1194"/>
                    <a:pt x="765" y="1167"/>
                    <a:pt x="805" y="1132"/>
                  </a:cubicBezTo>
                  <a:cubicBezTo>
                    <a:pt x="867" y="1078"/>
                    <a:pt x="944" y="1003"/>
                    <a:pt x="1021" y="925"/>
                  </a:cubicBezTo>
                  <a:cubicBezTo>
                    <a:pt x="1174" y="772"/>
                    <a:pt x="1318" y="613"/>
                    <a:pt x="1318" y="612"/>
                  </a:cubicBezTo>
                  <a:lnTo>
                    <a:pt x="1318" y="612"/>
                  </a:lnTo>
                  <a:cubicBezTo>
                    <a:pt x="1318" y="613"/>
                    <a:pt x="1154" y="751"/>
                    <a:pt x="982" y="882"/>
                  </a:cubicBezTo>
                  <a:cubicBezTo>
                    <a:pt x="907" y="941"/>
                    <a:pt x="829" y="997"/>
                    <a:pt x="766" y="1038"/>
                  </a:cubicBezTo>
                  <a:cubicBezTo>
                    <a:pt x="910" y="861"/>
                    <a:pt x="1080" y="704"/>
                    <a:pt x="1271" y="574"/>
                  </a:cubicBezTo>
                  <a:cubicBezTo>
                    <a:pt x="1278" y="568"/>
                    <a:pt x="1290" y="565"/>
                    <a:pt x="1302" y="563"/>
                  </a:cubicBezTo>
                  <a:cubicBezTo>
                    <a:pt x="1306" y="565"/>
                    <a:pt x="1311" y="565"/>
                    <a:pt x="1317" y="567"/>
                  </a:cubicBezTo>
                  <a:cubicBezTo>
                    <a:pt x="1329" y="570"/>
                    <a:pt x="1344" y="572"/>
                    <a:pt x="1360" y="576"/>
                  </a:cubicBezTo>
                  <a:cubicBezTo>
                    <a:pt x="1377" y="580"/>
                    <a:pt x="1397" y="582"/>
                    <a:pt x="1418" y="586"/>
                  </a:cubicBezTo>
                  <a:cubicBezTo>
                    <a:pt x="1438" y="588"/>
                    <a:pt x="1461" y="590"/>
                    <a:pt x="1485" y="590"/>
                  </a:cubicBezTo>
                  <a:cubicBezTo>
                    <a:pt x="1501" y="592"/>
                    <a:pt x="1520" y="593"/>
                    <a:pt x="1538" y="593"/>
                  </a:cubicBezTo>
                  <a:cubicBezTo>
                    <a:pt x="1545" y="593"/>
                    <a:pt x="1552" y="593"/>
                    <a:pt x="1559" y="592"/>
                  </a:cubicBezTo>
                  <a:cubicBezTo>
                    <a:pt x="1584" y="592"/>
                    <a:pt x="1611" y="590"/>
                    <a:pt x="1638" y="588"/>
                  </a:cubicBezTo>
                  <a:cubicBezTo>
                    <a:pt x="1665" y="587"/>
                    <a:pt x="1691" y="583"/>
                    <a:pt x="1716" y="579"/>
                  </a:cubicBezTo>
                  <a:cubicBezTo>
                    <a:pt x="1743" y="575"/>
                    <a:pt x="1768" y="568"/>
                    <a:pt x="1794" y="563"/>
                  </a:cubicBezTo>
                  <a:cubicBezTo>
                    <a:pt x="1819" y="559"/>
                    <a:pt x="1843" y="549"/>
                    <a:pt x="1866" y="545"/>
                  </a:cubicBezTo>
                  <a:cubicBezTo>
                    <a:pt x="1913" y="532"/>
                    <a:pt x="1955" y="516"/>
                    <a:pt x="1990" y="501"/>
                  </a:cubicBezTo>
                  <a:cubicBezTo>
                    <a:pt x="2061" y="473"/>
                    <a:pt x="2104" y="447"/>
                    <a:pt x="2104" y="447"/>
                  </a:cubicBezTo>
                  <a:lnTo>
                    <a:pt x="2104" y="447"/>
                  </a:lnTo>
                  <a:cubicBezTo>
                    <a:pt x="2104" y="447"/>
                    <a:pt x="2055" y="458"/>
                    <a:pt x="1980" y="459"/>
                  </a:cubicBezTo>
                  <a:cubicBezTo>
                    <a:pt x="1969" y="460"/>
                    <a:pt x="1957" y="460"/>
                    <a:pt x="1945" y="460"/>
                  </a:cubicBezTo>
                  <a:cubicBezTo>
                    <a:pt x="1933" y="460"/>
                    <a:pt x="1920" y="460"/>
                    <a:pt x="1908" y="459"/>
                  </a:cubicBezTo>
                  <a:cubicBezTo>
                    <a:pt x="1969" y="446"/>
                    <a:pt x="2034" y="435"/>
                    <a:pt x="2098" y="427"/>
                  </a:cubicBezTo>
                  <a:cubicBezTo>
                    <a:pt x="2238" y="411"/>
                    <a:pt x="2383" y="400"/>
                    <a:pt x="2524" y="384"/>
                  </a:cubicBezTo>
                  <a:cubicBezTo>
                    <a:pt x="2661" y="367"/>
                    <a:pt x="2779" y="348"/>
                    <a:pt x="2884" y="335"/>
                  </a:cubicBezTo>
                  <a:cubicBezTo>
                    <a:pt x="2983" y="322"/>
                    <a:pt x="3072" y="314"/>
                    <a:pt x="3159" y="314"/>
                  </a:cubicBezTo>
                  <a:cubicBezTo>
                    <a:pt x="3263" y="314"/>
                    <a:pt x="3365" y="326"/>
                    <a:pt x="3479" y="357"/>
                  </a:cubicBezTo>
                  <a:cubicBezTo>
                    <a:pt x="3519" y="352"/>
                    <a:pt x="3566" y="344"/>
                    <a:pt x="3613" y="333"/>
                  </a:cubicBezTo>
                  <a:cubicBezTo>
                    <a:pt x="3643" y="326"/>
                    <a:pt x="3674" y="318"/>
                    <a:pt x="3702" y="308"/>
                  </a:cubicBezTo>
                  <a:cubicBezTo>
                    <a:pt x="3730" y="300"/>
                    <a:pt x="3755" y="288"/>
                    <a:pt x="3777" y="278"/>
                  </a:cubicBezTo>
                  <a:cubicBezTo>
                    <a:pt x="3800" y="267"/>
                    <a:pt x="3816" y="257"/>
                    <a:pt x="3827" y="247"/>
                  </a:cubicBezTo>
                  <a:cubicBezTo>
                    <a:pt x="3837" y="239"/>
                    <a:pt x="3841" y="233"/>
                    <a:pt x="3841" y="232"/>
                  </a:cubicBezTo>
                  <a:close/>
                  <a:moveTo>
                    <a:pt x="5285" y="2447"/>
                  </a:moveTo>
                  <a:lnTo>
                    <a:pt x="5285" y="2447"/>
                  </a:lnTo>
                  <a:cubicBezTo>
                    <a:pt x="5285" y="2447"/>
                    <a:pt x="5286" y="2462"/>
                    <a:pt x="5290" y="2488"/>
                  </a:cubicBezTo>
                  <a:cubicBezTo>
                    <a:pt x="5292" y="2502"/>
                    <a:pt x="5293" y="2519"/>
                    <a:pt x="5294" y="2540"/>
                  </a:cubicBezTo>
                  <a:cubicBezTo>
                    <a:pt x="5297" y="2560"/>
                    <a:pt x="5297" y="2582"/>
                    <a:pt x="5297" y="2608"/>
                  </a:cubicBezTo>
                  <a:cubicBezTo>
                    <a:pt x="5297" y="2660"/>
                    <a:pt x="5292" y="2722"/>
                    <a:pt x="5280" y="2792"/>
                  </a:cubicBezTo>
                  <a:cubicBezTo>
                    <a:pt x="5268" y="2863"/>
                    <a:pt x="5250" y="2942"/>
                    <a:pt x="5225" y="3027"/>
                  </a:cubicBezTo>
                  <a:cubicBezTo>
                    <a:pt x="5199" y="3112"/>
                    <a:pt x="5171" y="3202"/>
                    <a:pt x="5140" y="3300"/>
                  </a:cubicBezTo>
                  <a:cubicBezTo>
                    <a:pt x="5112" y="3395"/>
                    <a:pt x="5086" y="3500"/>
                    <a:pt x="5055" y="3604"/>
                  </a:cubicBezTo>
                  <a:cubicBezTo>
                    <a:pt x="5023" y="3711"/>
                    <a:pt x="4990" y="3819"/>
                    <a:pt x="4945" y="3927"/>
                  </a:cubicBezTo>
                  <a:cubicBezTo>
                    <a:pt x="4904" y="4034"/>
                    <a:pt x="4854" y="4143"/>
                    <a:pt x="4790" y="4244"/>
                  </a:cubicBezTo>
                  <a:cubicBezTo>
                    <a:pt x="4757" y="4295"/>
                    <a:pt x="4724" y="4343"/>
                    <a:pt x="4686" y="4389"/>
                  </a:cubicBezTo>
                  <a:cubicBezTo>
                    <a:pt x="4667" y="4411"/>
                    <a:pt x="4647" y="4434"/>
                    <a:pt x="4627" y="4454"/>
                  </a:cubicBezTo>
                  <a:lnTo>
                    <a:pt x="4612" y="4471"/>
                  </a:lnTo>
                  <a:cubicBezTo>
                    <a:pt x="4606" y="4477"/>
                    <a:pt x="4600" y="4481"/>
                    <a:pt x="4595" y="4485"/>
                  </a:cubicBezTo>
                  <a:cubicBezTo>
                    <a:pt x="4585" y="4496"/>
                    <a:pt x="4573" y="4505"/>
                    <a:pt x="4561" y="4515"/>
                  </a:cubicBezTo>
                  <a:cubicBezTo>
                    <a:pt x="4465" y="4586"/>
                    <a:pt x="4350" y="4618"/>
                    <a:pt x="4246" y="4651"/>
                  </a:cubicBezTo>
                  <a:cubicBezTo>
                    <a:pt x="4140" y="4680"/>
                    <a:pt x="4038" y="4710"/>
                    <a:pt x="3952" y="4757"/>
                  </a:cubicBezTo>
                  <a:cubicBezTo>
                    <a:pt x="3863" y="4804"/>
                    <a:pt x="3788" y="4859"/>
                    <a:pt x="3714" y="4910"/>
                  </a:cubicBezTo>
                  <a:cubicBezTo>
                    <a:pt x="3641" y="4959"/>
                    <a:pt x="3574" y="5005"/>
                    <a:pt x="3512" y="5040"/>
                  </a:cubicBezTo>
                  <a:cubicBezTo>
                    <a:pt x="3451" y="5075"/>
                    <a:pt x="3392" y="5100"/>
                    <a:pt x="3343" y="5118"/>
                  </a:cubicBezTo>
                  <a:cubicBezTo>
                    <a:pt x="3294" y="5134"/>
                    <a:pt x="3253" y="5142"/>
                    <a:pt x="3226" y="5146"/>
                  </a:cubicBezTo>
                  <a:cubicBezTo>
                    <a:pt x="3200" y="5149"/>
                    <a:pt x="3185" y="5153"/>
                    <a:pt x="3185" y="5153"/>
                  </a:cubicBezTo>
                  <a:cubicBezTo>
                    <a:pt x="3185" y="5153"/>
                    <a:pt x="3200" y="5149"/>
                    <a:pt x="3226" y="5145"/>
                  </a:cubicBezTo>
                  <a:cubicBezTo>
                    <a:pt x="3253" y="5139"/>
                    <a:pt x="3292" y="5127"/>
                    <a:pt x="3341" y="5111"/>
                  </a:cubicBezTo>
                  <a:cubicBezTo>
                    <a:pt x="3388" y="5092"/>
                    <a:pt x="3445" y="5065"/>
                    <a:pt x="3506" y="5028"/>
                  </a:cubicBezTo>
                  <a:cubicBezTo>
                    <a:pt x="3566" y="4992"/>
                    <a:pt x="3632" y="4945"/>
                    <a:pt x="3702" y="4892"/>
                  </a:cubicBezTo>
                  <a:cubicBezTo>
                    <a:pt x="3773" y="4840"/>
                    <a:pt x="3850" y="4783"/>
                    <a:pt x="3938" y="4732"/>
                  </a:cubicBezTo>
                  <a:cubicBezTo>
                    <a:pt x="4029" y="4680"/>
                    <a:pt x="4132" y="4651"/>
                    <a:pt x="4238" y="4621"/>
                  </a:cubicBezTo>
                  <a:cubicBezTo>
                    <a:pt x="4341" y="4589"/>
                    <a:pt x="4452" y="4555"/>
                    <a:pt x="4540" y="4489"/>
                  </a:cubicBezTo>
                  <a:cubicBezTo>
                    <a:pt x="4552" y="4483"/>
                    <a:pt x="4561" y="4473"/>
                    <a:pt x="4572" y="4463"/>
                  </a:cubicBezTo>
                  <a:cubicBezTo>
                    <a:pt x="4576" y="4457"/>
                    <a:pt x="4583" y="4452"/>
                    <a:pt x="4587" y="4449"/>
                  </a:cubicBezTo>
                  <a:lnTo>
                    <a:pt x="4602" y="4434"/>
                  </a:lnTo>
                  <a:cubicBezTo>
                    <a:pt x="4622" y="4414"/>
                    <a:pt x="4640" y="4391"/>
                    <a:pt x="4659" y="4370"/>
                  </a:cubicBezTo>
                  <a:cubicBezTo>
                    <a:pt x="4696" y="4327"/>
                    <a:pt x="4728" y="4277"/>
                    <a:pt x="4760" y="4229"/>
                  </a:cubicBezTo>
                  <a:cubicBezTo>
                    <a:pt x="4822" y="4132"/>
                    <a:pt x="4871" y="4026"/>
                    <a:pt x="4914" y="3920"/>
                  </a:cubicBezTo>
                  <a:cubicBezTo>
                    <a:pt x="4956" y="3806"/>
                    <a:pt x="4991" y="3698"/>
                    <a:pt x="5023" y="3594"/>
                  </a:cubicBezTo>
                  <a:cubicBezTo>
                    <a:pt x="5055" y="3488"/>
                    <a:pt x="5085" y="3387"/>
                    <a:pt x="5113" y="3289"/>
                  </a:cubicBezTo>
                  <a:cubicBezTo>
                    <a:pt x="5145" y="3193"/>
                    <a:pt x="5176" y="3102"/>
                    <a:pt x="5203" y="3020"/>
                  </a:cubicBezTo>
                  <a:cubicBezTo>
                    <a:pt x="5230" y="2937"/>
                    <a:pt x="5251" y="2859"/>
                    <a:pt x="5265" y="2791"/>
                  </a:cubicBezTo>
                  <a:cubicBezTo>
                    <a:pt x="5280" y="2722"/>
                    <a:pt x="5286" y="2660"/>
                    <a:pt x="5288" y="2608"/>
                  </a:cubicBezTo>
                  <a:cubicBezTo>
                    <a:pt x="5290" y="2582"/>
                    <a:pt x="5290" y="2560"/>
                    <a:pt x="5290" y="2540"/>
                  </a:cubicBezTo>
                  <a:cubicBezTo>
                    <a:pt x="5290" y="2519"/>
                    <a:pt x="5290" y="2502"/>
                    <a:pt x="5288" y="2488"/>
                  </a:cubicBezTo>
                  <a:cubicBezTo>
                    <a:pt x="5286" y="2462"/>
                    <a:pt x="5285" y="2447"/>
                    <a:pt x="5285" y="2447"/>
                  </a:cubicBezTo>
                  <a:close/>
                  <a:moveTo>
                    <a:pt x="3164" y="1"/>
                  </a:moveTo>
                  <a:cubicBezTo>
                    <a:pt x="3063" y="1"/>
                    <a:pt x="2960" y="9"/>
                    <a:pt x="2848" y="23"/>
                  </a:cubicBezTo>
                  <a:cubicBezTo>
                    <a:pt x="2797" y="30"/>
                    <a:pt x="2743" y="36"/>
                    <a:pt x="2688" y="44"/>
                  </a:cubicBezTo>
                  <a:cubicBezTo>
                    <a:pt x="2625" y="52"/>
                    <a:pt x="2559" y="63"/>
                    <a:pt x="2488" y="71"/>
                  </a:cubicBezTo>
                  <a:cubicBezTo>
                    <a:pt x="2421" y="79"/>
                    <a:pt x="2354" y="86"/>
                    <a:pt x="2284" y="93"/>
                  </a:cubicBezTo>
                  <a:cubicBezTo>
                    <a:pt x="2211" y="99"/>
                    <a:pt x="2137" y="106"/>
                    <a:pt x="2063" y="117"/>
                  </a:cubicBezTo>
                  <a:cubicBezTo>
                    <a:pt x="1906" y="137"/>
                    <a:pt x="1705" y="172"/>
                    <a:pt x="1513" y="265"/>
                  </a:cubicBezTo>
                  <a:cubicBezTo>
                    <a:pt x="1501" y="263"/>
                    <a:pt x="1491" y="261"/>
                    <a:pt x="1481" y="261"/>
                  </a:cubicBezTo>
                  <a:cubicBezTo>
                    <a:pt x="1435" y="255"/>
                    <a:pt x="1385" y="249"/>
                    <a:pt x="1333" y="249"/>
                  </a:cubicBezTo>
                  <a:cubicBezTo>
                    <a:pt x="1311" y="249"/>
                    <a:pt x="1289" y="250"/>
                    <a:pt x="1267" y="253"/>
                  </a:cubicBezTo>
                  <a:cubicBezTo>
                    <a:pt x="1203" y="261"/>
                    <a:pt x="1144" y="281"/>
                    <a:pt x="1095" y="317"/>
                  </a:cubicBezTo>
                  <a:cubicBezTo>
                    <a:pt x="845" y="489"/>
                    <a:pt x="625" y="701"/>
                    <a:pt x="444" y="946"/>
                  </a:cubicBezTo>
                  <a:cubicBezTo>
                    <a:pt x="330" y="1100"/>
                    <a:pt x="370" y="1270"/>
                    <a:pt x="394" y="1373"/>
                  </a:cubicBezTo>
                  <a:cubicBezTo>
                    <a:pt x="394" y="1374"/>
                    <a:pt x="394" y="1375"/>
                    <a:pt x="396" y="1378"/>
                  </a:cubicBezTo>
                  <a:cubicBezTo>
                    <a:pt x="275" y="1609"/>
                    <a:pt x="182" y="1898"/>
                    <a:pt x="122" y="2237"/>
                  </a:cubicBezTo>
                  <a:cubicBezTo>
                    <a:pt x="76" y="2497"/>
                    <a:pt x="52" y="2728"/>
                    <a:pt x="83" y="2996"/>
                  </a:cubicBezTo>
                  <a:cubicBezTo>
                    <a:pt x="80" y="3011"/>
                    <a:pt x="73" y="3034"/>
                    <a:pt x="68" y="3051"/>
                  </a:cubicBezTo>
                  <a:cubicBezTo>
                    <a:pt x="37" y="3144"/>
                    <a:pt x="1" y="3266"/>
                    <a:pt x="34" y="3399"/>
                  </a:cubicBezTo>
                  <a:cubicBezTo>
                    <a:pt x="102" y="3670"/>
                    <a:pt x="210" y="3929"/>
                    <a:pt x="357" y="4167"/>
                  </a:cubicBezTo>
                  <a:cubicBezTo>
                    <a:pt x="436" y="4295"/>
                    <a:pt x="563" y="4343"/>
                    <a:pt x="640" y="4373"/>
                  </a:cubicBezTo>
                  <a:cubicBezTo>
                    <a:pt x="644" y="4374"/>
                    <a:pt x="649" y="4375"/>
                    <a:pt x="653" y="4377"/>
                  </a:cubicBezTo>
                  <a:cubicBezTo>
                    <a:pt x="1175" y="5034"/>
                    <a:pt x="1974" y="5414"/>
                    <a:pt x="2803" y="5414"/>
                  </a:cubicBezTo>
                  <a:cubicBezTo>
                    <a:pt x="2914" y="5414"/>
                    <a:pt x="3026" y="5407"/>
                    <a:pt x="3138" y="5393"/>
                  </a:cubicBezTo>
                  <a:cubicBezTo>
                    <a:pt x="3424" y="5357"/>
                    <a:pt x="3627" y="5212"/>
                    <a:pt x="3805" y="5084"/>
                  </a:cubicBezTo>
                  <a:cubicBezTo>
                    <a:pt x="3879" y="5032"/>
                    <a:pt x="3948" y="4981"/>
                    <a:pt x="4015" y="4946"/>
                  </a:cubicBezTo>
                  <a:cubicBezTo>
                    <a:pt x="4068" y="4918"/>
                    <a:pt x="4144" y="4896"/>
                    <a:pt x="4223" y="4872"/>
                  </a:cubicBezTo>
                  <a:cubicBezTo>
                    <a:pt x="4380" y="4826"/>
                    <a:pt x="4577" y="4769"/>
                    <a:pt x="4733" y="4612"/>
                  </a:cubicBezTo>
                  <a:cubicBezTo>
                    <a:pt x="5069" y="4276"/>
                    <a:pt x="5198" y="3819"/>
                    <a:pt x="5312" y="3415"/>
                  </a:cubicBezTo>
                  <a:lnTo>
                    <a:pt x="5325" y="3369"/>
                  </a:lnTo>
                  <a:cubicBezTo>
                    <a:pt x="5344" y="3308"/>
                    <a:pt x="5364" y="3246"/>
                    <a:pt x="5384" y="3180"/>
                  </a:cubicBezTo>
                  <a:cubicBezTo>
                    <a:pt x="5464" y="2938"/>
                    <a:pt x="5552" y="2667"/>
                    <a:pt x="5509" y="2338"/>
                  </a:cubicBezTo>
                  <a:cubicBezTo>
                    <a:pt x="5426" y="1668"/>
                    <a:pt x="5105" y="1065"/>
                    <a:pt x="4602" y="623"/>
                  </a:cubicBezTo>
                  <a:cubicBezTo>
                    <a:pt x="4595" y="543"/>
                    <a:pt x="4567" y="439"/>
                    <a:pt x="4461" y="364"/>
                  </a:cubicBezTo>
                  <a:cubicBezTo>
                    <a:pt x="4345" y="279"/>
                    <a:pt x="4221" y="206"/>
                    <a:pt x="4094" y="140"/>
                  </a:cubicBezTo>
                  <a:cubicBezTo>
                    <a:pt x="4021" y="104"/>
                    <a:pt x="3954" y="99"/>
                    <a:pt x="3758" y="86"/>
                  </a:cubicBezTo>
                  <a:cubicBezTo>
                    <a:pt x="3725" y="85"/>
                    <a:pt x="3675" y="82"/>
                    <a:pt x="3648" y="78"/>
                  </a:cubicBezTo>
                  <a:cubicBezTo>
                    <a:pt x="3472" y="22"/>
                    <a:pt x="3321" y="1"/>
                    <a:pt x="31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5796723" y="1982211"/>
              <a:ext cx="65731" cy="67554"/>
            </a:xfrm>
            <a:custGeom>
              <a:rect b="b" l="l" r="r" t="t"/>
              <a:pathLst>
                <a:path extrusionOk="0" h="1297" w="1262">
                  <a:moveTo>
                    <a:pt x="536" y="54"/>
                  </a:moveTo>
                  <a:cubicBezTo>
                    <a:pt x="536" y="54"/>
                    <a:pt x="523" y="60"/>
                    <a:pt x="500" y="69"/>
                  </a:cubicBezTo>
                  <a:cubicBezTo>
                    <a:pt x="488" y="73"/>
                    <a:pt x="474" y="79"/>
                    <a:pt x="459" y="86"/>
                  </a:cubicBezTo>
                  <a:cubicBezTo>
                    <a:pt x="443" y="93"/>
                    <a:pt x="426" y="101"/>
                    <a:pt x="408" y="113"/>
                  </a:cubicBezTo>
                  <a:cubicBezTo>
                    <a:pt x="400" y="118"/>
                    <a:pt x="390" y="122"/>
                    <a:pt x="380" y="129"/>
                  </a:cubicBezTo>
                  <a:cubicBezTo>
                    <a:pt x="372" y="136"/>
                    <a:pt x="361" y="142"/>
                    <a:pt x="352" y="149"/>
                  </a:cubicBezTo>
                  <a:cubicBezTo>
                    <a:pt x="331" y="163"/>
                    <a:pt x="314" y="181"/>
                    <a:pt x="294" y="196"/>
                  </a:cubicBezTo>
                  <a:cubicBezTo>
                    <a:pt x="275" y="215"/>
                    <a:pt x="257" y="234"/>
                    <a:pt x="241" y="255"/>
                  </a:cubicBezTo>
                  <a:cubicBezTo>
                    <a:pt x="222" y="275"/>
                    <a:pt x="208" y="300"/>
                    <a:pt x="194" y="322"/>
                  </a:cubicBezTo>
                  <a:cubicBezTo>
                    <a:pt x="180" y="347"/>
                    <a:pt x="167" y="369"/>
                    <a:pt x="156" y="395"/>
                  </a:cubicBezTo>
                  <a:cubicBezTo>
                    <a:pt x="145" y="420"/>
                    <a:pt x="139" y="445"/>
                    <a:pt x="128" y="469"/>
                  </a:cubicBezTo>
                  <a:cubicBezTo>
                    <a:pt x="122" y="494"/>
                    <a:pt x="114" y="517"/>
                    <a:pt x="112" y="541"/>
                  </a:cubicBezTo>
                  <a:lnTo>
                    <a:pt x="106" y="576"/>
                  </a:lnTo>
                  <a:cubicBezTo>
                    <a:pt x="106" y="588"/>
                    <a:pt x="105" y="598"/>
                    <a:pt x="105" y="608"/>
                  </a:cubicBezTo>
                  <a:cubicBezTo>
                    <a:pt x="102" y="629"/>
                    <a:pt x="102" y="649"/>
                    <a:pt x="102" y="665"/>
                  </a:cubicBezTo>
                  <a:cubicBezTo>
                    <a:pt x="102" y="682"/>
                    <a:pt x="102" y="697"/>
                    <a:pt x="105" y="710"/>
                  </a:cubicBezTo>
                  <a:cubicBezTo>
                    <a:pt x="106" y="736"/>
                    <a:pt x="108" y="749"/>
                    <a:pt x="108" y="749"/>
                  </a:cubicBezTo>
                  <a:cubicBezTo>
                    <a:pt x="108" y="749"/>
                    <a:pt x="105" y="736"/>
                    <a:pt x="98" y="710"/>
                  </a:cubicBezTo>
                  <a:cubicBezTo>
                    <a:pt x="94" y="698"/>
                    <a:pt x="91" y="684"/>
                    <a:pt x="89" y="666"/>
                  </a:cubicBezTo>
                  <a:cubicBezTo>
                    <a:pt x="86" y="650"/>
                    <a:pt x="83" y="630"/>
                    <a:pt x="83" y="608"/>
                  </a:cubicBezTo>
                  <a:cubicBezTo>
                    <a:pt x="83" y="598"/>
                    <a:pt x="83" y="586"/>
                    <a:pt x="81" y="575"/>
                  </a:cubicBezTo>
                  <a:cubicBezTo>
                    <a:pt x="81" y="563"/>
                    <a:pt x="83" y="551"/>
                    <a:pt x="85" y="537"/>
                  </a:cubicBezTo>
                  <a:cubicBezTo>
                    <a:pt x="86" y="512"/>
                    <a:pt x="91" y="488"/>
                    <a:pt x="97" y="461"/>
                  </a:cubicBezTo>
                  <a:cubicBezTo>
                    <a:pt x="105" y="432"/>
                    <a:pt x="110" y="407"/>
                    <a:pt x="124" y="380"/>
                  </a:cubicBezTo>
                  <a:cubicBezTo>
                    <a:pt x="133" y="352"/>
                    <a:pt x="148" y="328"/>
                    <a:pt x="161" y="301"/>
                  </a:cubicBezTo>
                  <a:cubicBezTo>
                    <a:pt x="179" y="277"/>
                    <a:pt x="194" y="253"/>
                    <a:pt x="214" y="230"/>
                  </a:cubicBezTo>
                  <a:cubicBezTo>
                    <a:pt x="233" y="207"/>
                    <a:pt x="254" y="188"/>
                    <a:pt x="273" y="169"/>
                  </a:cubicBezTo>
                  <a:cubicBezTo>
                    <a:pt x="294" y="153"/>
                    <a:pt x="314" y="136"/>
                    <a:pt x="336" y="125"/>
                  </a:cubicBezTo>
                  <a:cubicBezTo>
                    <a:pt x="347" y="118"/>
                    <a:pt x="357" y="112"/>
                    <a:pt x="368" y="106"/>
                  </a:cubicBezTo>
                  <a:cubicBezTo>
                    <a:pt x="379" y="101"/>
                    <a:pt x="390" y="95"/>
                    <a:pt x="398" y="93"/>
                  </a:cubicBezTo>
                  <a:cubicBezTo>
                    <a:pt x="419" y="82"/>
                    <a:pt x="437" y="78"/>
                    <a:pt x="454" y="73"/>
                  </a:cubicBezTo>
                  <a:cubicBezTo>
                    <a:pt x="470" y="67"/>
                    <a:pt x="485" y="62"/>
                    <a:pt x="497" y="60"/>
                  </a:cubicBezTo>
                  <a:cubicBezTo>
                    <a:pt x="523" y="55"/>
                    <a:pt x="536" y="54"/>
                    <a:pt x="536" y="54"/>
                  </a:cubicBezTo>
                  <a:close/>
                  <a:moveTo>
                    <a:pt x="589" y="0"/>
                  </a:moveTo>
                  <a:cubicBezTo>
                    <a:pt x="582" y="0"/>
                    <a:pt x="574" y="1"/>
                    <a:pt x="567" y="1"/>
                  </a:cubicBezTo>
                  <a:cubicBezTo>
                    <a:pt x="556" y="1"/>
                    <a:pt x="548" y="4"/>
                    <a:pt x="537" y="5"/>
                  </a:cubicBezTo>
                  <a:cubicBezTo>
                    <a:pt x="533" y="5"/>
                    <a:pt x="529" y="5"/>
                    <a:pt x="523" y="7"/>
                  </a:cubicBezTo>
                  <a:lnTo>
                    <a:pt x="508" y="11"/>
                  </a:lnTo>
                  <a:cubicBezTo>
                    <a:pt x="427" y="24"/>
                    <a:pt x="340" y="58"/>
                    <a:pt x="261" y="116"/>
                  </a:cubicBezTo>
                  <a:cubicBezTo>
                    <a:pt x="181" y="173"/>
                    <a:pt x="113" y="254"/>
                    <a:pt x="67" y="351"/>
                  </a:cubicBezTo>
                  <a:cubicBezTo>
                    <a:pt x="43" y="400"/>
                    <a:pt x="30" y="451"/>
                    <a:pt x="16" y="508"/>
                  </a:cubicBezTo>
                  <a:cubicBezTo>
                    <a:pt x="7" y="563"/>
                    <a:pt x="0" y="616"/>
                    <a:pt x="7" y="678"/>
                  </a:cubicBezTo>
                  <a:cubicBezTo>
                    <a:pt x="10" y="710"/>
                    <a:pt x="14" y="733"/>
                    <a:pt x="18" y="757"/>
                  </a:cubicBezTo>
                  <a:lnTo>
                    <a:pt x="19" y="765"/>
                  </a:lnTo>
                  <a:lnTo>
                    <a:pt x="20" y="772"/>
                  </a:lnTo>
                  <a:lnTo>
                    <a:pt x="20" y="776"/>
                  </a:lnTo>
                  <a:lnTo>
                    <a:pt x="23" y="780"/>
                  </a:lnTo>
                  <a:lnTo>
                    <a:pt x="27" y="800"/>
                  </a:lnTo>
                  <a:cubicBezTo>
                    <a:pt x="31" y="814"/>
                    <a:pt x="34" y="830"/>
                    <a:pt x="39" y="843"/>
                  </a:cubicBezTo>
                  <a:cubicBezTo>
                    <a:pt x="59" y="897"/>
                    <a:pt x="83" y="951"/>
                    <a:pt x="114" y="999"/>
                  </a:cubicBezTo>
                  <a:cubicBezTo>
                    <a:pt x="177" y="1096"/>
                    <a:pt x="267" y="1175"/>
                    <a:pt x="368" y="1227"/>
                  </a:cubicBezTo>
                  <a:cubicBezTo>
                    <a:pt x="459" y="1272"/>
                    <a:pt x="559" y="1297"/>
                    <a:pt x="656" y="1297"/>
                  </a:cubicBezTo>
                  <a:cubicBezTo>
                    <a:pt x="668" y="1297"/>
                    <a:pt x="679" y="1297"/>
                    <a:pt x="690" y="1296"/>
                  </a:cubicBezTo>
                  <a:lnTo>
                    <a:pt x="732" y="1293"/>
                  </a:lnTo>
                  <a:cubicBezTo>
                    <a:pt x="739" y="1293"/>
                    <a:pt x="748" y="1291"/>
                    <a:pt x="752" y="1291"/>
                  </a:cubicBezTo>
                  <a:lnTo>
                    <a:pt x="770" y="1288"/>
                  </a:lnTo>
                  <a:lnTo>
                    <a:pt x="803" y="1281"/>
                  </a:lnTo>
                  <a:lnTo>
                    <a:pt x="806" y="1280"/>
                  </a:lnTo>
                  <a:lnTo>
                    <a:pt x="811" y="1277"/>
                  </a:lnTo>
                  <a:lnTo>
                    <a:pt x="815" y="1277"/>
                  </a:lnTo>
                  <a:lnTo>
                    <a:pt x="825" y="1274"/>
                  </a:lnTo>
                  <a:lnTo>
                    <a:pt x="844" y="1269"/>
                  </a:lnTo>
                  <a:cubicBezTo>
                    <a:pt x="869" y="1262"/>
                    <a:pt x="892" y="1253"/>
                    <a:pt x="913" y="1242"/>
                  </a:cubicBezTo>
                  <a:cubicBezTo>
                    <a:pt x="938" y="1234"/>
                    <a:pt x="958" y="1219"/>
                    <a:pt x="979" y="1207"/>
                  </a:cubicBezTo>
                  <a:cubicBezTo>
                    <a:pt x="1064" y="1156"/>
                    <a:pt x="1126" y="1088"/>
                    <a:pt x="1168" y="1019"/>
                  </a:cubicBezTo>
                  <a:cubicBezTo>
                    <a:pt x="1213" y="951"/>
                    <a:pt x="1240" y="878"/>
                    <a:pt x="1249" y="814"/>
                  </a:cubicBezTo>
                  <a:cubicBezTo>
                    <a:pt x="1261" y="751"/>
                    <a:pt x="1261" y="693"/>
                    <a:pt x="1256" y="649"/>
                  </a:cubicBezTo>
                  <a:cubicBezTo>
                    <a:pt x="1254" y="626"/>
                    <a:pt x="1249" y="604"/>
                    <a:pt x="1246" y="588"/>
                  </a:cubicBezTo>
                  <a:cubicBezTo>
                    <a:pt x="1242" y="571"/>
                    <a:pt x="1238" y="556"/>
                    <a:pt x="1234" y="545"/>
                  </a:cubicBezTo>
                  <a:cubicBezTo>
                    <a:pt x="1228" y="524"/>
                    <a:pt x="1222" y="510"/>
                    <a:pt x="1222" y="510"/>
                  </a:cubicBezTo>
                  <a:lnTo>
                    <a:pt x="1222" y="510"/>
                  </a:lnTo>
                  <a:cubicBezTo>
                    <a:pt x="1222" y="510"/>
                    <a:pt x="1222" y="524"/>
                    <a:pt x="1225" y="548"/>
                  </a:cubicBezTo>
                  <a:cubicBezTo>
                    <a:pt x="1226" y="571"/>
                    <a:pt x="1225" y="606"/>
                    <a:pt x="1220" y="649"/>
                  </a:cubicBezTo>
                  <a:cubicBezTo>
                    <a:pt x="1215" y="690"/>
                    <a:pt x="1202" y="740"/>
                    <a:pt x="1182" y="796"/>
                  </a:cubicBezTo>
                  <a:cubicBezTo>
                    <a:pt x="1162" y="850"/>
                    <a:pt x="1128" y="906"/>
                    <a:pt x="1084" y="959"/>
                  </a:cubicBezTo>
                  <a:cubicBezTo>
                    <a:pt x="1038" y="1011"/>
                    <a:pt x="979" y="1057"/>
                    <a:pt x="911" y="1089"/>
                  </a:cubicBezTo>
                  <a:cubicBezTo>
                    <a:pt x="889" y="1100"/>
                    <a:pt x="865" y="1108"/>
                    <a:pt x="842" y="1116"/>
                  </a:cubicBezTo>
                  <a:cubicBezTo>
                    <a:pt x="743" y="1052"/>
                    <a:pt x="493" y="948"/>
                    <a:pt x="434" y="753"/>
                  </a:cubicBezTo>
                  <a:cubicBezTo>
                    <a:pt x="322" y="391"/>
                    <a:pt x="476" y="195"/>
                    <a:pt x="564" y="106"/>
                  </a:cubicBezTo>
                  <a:cubicBezTo>
                    <a:pt x="570" y="103"/>
                    <a:pt x="574" y="103"/>
                    <a:pt x="576" y="102"/>
                  </a:cubicBezTo>
                  <a:cubicBezTo>
                    <a:pt x="591" y="99"/>
                    <a:pt x="607" y="95"/>
                    <a:pt x="623" y="94"/>
                  </a:cubicBezTo>
                  <a:cubicBezTo>
                    <a:pt x="656" y="89"/>
                    <a:pt x="685" y="87"/>
                    <a:pt x="715" y="87"/>
                  </a:cubicBezTo>
                  <a:cubicBezTo>
                    <a:pt x="771" y="89"/>
                    <a:pt x="823" y="98"/>
                    <a:pt x="864" y="112"/>
                  </a:cubicBezTo>
                  <a:cubicBezTo>
                    <a:pt x="904" y="122"/>
                    <a:pt x="938" y="136"/>
                    <a:pt x="958" y="146"/>
                  </a:cubicBezTo>
                  <a:cubicBezTo>
                    <a:pt x="979" y="156"/>
                    <a:pt x="990" y="161"/>
                    <a:pt x="990" y="161"/>
                  </a:cubicBezTo>
                  <a:cubicBezTo>
                    <a:pt x="990" y="161"/>
                    <a:pt x="980" y="153"/>
                    <a:pt x="963" y="136"/>
                  </a:cubicBezTo>
                  <a:cubicBezTo>
                    <a:pt x="944" y="121"/>
                    <a:pt x="917" y="99"/>
                    <a:pt x="877" y="78"/>
                  </a:cubicBezTo>
                  <a:cubicBezTo>
                    <a:pt x="837" y="55"/>
                    <a:pt x="784" y="32"/>
                    <a:pt x="721" y="19"/>
                  </a:cubicBezTo>
                  <a:cubicBezTo>
                    <a:pt x="689" y="12"/>
                    <a:pt x="654" y="7"/>
                    <a:pt x="617" y="7"/>
                  </a:cubicBezTo>
                  <a:cubicBezTo>
                    <a:pt x="611" y="2"/>
                    <a:pt x="601" y="0"/>
                    <a:pt x="5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5776410" y="1933774"/>
              <a:ext cx="35991" cy="28438"/>
            </a:xfrm>
            <a:custGeom>
              <a:rect b="b" l="l" r="r" t="t"/>
              <a:pathLst>
                <a:path extrusionOk="0" h="546" w="691">
                  <a:moveTo>
                    <a:pt x="68" y="1"/>
                  </a:moveTo>
                  <a:cubicBezTo>
                    <a:pt x="68" y="1"/>
                    <a:pt x="65" y="10"/>
                    <a:pt x="63" y="25"/>
                  </a:cubicBezTo>
                  <a:cubicBezTo>
                    <a:pt x="63" y="29"/>
                    <a:pt x="63" y="30"/>
                    <a:pt x="61" y="34"/>
                  </a:cubicBezTo>
                  <a:cubicBezTo>
                    <a:pt x="61" y="45"/>
                    <a:pt x="60" y="59"/>
                    <a:pt x="61" y="76"/>
                  </a:cubicBezTo>
                  <a:cubicBezTo>
                    <a:pt x="61" y="79"/>
                    <a:pt x="63" y="84"/>
                    <a:pt x="63" y="89"/>
                  </a:cubicBezTo>
                  <a:cubicBezTo>
                    <a:pt x="61" y="115"/>
                    <a:pt x="58" y="144"/>
                    <a:pt x="52" y="177"/>
                  </a:cubicBezTo>
                  <a:cubicBezTo>
                    <a:pt x="42" y="216"/>
                    <a:pt x="32" y="252"/>
                    <a:pt x="21" y="280"/>
                  </a:cubicBezTo>
                  <a:cubicBezTo>
                    <a:pt x="11" y="310"/>
                    <a:pt x="1" y="326"/>
                    <a:pt x="1" y="326"/>
                  </a:cubicBezTo>
                  <a:cubicBezTo>
                    <a:pt x="1" y="326"/>
                    <a:pt x="14" y="311"/>
                    <a:pt x="32" y="285"/>
                  </a:cubicBezTo>
                  <a:cubicBezTo>
                    <a:pt x="48" y="265"/>
                    <a:pt x="68" y="230"/>
                    <a:pt x="87" y="193"/>
                  </a:cubicBezTo>
                  <a:lnTo>
                    <a:pt x="92" y="183"/>
                  </a:lnTo>
                  <a:cubicBezTo>
                    <a:pt x="93" y="186"/>
                    <a:pt x="95" y="190"/>
                    <a:pt x="99" y="195"/>
                  </a:cubicBezTo>
                  <a:cubicBezTo>
                    <a:pt x="110" y="217"/>
                    <a:pt x="126" y="236"/>
                    <a:pt x="143" y="253"/>
                  </a:cubicBezTo>
                  <a:lnTo>
                    <a:pt x="174" y="279"/>
                  </a:lnTo>
                  <a:lnTo>
                    <a:pt x="190" y="291"/>
                  </a:lnTo>
                  <a:lnTo>
                    <a:pt x="209" y="299"/>
                  </a:lnTo>
                  <a:cubicBezTo>
                    <a:pt x="221" y="306"/>
                    <a:pt x="234" y="311"/>
                    <a:pt x="246" y="318"/>
                  </a:cubicBezTo>
                  <a:lnTo>
                    <a:pt x="284" y="330"/>
                  </a:lnTo>
                  <a:cubicBezTo>
                    <a:pt x="310" y="338"/>
                    <a:pt x="336" y="339"/>
                    <a:pt x="363" y="343"/>
                  </a:cubicBezTo>
                  <a:cubicBezTo>
                    <a:pt x="374" y="345"/>
                    <a:pt x="385" y="345"/>
                    <a:pt x="397" y="345"/>
                  </a:cubicBezTo>
                  <a:cubicBezTo>
                    <a:pt x="411" y="345"/>
                    <a:pt x="426" y="345"/>
                    <a:pt x="440" y="345"/>
                  </a:cubicBezTo>
                  <a:cubicBezTo>
                    <a:pt x="451" y="345"/>
                    <a:pt x="463" y="345"/>
                    <a:pt x="475" y="343"/>
                  </a:cubicBezTo>
                  <a:cubicBezTo>
                    <a:pt x="483" y="341"/>
                    <a:pt x="491" y="339"/>
                    <a:pt x="500" y="339"/>
                  </a:cubicBezTo>
                  <a:cubicBezTo>
                    <a:pt x="502" y="359"/>
                    <a:pt x="503" y="381"/>
                    <a:pt x="503" y="405"/>
                  </a:cubicBezTo>
                  <a:cubicBezTo>
                    <a:pt x="504" y="475"/>
                    <a:pt x="495" y="546"/>
                    <a:pt x="495" y="546"/>
                  </a:cubicBezTo>
                  <a:cubicBezTo>
                    <a:pt x="495" y="546"/>
                    <a:pt x="520" y="479"/>
                    <a:pt x="535" y="408"/>
                  </a:cubicBezTo>
                  <a:cubicBezTo>
                    <a:pt x="542" y="381"/>
                    <a:pt x="547" y="354"/>
                    <a:pt x="550" y="330"/>
                  </a:cubicBezTo>
                  <a:cubicBezTo>
                    <a:pt x="557" y="327"/>
                    <a:pt x="563" y="326"/>
                    <a:pt x="570" y="326"/>
                  </a:cubicBezTo>
                  <a:cubicBezTo>
                    <a:pt x="589" y="323"/>
                    <a:pt x="605" y="316"/>
                    <a:pt x="621" y="311"/>
                  </a:cubicBezTo>
                  <a:cubicBezTo>
                    <a:pt x="636" y="306"/>
                    <a:pt x="648" y="300"/>
                    <a:pt x="659" y="298"/>
                  </a:cubicBezTo>
                  <a:cubicBezTo>
                    <a:pt x="679" y="289"/>
                    <a:pt x="691" y="284"/>
                    <a:pt x="691" y="284"/>
                  </a:cubicBezTo>
                  <a:lnTo>
                    <a:pt x="656" y="284"/>
                  </a:lnTo>
                  <a:cubicBezTo>
                    <a:pt x="644" y="284"/>
                    <a:pt x="631" y="284"/>
                    <a:pt x="616" y="285"/>
                  </a:cubicBezTo>
                  <a:cubicBezTo>
                    <a:pt x="601" y="285"/>
                    <a:pt x="584" y="287"/>
                    <a:pt x="565" y="287"/>
                  </a:cubicBezTo>
                  <a:lnTo>
                    <a:pt x="473" y="287"/>
                  </a:lnTo>
                  <a:cubicBezTo>
                    <a:pt x="461" y="285"/>
                    <a:pt x="451" y="285"/>
                    <a:pt x="440" y="285"/>
                  </a:cubicBezTo>
                  <a:cubicBezTo>
                    <a:pt x="417" y="284"/>
                    <a:pt x="394" y="284"/>
                    <a:pt x="370" y="279"/>
                  </a:cubicBezTo>
                  <a:cubicBezTo>
                    <a:pt x="347" y="276"/>
                    <a:pt x="323" y="272"/>
                    <a:pt x="302" y="264"/>
                  </a:cubicBezTo>
                  <a:lnTo>
                    <a:pt x="268" y="253"/>
                  </a:lnTo>
                  <a:lnTo>
                    <a:pt x="238" y="240"/>
                  </a:lnTo>
                  <a:cubicBezTo>
                    <a:pt x="228" y="236"/>
                    <a:pt x="217" y="230"/>
                    <a:pt x="209" y="225"/>
                  </a:cubicBezTo>
                  <a:cubicBezTo>
                    <a:pt x="201" y="218"/>
                    <a:pt x="190" y="213"/>
                    <a:pt x="182" y="206"/>
                  </a:cubicBezTo>
                  <a:cubicBezTo>
                    <a:pt x="167" y="191"/>
                    <a:pt x="150" y="179"/>
                    <a:pt x="139" y="163"/>
                  </a:cubicBezTo>
                  <a:cubicBezTo>
                    <a:pt x="132" y="157"/>
                    <a:pt x="127" y="148"/>
                    <a:pt x="122" y="139"/>
                  </a:cubicBezTo>
                  <a:cubicBezTo>
                    <a:pt x="116" y="131"/>
                    <a:pt x="110" y="124"/>
                    <a:pt x="107" y="116"/>
                  </a:cubicBezTo>
                  <a:cubicBezTo>
                    <a:pt x="99" y="101"/>
                    <a:pt x="92" y="85"/>
                    <a:pt x="87" y="71"/>
                  </a:cubicBezTo>
                  <a:cubicBezTo>
                    <a:pt x="81" y="57"/>
                    <a:pt x="79" y="44"/>
                    <a:pt x="75" y="34"/>
                  </a:cubicBezTo>
                  <a:cubicBezTo>
                    <a:pt x="69" y="14"/>
                    <a:pt x="68" y="1"/>
                    <a:pt x="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5781306" y="1905909"/>
              <a:ext cx="51668" cy="40626"/>
            </a:xfrm>
            <a:custGeom>
              <a:rect b="b" l="l" r="r" t="t"/>
              <a:pathLst>
                <a:path extrusionOk="0" h="780" w="992">
                  <a:moveTo>
                    <a:pt x="592" y="0"/>
                  </a:moveTo>
                  <a:cubicBezTo>
                    <a:pt x="571" y="0"/>
                    <a:pt x="547" y="1"/>
                    <a:pt x="522" y="5"/>
                  </a:cubicBezTo>
                  <a:cubicBezTo>
                    <a:pt x="477" y="9"/>
                    <a:pt x="429" y="21"/>
                    <a:pt x="377" y="40"/>
                  </a:cubicBezTo>
                  <a:cubicBezTo>
                    <a:pt x="324" y="59"/>
                    <a:pt x="271" y="83"/>
                    <a:pt x="220" y="121"/>
                  </a:cubicBezTo>
                  <a:cubicBezTo>
                    <a:pt x="167" y="157"/>
                    <a:pt x="115" y="203"/>
                    <a:pt x="75" y="263"/>
                  </a:cubicBezTo>
                  <a:cubicBezTo>
                    <a:pt x="34" y="324"/>
                    <a:pt x="1" y="395"/>
                    <a:pt x="5" y="485"/>
                  </a:cubicBezTo>
                  <a:cubicBezTo>
                    <a:pt x="5" y="495"/>
                    <a:pt x="6" y="502"/>
                    <a:pt x="6" y="512"/>
                  </a:cubicBezTo>
                  <a:lnTo>
                    <a:pt x="13" y="516"/>
                  </a:lnTo>
                  <a:lnTo>
                    <a:pt x="13" y="518"/>
                  </a:lnTo>
                  <a:lnTo>
                    <a:pt x="13" y="520"/>
                  </a:lnTo>
                  <a:lnTo>
                    <a:pt x="13" y="525"/>
                  </a:lnTo>
                  <a:lnTo>
                    <a:pt x="13" y="526"/>
                  </a:lnTo>
                  <a:lnTo>
                    <a:pt x="17" y="542"/>
                  </a:lnTo>
                  <a:cubicBezTo>
                    <a:pt x="18" y="551"/>
                    <a:pt x="21" y="557"/>
                    <a:pt x="24" y="564"/>
                  </a:cubicBezTo>
                  <a:cubicBezTo>
                    <a:pt x="28" y="577"/>
                    <a:pt x="33" y="589"/>
                    <a:pt x="38" y="600"/>
                  </a:cubicBezTo>
                  <a:cubicBezTo>
                    <a:pt x="58" y="639"/>
                    <a:pt x="87" y="671"/>
                    <a:pt x="120" y="698"/>
                  </a:cubicBezTo>
                  <a:cubicBezTo>
                    <a:pt x="187" y="748"/>
                    <a:pt x="267" y="771"/>
                    <a:pt x="342" y="777"/>
                  </a:cubicBezTo>
                  <a:cubicBezTo>
                    <a:pt x="356" y="779"/>
                    <a:pt x="371" y="779"/>
                    <a:pt x="385" y="779"/>
                  </a:cubicBezTo>
                  <a:cubicBezTo>
                    <a:pt x="417" y="779"/>
                    <a:pt x="449" y="776"/>
                    <a:pt x="480" y="771"/>
                  </a:cubicBezTo>
                  <a:cubicBezTo>
                    <a:pt x="507" y="765"/>
                    <a:pt x="534" y="760"/>
                    <a:pt x="561" y="753"/>
                  </a:cubicBezTo>
                  <a:cubicBezTo>
                    <a:pt x="625" y="735"/>
                    <a:pt x="688" y="706"/>
                    <a:pt x="742" y="671"/>
                  </a:cubicBezTo>
                  <a:cubicBezTo>
                    <a:pt x="796" y="638"/>
                    <a:pt x="840" y="598"/>
                    <a:pt x="878" y="557"/>
                  </a:cubicBezTo>
                  <a:cubicBezTo>
                    <a:pt x="914" y="517"/>
                    <a:pt x="941" y="473"/>
                    <a:pt x="960" y="431"/>
                  </a:cubicBezTo>
                  <a:cubicBezTo>
                    <a:pt x="978" y="391"/>
                    <a:pt x="986" y="352"/>
                    <a:pt x="988" y="321"/>
                  </a:cubicBezTo>
                  <a:cubicBezTo>
                    <a:pt x="992" y="289"/>
                    <a:pt x="986" y="263"/>
                    <a:pt x="984" y="248"/>
                  </a:cubicBezTo>
                  <a:cubicBezTo>
                    <a:pt x="980" y="231"/>
                    <a:pt x="977" y="223"/>
                    <a:pt x="977" y="223"/>
                  </a:cubicBezTo>
                  <a:lnTo>
                    <a:pt x="977" y="248"/>
                  </a:lnTo>
                  <a:cubicBezTo>
                    <a:pt x="977" y="265"/>
                    <a:pt x="973" y="289"/>
                    <a:pt x="965" y="317"/>
                  </a:cubicBezTo>
                  <a:cubicBezTo>
                    <a:pt x="957" y="345"/>
                    <a:pt x="943" y="377"/>
                    <a:pt x="919" y="411"/>
                  </a:cubicBezTo>
                  <a:cubicBezTo>
                    <a:pt x="898" y="444"/>
                    <a:pt x="867" y="479"/>
                    <a:pt x="831" y="512"/>
                  </a:cubicBezTo>
                  <a:cubicBezTo>
                    <a:pt x="793" y="544"/>
                    <a:pt x="749" y="573"/>
                    <a:pt x="698" y="600"/>
                  </a:cubicBezTo>
                  <a:cubicBezTo>
                    <a:pt x="668" y="616"/>
                    <a:pt x="636" y="630"/>
                    <a:pt x="602" y="639"/>
                  </a:cubicBezTo>
                  <a:cubicBezTo>
                    <a:pt x="522" y="616"/>
                    <a:pt x="401" y="559"/>
                    <a:pt x="373" y="383"/>
                  </a:cubicBezTo>
                  <a:cubicBezTo>
                    <a:pt x="351" y="251"/>
                    <a:pt x="468" y="113"/>
                    <a:pt x="486" y="60"/>
                  </a:cubicBezTo>
                  <a:cubicBezTo>
                    <a:pt x="502" y="55"/>
                    <a:pt x="515" y="48"/>
                    <a:pt x="529" y="46"/>
                  </a:cubicBezTo>
                  <a:cubicBezTo>
                    <a:pt x="569" y="34"/>
                    <a:pt x="604" y="27"/>
                    <a:pt x="633" y="23"/>
                  </a:cubicBezTo>
                  <a:cubicBezTo>
                    <a:pt x="661" y="20"/>
                    <a:pt x="683" y="19"/>
                    <a:pt x="700" y="19"/>
                  </a:cubicBezTo>
                  <a:cubicBezTo>
                    <a:pt x="719" y="19"/>
                    <a:pt x="730" y="20"/>
                    <a:pt x="730" y="20"/>
                  </a:cubicBezTo>
                  <a:cubicBezTo>
                    <a:pt x="730" y="20"/>
                    <a:pt x="721" y="16"/>
                    <a:pt x="704" y="13"/>
                  </a:cubicBezTo>
                  <a:cubicBezTo>
                    <a:pt x="687" y="9"/>
                    <a:pt x="664" y="5"/>
                    <a:pt x="633" y="1"/>
                  </a:cubicBezTo>
                  <a:cubicBezTo>
                    <a:pt x="621" y="1"/>
                    <a:pt x="607" y="0"/>
                    <a:pt x="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5749171" y="2026951"/>
              <a:ext cx="36303" cy="37553"/>
            </a:xfrm>
            <a:custGeom>
              <a:rect b="b" l="l" r="r" t="t"/>
              <a:pathLst>
                <a:path extrusionOk="0" h="721" w="697">
                  <a:moveTo>
                    <a:pt x="185" y="0"/>
                  </a:moveTo>
                  <a:cubicBezTo>
                    <a:pt x="172" y="0"/>
                    <a:pt x="154" y="7"/>
                    <a:pt x="129" y="21"/>
                  </a:cubicBezTo>
                  <a:cubicBezTo>
                    <a:pt x="0" y="89"/>
                    <a:pt x="38" y="348"/>
                    <a:pt x="191" y="530"/>
                  </a:cubicBezTo>
                  <a:cubicBezTo>
                    <a:pt x="285" y="640"/>
                    <a:pt x="403" y="710"/>
                    <a:pt x="509" y="720"/>
                  </a:cubicBezTo>
                  <a:cubicBezTo>
                    <a:pt x="509" y="720"/>
                    <a:pt x="512" y="720"/>
                    <a:pt x="517" y="720"/>
                  </a:cubicBezTo>
                  <a:cubicBezTo>
                    <a:pt x="555" y="720"/>
                    <a:pt x="696" y="711"/>
                    <a:pt x="469" y="558"/>
                  </a:cubicBezTo>
                  <a:cubicBezTo>
                    <a:pt x="349" y="477"/>
                    <a:pt x="269" y="367"/>
                    <a:pt x="242" y="213"/>
                  </a:cubicBezTo>
                  <a:cubicBezTo>
                    <a:pt x="218" y="75"/>
                    <a:pt x="229" y="0"/>
                    <a:pt x="1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5998704" y="1732157"/>
              <a:ext cx="133025" cy="160578"/>
            </a:xfrm>
            <a:custGeom>
              <a:rect b="b" l="l" r="r" t="t"/>
              <a:pathLst>
                <a:path extrusionOk="0" h="3083" w="2554">
                  <a:moveTo>
                    <a:pt x="2553" y="0"/>
                  </a:moveTo>
                  <a:cubicBezTo>
                    <a:pt x="2553" y="0"/>
                    <a:pt x="2541" y="11"/>
                    <a:pt x="2518" y="28"/>
                  </a:cubicBezTo>
                  <a:cubicBezTo>
                    <a:pt x="2494" y="47"/>
                    <a:pt x="2461" y="75"/>
                    <a:pt x="2419" y="113"/>
                  </a:cubicBezTo>
                  <a:cubicBezTo>
                    <a:pt x="2336" y="186"/>
                    <a:pt x="2218" y="293"/>
                    <a:pt x="2083" y="423"/>
                  </a:cubicBezTo>
                  <a:cubicBezTo>
                    <a:pt x="1949" y="556"/>
                    <a:pt x="1796" y="712"/>
                    <a:pt x="1637" y="887"/>
                  </a:cubicBezTo>
                  <a:cubicBezTo>
                    <a:pt x="1558" y="974"/>
                    <a:pt x="1476" y="1062"/>
                    <a:pt x="1396" y="1156"/>
                  </a:cubicBezTo>
                  <a:cubicBezTo>
                    <a:pt x="1315" y="1249"/>
                    <a:pt x="1235" y="1344"/>
                    <a:pt x="1154" y="1441"/>
                  </a:cubicBezTo>
                  <a:cubicBezTo>
                    <a:pt x="1075" y="1538"/>
                    <a:pt x="994" y="1633"/>
                    <a:pt x="919" y="1731"/>
                  </a:cubicBezTo>
                  <a:cubicBezTo>
                    <a:pt x="841" y="1827"/>
                    <a:pt x="769" y="1925"/>
                    <a:pt x="699" y="2019"/>
                  </a:cubicBezTo>
                  <a:cubicBezTo>
                    <a:pt x="558" y="2207"/>
                    <a:pt x="431" y="2385"/>
                    <a:pt x="328" y="2542"/>
                  </a:cubicBezTo>
                  <a:cubicBezTo>
                    <a:pt x="276" y="2620"/>
                    <a:pt x="229" y="2693"/>
                    <a:pt x="188" y="2759"/>
                  </a:cubicBezTo>
                  <a:cubicBezTo>
                    <a:pt x="148" y="2824"/>
                    <a:pt x="113" y="2881"/>
                    <a:pt x="86" y="2929"/>
                  </a:cubicBezTo>
                  <a:cubicBezTo>
                    <a:pt x="57" y="2976"/>
                    <a:pt x="37" y="3015"/>
                    <a:pt x="22" y="3042"/>
                  </a:cubicBezTo>
                  <a:cubicBezTo>
                    <a:pt x="8" y="3069"/>
                    <a:pt x="0" y="3082"/>
                    <a:pt x="0" y="3082"/>
                  </a:cubicBezTo>
                  <a:cubicBezTo>
                    <a:pt x="0" y="3082"/>
                    <a:pt x="13" y="3071"/>
                    <a:pt x="35" y="3054"/>
                  </a:cubicBezTo>
                  <a:cubicBezTo>
                    <a:pt x="57" y="3034"/>
                    <a:pt x="93" y="3007"/>
                    <a:pt x="135" y="2969"/>
                  </a:cubicBezTo>
                  <a:cubicBezTo>
                    <a:pt x="176" y="2933"/>
                    <a:pt x="227" y="2889"/>
                    <a:pt x="284" y="2838"/>
                  </a:cubicBezTo>
                  <a:cubicBezTo>
                    <a:pt x="342" y="2785"/>
                    <a:pt x="403" y="2725"/>
                    <a:pt x="470" y="2659"/>
                  </a:cubicBezTo>
                  <a:cubicBezTo>
                    <a:pt x="605" y="2526"/>
                    <a:pt x="758" y="2370"/>
                    <a:pt x="916" y="2196"/>
                  </a:cubicBezTo>
                  <a:cubicBezTo>
                    <a:pt x="995" y="2109"/>
                    <a:pt x="1077" y="2020"/>
                    <a:pt x="1157" y="1926"/>
                  </a:cubicBezTo>
                  <a:cubicBezTo>
                    <a:pt x="1237" y="1833"/>
                    <a:pt x="1318" y="1738"/>
                    <a:pt x="1398" y="1641"/>
                  </a:cubicBezTo>
                  <a:cubicBezTo>
                    <a:pt x="1478" y="1545"/>
                    <a:pt x="1557" y="1449"/>
                    <a:pt x="1633" y="1351"/>
                  </a:cubicBezTo>
                  <a:cubicBezTo>
                    <a:pt x="1711" y="1256"/>
                    <a:pt x="1782" y="1158"/>
                    <a:pt x="1854" y="1064"/>
                  </a:cubicBezTo>
                  <a:cubicBezTo>
                    <a:pt x="1995" y="876"/>
                    <a:pt x="2121" y="697"/>
                    <a:pt x="2224" y="540"/>
                  </a:cubicBezTo>
                  <a:cubicBezTo>
                    <a:pt x="2329" y="384"/>
                    <a:pt x="2412" y="249"/>
                    <a:pt x="2467" y="153"/>
                  </a:cubicBezTo>
                  <a:cubicBezTo>
                    <a:pt x="2497" y="106"/>
                    <a:pt x="2517" y="67"/>
                    <a:pt x="2532" y="41"/>
                  </a:cubicBezTo>
                  <a:cubicBezTo>
                    <a:pt x="2545" y="14"/>
                    <a:pt x="2553" y="0"/>
                    <a:pt x="2553" y="0"/>
                  </a:cubicBezTo>
                  <a:close/>
                </a:path>
              </a:pathLst>
            </a:custGeom>
            <a:solidFill>
              <a:srgbClr val="C5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9"/>
          <p:cNvGrpSpPr/>
          <p:nvPr/>
        </p:nvGrpSpPr>
        <p:grpSpPr>
          <a:xfrm>
            <a:off x="3578999" y="2387365"/>
            <a:ext cx="1986001" cy="753948"/>
            <a:chOff x="6437998" y="1475677"/>
            <a:chExt cx="1986001" cy="753948"/>
          </a:xfrm>
        </p:grpSpPr>
        <p:sp>
          <p:nvSpPr>
            <p:cNvPr id="185" name="Google Shape;185;p19"/>
            <p:cNvSpPr txBox="1"/>
            <p:nvPr/>
          </p:nvSpPr>
          <p:spPr>
            <a:xfrm>
              <a:off x="6437999" y="1475677"/>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sp>
          <p:nvSpPr>
            <p:cNvPr id="186" name="Google Shape;186;p19"/>
            <p:cNvSpPr txBox="1"/>
            <p:nvPr/>
          </p:nvSpPr>
          <p:spPr>
            <a:xfrm>
              <a:off x="6437998" y="1744825"/>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Venus has extremely high temperatures</a:t>
              </a:r>
              <a:endParaRPr>
                <a:solidFill>
                  <a:schemeClr val="dk2"/>
                </a:solidFill>
                <a:latin typeface="Titillium Web"/>
                <a:ea typeface="Titillium Web"/>
                <a:cs typeface="Titillium Web"/>
                <a:sym typeface="Titillium Web"/>
              </a:endParaRPr>
            </a:p>
          </p:txBody>
        </p:sp>
      </p:grpSp>
      <p:grpSp>
        <p:nvGrpSpPr>
          <p:cNvPr id="187" name="Google Shape;187;p19"/>
          <p:cNvGrpSpPr/>
          <p:nvPr/>
        </p:nvGrpSpPr>
        <p:grpSpPr>
          <a:xfrm>
            <a:off x="6419975" y="3451251"/>
            <a:ext cx="1986000" cy="753925"/>
            <a:chOff x="720000" y="3372225"/>
            <a:chExt cx="1986000" cy="753925"/>
          </a:xfrm>
        </p:grpSpPr>
        <p:sp>
          <p:nvSpPr>
            <p:cNvPr id="188" name="Google Shape;188;p19"/>
            <p:cNvSpPr txBox="1"/>
            <p:nvPr/>
          </p:nvSpPr>
          <p:spPr>
            <a:xfrm>
              <a:off x="720000" y="3372225"/>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sp>
          <p:nvSpPr>
            <p:cNvPr id="189" name="Google Shape;189;p19"/>
            <p:cNvSpPr txBox="1"/>
            <p:nvPr/>
          </p:nvSpPr>
          <p:spPr>
            <a:xfrm>
              <a:off x="720000" y="3641350"/>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grpSp>
      <p:grpSp>
        <p:nvGrpSpPr>
          <p:cNvPr id="190" name="Google Shape;190;p19"/>
          <p:cNvGrpSpPr/>
          <p:nvPr/>
        </p:nvGrpSpPr>
        <p:grpSpPr>
          <a:xfrm>
            <a:off x="713225" y="3451252"/>
            <a:ext cx="1986000" cy="753948"/>
            <a:chOff x="720000" y="1475677"/>
            <a:chExt cx="1986000" cy="753948"/>
          </a:xfrm>
        </p:grpSpPr>
        <p:sp>
          <p:nvSpPr>
            <p:cNvPr id="191" name="Google Shape;191;p19"/>
            <p:cNvSpPr txBox="1"/>
            <p:nvPr/>
          </p:nvSpPr>
          <p:spPr>
            <a:xfrm>
              <a:off x="720000" y="1744825"/>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Mars is actually a very cold place</a:t>
              </a:r>
              <a:endParaRPr>
                <a:solidFill>
                  <a:schemeClr val="dk2"/>
                </a:solidFill>
                <a:latin typeface="Titillium Web"/>
                <a:ea typeface="Titillium Web"/>
                <a:cs typeface="Titillium Web"/>
                <a:sym typeface="Titillium Web"/>
              </a:endParaRPr>
            </a:p>
          </p:txBody>
        </p:sp>
        <p:sp>
          <p:nvSpPr>
            <p:cNvPr id="192" name="Google Shape;192;p19"/>
            <p:cNvSpPr txBox="1"/>
            <p:nvPr/>
          </p:nvSpPr>
          <p:spPr>
            <a:xfrm>
              <a:off x="720000" y="1475677"/>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MARS</a:t>
              </a:r>
              <a:endParaRPr sz="2200">
                <a:solidFill>
                  <a:schemeClr val="dk1"/>
                </a:solidFill>
                <a:latin typeface="Audiowide"/>
                <a:ea typeface="Audiowide"/>
                <a:cs typeface="Audiowide"/>
                <a:sym typeface="Audiowide"/>
              </a:endParaRPr>
            </a:p>
          </p:txBody>
        </p:sp>
      </p:grpSp>
      <p:sp>
        <p:nvSpPr>
          <p:cNvPr id="193" name="Google Shape;193;p19"/>
          <p:cNvSpPr/>
          <p:nvPr/>
        </p:nvSpPr>
        <p:spPr>
          <a:xfrm>
            <a:off x="4465050" y="1428875"/>
            <a:ext cx="213900" cy="213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19"/>
          <p:cNvCxnSpPr>
            <a:stCxn id="193" idx="4"/>
            <a:endCxn id="185" idx="0"/>
          </p:cNvCxnSpPr>
          <p:nvPr/>
        </p:nvCxnSpPr>
        <p:spPr>
          <a:xfrm flipH="1" rot="-5400000">
            <a:off x="4200000" y="2014775"/>
            <a:ext cx="744600" cy="600"/>
          </a:xfrm>
          <a:prstGeom prst="bentConnector3">
            <a:avLst>
              <a:gd fmla="val 49999"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200" name="Google Shape;200;p20"/>
          <p:cNvGrpSpPr/>
          <p:nvPr/>
        </p:nvGrpSpPr>
        <p:grpSpPr>
          <a:xfrm>
            <a:off x="4425900" y="2014088"/>
            <a:ext cx="4024200" cy="777900"/>
            <a:chOff x="4425900" y="2014088"/>
            <a:chExt cx="4024200" cy="777900"/>
          </a:xfrm>
        </p:grpSpPr>
        <p:sp>
          <p:nvSpPr>
            <p:cNvPr id="201" name="Google Shape;201;p20"/>
            <p:cNvSpPr/>
            <p:nvPr/>
          </p:nvSpPr>
          <p:spPr>
            <a:xfrm rot="10800000">
              <a:off x="4425900" y="2014088"/>
              <a:ext cx="4024200" cy="777900"/>
            </a:xfrm>
            <a:prstGeom prst="homePlate">
              <a:avLst>
                <a:gd fmla="val 26214" name="adj"/>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F3F3"/>
                </a:solidFill>
                <a:latin typeface="Titillium Web"/>
                <a:ea typeface="Titillium Web"/>
                <a:cs typeface="Titillium Web"/>
                <a:sym typeface="Titillium Web"/>
              </a:endParaRPr>
            </a:p>
          </p:txBody>
        </p:sp>
        <p:grpSp>
          <p:nvGrpSpPr>
            <p:cNvPr id="202" name="Google Shape;202;p20"/>
            <p:cNvGrpSpPr/>
            <p:nvPr/>
          </p:nvGrpSpPr>
          <p:grpSpPr>
            <a:xfrm>
              <a:off x="4452000" y="2091950"/>
              <a:ext cx="3972000" cy="622200"/>
              <a:chOff x="4452000" y="2060288"/>
              <a:chExt cx="3972000" cy="622200"/>
            </a:xfrm>
          </p:grpSpPr>
          <p:sp>
            <p:nvSpPr>
              <p:cNvPr id="203" name="Google Shape;203;p20"/>
              <p:cNvSpPr txBox="1"/>
              <p:nvPr/>
            </p:nvSpPr>
            <p:spPr>
              <a:xfrm>
                <a:off x="4452000" y="2128962"/>
                <a:ext cx="19860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sp>
            <p:nvSpPr>
              <p:cNvPr id="204" name="Google Shape;204;p20"/>
              <p:cNvSpPr txBox="1"/>
              <p:nvPr/>
            </p:nvSpPr>
            <p:spPr>
              <a:xfrm>
                <a:off x="6437999" y="2060288"/>
                <a:ext cx="19860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Titillium Web"/>
                    <a:ea typeface="Titillium Web"/>
                    <a:cs typeface="Titillium Web"/>
                    <a:sym typeface="Titillium Web"/>
                  </a:rPr>
                  <a:t>Venus has extremely high temperatures</a:t>
                </a:r>
                <a:endParaRPr>
                  <a:solidFill>
                    <a:schemeClr val="dk2"/>
                  </a:solidFill>
                  <a:latin typeface="Titillium Web"/>
                  <a:ea typeface="Titillium Web"/>
                  <a:cs typeface="Titillium Web"/>
                  <a:sym typeface="Titillium Web"/>
                </a:endParaRPr>
              </a:p>
            </p:txBody>
          </p:sp>
        </p:grpSp>
      </p:grpSp>
      <p:grpSp>
        <p:nvGrpSpPr>
          <p:cNvPr id="205" name="Google Shape;205;p20"/>
          <p:cNvGrpSpPr/>
          <p:nvPr/>
        </p:nvGrpSpPr>
        <p:grpSpPr>
          <a:xfrm>
            <a:off x="693900" y="2873088"/>
            <a:ext cx="4024200" cy="777900"/>
            <a:chOff x="693900" y="2873088"/>
            <a:chExt cx="4024200" cy="777900"/>
          </a:xfrm>
        </p:grpSpPr>
        <p:sp>
          <p:nvSpPr>
            <p:cNvPr id="206" name="Google Shape;206;p20"/>
            <p:cNvSpPr/>
            <p:nvPr/>
          </p:nvSpPr>
          <p:spPr>
            <a:xfrm>
              <a:off x="693900" y="2873088"/>
              <a:ext cx="4024200" cy="777900"/>
            </a:xfrm>
            <a:prstGeom prst="homePlate">
              <a:avLst>
                <a:gd fmla="val 26214" name="adj"/>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F3F3"/>
                </a:solidFill>
                <a:latin typeface="Titillium Web"/>
                <a:ea typeface="Titillium Web"/>
                <a:cs typeface="Titillium Web"/>
                <a:sym typeface="Titillium Web"/>
              </a:endParaRPr>
            </a:p>
          </p:txBody>
        </p:sp>
        <p:grpSp>
          <p:nvGrpSpPr>
            <p:cNvPr id="207" name="Google Shape;207;p20"/>
            <p:cNvGrpSpPr/>
            <p:nvPr/>
          </p:nvGrpSpPr>
          <p:grpSpPr>
            <a:xfrm>
              <a:off x="720000" y="2950950"/>
              <a:ext cx="3972000" cy="622200"/>
              <a:chOff x="720000" y="2809800"/>
              <a:chExt cx="3972000" cy="622200"/>
            </a:xfrm>
          </p:grpSpPr>
          <p:sp>
            <p:nvSpPr>
              <p:cNvPr id="208" name="Google Shape;208;p20"/>
              <p:cNvSpPr txBox="1"/>
              <p:nvPr/>
            </p:nvSpPr>
            <p:spPr>
              <a:xfrm>
                <a:off x="2706000" y="2878500"/>
                <a:ext cx="1986000" cy="48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sp>
            <p:nvSpPr>
              <p:cNvPr id="209" name="Google Shape;209;p20"/>
              <p:cNvSpPr txBox="1"/>
              <p:nvPr/>
            </p:nvSpPr>
            <p:spPr>
              <a:xfrm>
                <a:off x="720000" y="2809800"/>
                <a:ext cx="19860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grpSp>
      </p:grpSp>
      <p:grpSp>
        <p:nvGrpSpPr>
          <p:cNvPr id="210" name="Google Shape;210;p20"/>
          <p:cNvGrpSpPr/>
          <p:nvPr/>
        </p:nvGrpSpPr>
        <p:grpSpPr>
          <a:xfrm>
            <a:off x="4425900" y="3732088"/>
            <a:ext cx="4024200" cy="777900"/>
            <a:chOff x="4425900" y="3732088"/>
            <a:chExt cx="4024200" cy="777900"/>
          </a:xfrm>
        </p:grpSpPr>
        <p:sp>
          <p:nvSpPr>
            <p:cNvPr id="211" name="Google Shape;211;p20"/>
            <p:cNvSpPr/>
            <p:nvPr/>
          </p:nvSpPr>
          <p:spPr>
            <a:xfrm rot="10800000">
              <a:off x="4425900" y="3732088"/>
              <a:ext cx="4024200" cy="777900"/>
            </a:xfrm>
            <a:prstGeom prst="homePlate">
              <a:avLst>
                <a:gd fmla="val 26214" name="adj"/>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F3F3"/>
                </a:solidFill>
                <a:latin typeface="Titillium Web"/>
                <a:ea typeface="Titillium Web"/>
                <a:cs typeface="Titillium Web"/>
                <a:sym typeface="Titillium Web"/>
              </a:endParaRPr>
            </a:p>
          </p:txBody>
        </p:sp>
        <p:grpSp>
          <p:nvGrpSpPr>
            <p:cNvPr id="212" name="Google Shape;212;p20"/>
            <p:cNvGrpSpPr/>
            <p:nvPr/>
          </p:nvGrpSpPr>
          <p:grpSpPr>
            <a:xfrm>
              <a:off x="4452000" y="3809950"/>
              <a:ext cx="3971999" cy="622200"/>
              <a:chOff x="4452000" y="3725050"/>
              <a:chExt cx="3971999" cy="622200"/>
            </a:xfrm>
          </p:grpSpPr>
          <p:sp>
            <p:nvSpPr>
              <p:cNvPr id="213" name="Google Shape;213;p20"/>
              <p:cNvSpPr txBox="1"/>
              <p:nvPr/>
            </p:nvSpPr>
            <p:spPr>
              <a:xfrm>
                <a:off x="4452000" y="3793750"/>
                <a:ext cx="19860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SATURN</a:t>
                </a:r>
                <a:endParaRPr sz="2200">
                  <a:solidFill>
                    <a:schemeClr val="dk1"/>
                  </a:solidFill>
                  <a:latin typeface="Audiowide"/>
                  <a:ea typeface="Audiowide"/>
                  <a:cs typeface="Audiowide"/>
                  <a:sym typeface="Audiowide"/>
                </a:endParaRPr>
              </a:p>
            </p:txBody>
          </p:sp>
          <p:sp>
            <p:nvSpPr>
              <p:cNvPr id="214" name="Google Shape;214;p20"/>
              <p:cNvSpPr txBox="1"/>
              <p:nvPr/>
            </p:nvSpPr>
            <p:spPr>
              <a:xfrm>
                <a:off x="6437999" y="3725050"/>
                <a:ext cx="19860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Titillium Web"/>
                    <a:ea typeface="Titillium Web"/>
                    <a:cs typeface="Titillium Web"/>
                    <a:sym typeface="Titillium Web"/>
                  </a:rPr>
                  <a:t>Saturn is a gas giant with several rings</a:t>
                </a:r>
                <a:endParaRPr>
                  <a:solidFill>
                    <a:schemeClr val="dk2"/>
                  </a:solidFill>
                  <a:latin typeface="Titillium Web"/>
                  <a:ea typeface="Titillium Web"/>
                  <a:cs typeface="Titillium Web"/>
                  <a:sym typeface="Titillium Web"/>
                </a:endParaRPr>
              </a:p>
            </p:txBody>
          </p:sp>
        </p:grpSp>
      </p:grpSp>
      <p:grpSp>
        <p:nvGrpSpPr>
          <p:cNvPr id="215" name="Google Shape;215;p20"/>
          <p:cNvGrpSpPr/>
          <p:nvPr/>
        </p:nvGrpSpPr>
        <p:grpSpPr>
          <a:xfrm>
            <a:off x="693900" y="1155088"/>
            <a:ext cx="4024200" cy="777900"/>
            <a:chOff x="693900" y="1155088"/>
            <a:chExt cx="4024200" cy="777900"/>
          </a:xfrm>
        </p:grpSpPr>
        <p:sp>
          <p:nvSpPr>
            <p:cNvPr id="216" name="Google Shape;216;p20"/>
            <p:cNvSpPr/>
            <p:nvPr/>
          </p:nvSpPr>
          <p:spPr>
            <a:xfrm>
              <a:off x="693900" y="1155088"/>
              <a:ext cx="4024200" cy="777900"/>
            </a:xfrm>
            <a:prstGeom prst="homePlate">
              <a:avLst>
                <a:gd fmla="val 26214" name="adj"/>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F3F3"/>
                </a:solidFill>
                <a:latin typeface="Titillium Web"/>
                <a:ea typeface="Titillium Web"/>
                <a:cs typeface="Titillium Web"/>
                <a:sym typeface="Titillium Web"/>
              </a:endParaRPr>
            </a:p>
          </p:txBody>
        </p:sp>
        <p:grpSp>
          <p:nvGrpSpPr>
            <p:cNvPr id="217" name="Google Shape;217;p20"/>
            <p:cNvGrpSpPr/>
            <p:nvPr/>
          </p:nvGrpSpPr>
          <p:grpSpPr>
            <a:xfrm>
              <a:off x="720000" y="1232950"/>
              <a:ext cx="3972000" cy="622200"/>
              <a:chOff x="720000" y="1379425"/>
              <a:chExt cx="3972000" cy="622200"/>
            </a:xfrm>
          </p:grpSpPr>
          <p:sp>
            <p:nvSpPr>
              <p:cNvPr id="218" name="Google Shape;218;p20"/>
              <p:cNvSpPr txBox="1"/>
              <p:nvPr/>
            </p:nvSpPr>
            <p:spPr>
              <a:xfrm>
                <a:off x="720000" y="1379425"/>
                <a:ext cx="19860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Mars is actually a very cold place</a:t>
                </a:r>
                <a:endParaRPr>
                  <a:solidFill>
                    <a:schemeClr val="dk2"/>
                  </a:solidFill>
                  <a:latin typeface="Titillium Web"/>
                  <a:ea typeface="Titillium Web"/>
                  <a:cs typeface="Titillium Web"/>
                  <a:sym typeface="Titillium Web"/>
                </a:endParaRPr>
              </a:p>
            </p:txBody>
          </p:sp>
          <p:sp>
            <p:nvSpPr>
              <p:cNvPr id="219" name="Google Shape;219;p20"/>
              <p:cNvSpPr txBox="1"/>
              <p:nvPr/>
            </p:nvSpPr>
            <p:spPr>
              <a:xfrm>
                <a:off x="2706000" y="1448100"/>
                <a:ext cx="19860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MARS</a:t>
                </a:r>
                <a:endParaRPr sz="2200">
                  <a:solidFill>
                    <a:schemeClr val="dk1"/>
                  </a:solidFill>
                  <a:latin typeface="Audiowide"/>
                  <a:ea typeface="Audiowide"/>
                  <a:cs typeface="Audiowide"/>
                  <a:sym typeface="Audiowide"/>
                </a:endParaRPr>
              </a:p>
            </p:txBody>
          </p:sp>
        </p:grpSp>
      </p:grpSp>
      <p:grpSp>
        <p:nvGrpSpPr>
          <p:cNvPr id="220" name="Google Shape;220;p20"/>
          <p:cNvGrpSpPr/>
          <p:nvPr/>
        </p:nvGrpSpPr>
        <p:grpSpPr>
          <a:xfrm>
            <a:off x="840816" y="3801761"/>
            <a:ext cx="342087" cy="340186"/>
            <a:chOff x="1487200" y="3210375"/>
            <a:chExt cx="485850" cy="483150"/>
          </a:xfrm>
        </p:grpSpPr>
        <p:sp>
          <p:nvSpPr>
            <p:cNvPr id="221" name="Google Shape;221;p20"/>
            <p:cNvSpPr/>
            <p:nvPr/>
          </p:nvSpPr>
          <p:spPr>
            <a:xfrm>
              <a:off x="1712075" y="3294975"/>
              <a:ext cx="146750" cy="141525"/>
            </a:xfrm>
            <a:custGeom>
              <a:rect b="b" l="l" r="r" t="t"/>
              <a:pathLst>
                <a:path extrusionOk="0" h="5661" w="5870">
                  <a:moveTo>
                    <a:pt x="2935" y="1832"/>
                  </a:moveTo>
                  <a:lnTo>
                    <a:pt x="3183" y="2327"/>
                  </a:lnTo>
                  <a:cubicBezTo>
                    <a:pt x="3237" y="2438"/>
                    <a:pt x="3327" y="2526"/>
                    <a:pt x="3436" y="2580"/>
                  </a:cubicBezTo>
                  <a:lnTo>
                    <a:pt x="3931" y="2831"/>
                  </a:lnTo>
                  <a:lnTo>
                    <a:pt x="3436" y="3079"/>
                  </a:lnTo>
                  <a:cubicBezTo>
                    <a:pt x="3327" y="3133"/>
                    <a:pt x="3237" y="3220"/>
                    <a:pt x="3183" y="3332"/>
                  </a:cubicBezTo>
                  <a:lnTo>
                    <a:pt x="2935" y="3827"/>
                  </a:lnTo>
                  <a:lnTo>
                    <a:pt x="2684" y="3332"/>
                  </a:lnTo>
                  <a:cubicBezTo>
                    <a:pt x="2630" y="3220"/>
                    <a:pt x="2542" y="3133"/>
                    <a:pt x="2431" y="3079"/>
                  </a:cubicBezTo>
                  <a:lnTo>
                    <a:pt x="1936" y="2831"/>
                  </a:lnTo>
                  <a:lnTo>
                    <a:pt x="2431" y="2580"/>
                  </a:lnTo>
                  <a:cubicBezTo>
                    <a:pt x="2542" y="2526"/>
                    <a:pt x="2630" y="2438"/>
                    <a:pt x="2684" y="2327"/>
                  </a:cubicBezTo>
                  <a:lnTo>
                    <a:pt x="2935" y="1832"/>
                  </a:lnTo>
                  <a:close/>
                  <a:moveTo>
                    <a:pt x="2933" y="0"/>
                  </a:moveTo>
                  <a:cubicBezTo>
                    <a:pt x="2733" y="0"/>
                    <a:pt x="2532" y="104"/>
                    <a:pt x="2428" y="313"/>
                  </a:cubicBezTo>
                  <a:lnTo>
                    <a:pt x="1757" y="1653"/>
                  </a:lnTo>
                  <a:lnTo>
                    <a:pt x="417" y="2324"/>
                  </a:lnTo>
                  <a:cubicBezTo>
                    <a:pt x="0" y="2532"/>
                    <a:pt x="0" y="3127"/>
                    <a:pt x="417" y="3335"/>
                  </a:cubicBezTo>
                  <a:lnTo>
                    <a:pt x="1757" y="4006"/>
                  </a:lnTo>
                  <a:lnTo>
                    <a:pt x="2428" y="5346"/>
                  </a:lnTo>
                  <a:cubicBezTo>
                    <a:pt x="2532" y="5556"/>
                    <a:pt x="2733" y="5661"/>
                    <a:pt x="2933" y="5661"/>
                  </a:cubicBezTo>
                  <a:cubicBezTo>
                    <a:pt x="3134" y="5661"/>
                    <a:pt x="3335" y="5556"/>
                    <a:pt x="3439" y="5346"/>
                  </a:cubicBezTo>
                  <a:lnTo>
                    <a:pt x="4110" y="4006"/>
                  </a:lnTo>
                  <a:lnTo>
                    <a:pt x="5453" y="3335"/>
                  </a:lnTo>
                  <a:cubicBezTo>
                    <a:pt x="5870" y="3127"/>
                    <a:pt x="5870" y="2532"/>
                    <a:pt x="5453" y="2324"/>
                  </a:cubicBezTo>
                  <a:lnTo>
                    <a:pt x="4110" y="1653"/>
                  </a:lnTo>
                  <a:lnTo>
                    <a:pt x="3439" y="313"/>
                  </a:lnTo>
                  <a:cubicBezTo>
                    <a:pt x="3335" y="104"/>
                    <a:pt x="3134" y="0"/>
                    <a:pt x="29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2" name="Google Shape;222;p20"/>
            <p:cNvSpPr/>
            <p:nvPr/>
          </p:nvSpPr>
          <p:spPr>
            <a:xfrm>
              <a:off x="1825300" y="3408200"/>
              <a:ext cx="147750" cy="141550"/>
            </a:xfrm>
            <a:custGeom>
              <a:rect b="b" l="l" r="r" t="t"/>
              <a:pathLst>
                <a:path extrusionOk="0" h="5662" w="5910">
                  <a:moveTo>
                    <a:pt x="2935" y="1832"/>
                  </a:moveTo>
                  <a:lnTo>
                    <a:pt x="3183" y="2327"/>
                  </a:lnTo>
                  <a:cubicBezTo>
                    <a:pt x="3237" y="2439"/>
                    <a:pt x="3328" y="2529"/>
                    <a:pt x="3442" y="2584"/>
                  </a:cubicBezTo>
                  <a:lnTo>
                    <a:pt x="3944" y="2831"/>
                  </a:lnTo>
                  <a:lnTo>
                    <a:pt x="3442" y="3076"/>
                  </a:lnTo>
                  <a:cubicBezTo>
                    <a:pt x="3328" y="3130"/>
                    <a:pt x="3237" y="3221"/>
                    <a:pt x="3183" y="3332"/>
                  </a:cubicBezTo>
                  <a:lnTo>
                    <a:pt x="2935" y="3828"/>
                  </a:lnTo>
                  <a:lnTo>
                    <a:pt x="2685" y="3332"/>
                  </a:lnTo>
                  <a:cubicBezTo>
                    <a:pt x="2630" y="3221"/>
                    <a:pt x="2543" y="3133"/>
                    <a:pt x="2434" y="3079"/>
                  </a:cubicBezTo>
                  <a:lnTo>
                    <a:pt x="1936" y="2831"/>
                  </a:lnTo>
                  <a:lnTo>
                    <a:pt x="2434" y="2581"/>
                  </a:lnTo>
                  <a:cubicBezTo>
                    <a:pt x="2543" y="2526"/>
                    <a:pt x="2630" y="2439"/>
                    <a:pt x="2685" y="2327"/>
                  </a:cubicBezTo>
                  <a:lnTo>
                    <a:pt x="2935" y="1832"/>
                  </a:lnTo>
                  <a:close/>
                  <a:moveTo>
                    <a:pt x="2934" y="0"/>
                  </a:moveTo>
                  <a:cubicBezTo>
                    <a:pt x="2733" y="0"/>
                    <a:pt x="2532" y="105"/>
                    <a:pt x="2428" y="313"/>
                  </a:cubicBezTo>
                  <a:lnTo>
                    <a:pt x="1758" y="1654"/>
                  </a:lnTo>
                  <a:lnTo>
                    <a:pt x="417" y="2324"/>
                  </a:lnTo>
                  <a:cubicBezTo>
                    <a:pt x="0" y="2532"/>
                    <a:pt x="0" y="3127"/>
                    <a:pt x="417" y="3335"/>
                  </a:cubicBezTo>
                  <a:lnTo>
                    <a:pt x="1758" y="4006"/>
                  </a:lnTo>
                  <a:lnTo>
                    <a:pt x="2428" y="5346"/>
                  </a:lnTo>
                  <a:cubicBezTo>
                    <a:pt x="2532" y="5556"/>
                    <a:pt x="2733" y="5661"/>
                    <a:pt x="2934" y="5661"/>
                  </a:cubicBezTo>
                  <a:cubicBezTo>
                    <a:pt x="3134" y="5661"/>
                    <a:pt x="3335" y="5556"/>
                    <a:pt x="3439" y="5346"/>
                  </a:cubicBezTo>
                  <a:lnTo>
                    <a:pt x="4110" y="4009"/>
                  </a:lnTo>
                  <a:lnTo>
                    <a:pt x="5484" y="3338"/>
                  </a:lnTo>
                  <a:cubicBezTo>
                    <a:pt x="5909" y="3133"/>
                    <a:pt x="5909" y="2526"/>
                    <a:pt x="5484" y="2321"/>
                  </a:cubicBezTo>
                  <a:lnTo>
                    <a:pt x="4110" y="1651"/>
                  </a:lnTo>
                  <a:lnTo>
                    <a:pt x="3439" y="313"/>
                  </a:lnTo>
                  <a:cubicBezTo>
                    <a:pt x="3335" y="105"/>
                    <a:pt x="3134" y="0"/>
                    <a:pt x="29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3" name="Google Shape;223;p20"/>
            <p:cNvSpPr/>
            <p:nvPr/>
          </p:nvSpPr>
          <p:spPr>
            <a:xfrm>
              <a:off x="1487200" y="3210375"/>
              <a:ext cx="410350" cy="483150"/>
            </a:xfrm>
            <a:custGeom>
              <a:rect b="b" l="l" r="r" t="t"/>
              <a:pathLst>
                <a:path extrusionOk="0" h="19326" w="16414">
                  <a:moveTo>
                    <a:pt x="9662" y="1133"/>
                  </a:moveTo>
                  <a:cubicBezTo>
                    <a:pt x="9744" y="1133"/>
                    <a:pt x="9825" y="1133"/>
                    <a:pt x="9910" y="1136"/>
                  </a:cubicBezTo>
                  <a:cubicBezTo>
                    <a:pt x="7953" y="2866"/>
                    <a:pt x="6830" y="5351"/>
                    <a:pt x="6833" y="7966"/>
                  </a:cubicBezTo>
                  <a:cubicBezTo>
                    <a:pt x="6833" y="12311"/>
                    <a:pt x="9907" y="16049"/>
                    <a:pt x="14170" y="16889"/>
                  </a:cubicBezTo>
                  <a:cubicBezTo>
                    <a:pt x="12821" y="17740"/>
                    <a:pt x="11260" y="18193"/>
                    <a:pt x="9662" y="18193"/>
                  </a:cubicBezTo>
                  <a:cubicBezTo>
                    <a:pt x="4958" y="18193"/>
                    <a:pt x="1132" y="14368"/>
                    <a:pt x="1132" y="9663"/>
                  </a:cubicBezTo>
                  <a:cubicBezTo>
                    <a:pt x="1132" y="4959"/>
                    <a:pt x="4958" y="1133"/>
                    <a:pt x="9662" y="1133"/>
                  </a:cubicBezTo>
                  <a:close/>
                  <a:moveTo>
                    <a:pt x="9662" y="1"/>
                  </a:moveTo>
                  <a:cubicBezTo>
                    <a:pt x="7093" y="1"/>
                    <a:pt x="4668" y="1009"/>
                    <a:pt x="2838" y="2839"/>
                  </a:cubicBezTo>
                  <a:cubicBezTo>
                    <a:pt x="1009" y="4669"/>
                    <a:pt x="0" y="7094"/>
                    <a:pt x="0" y="9663"/>
                  </a:cubicBezTo>
                  <a:cubicBezTo>
                    <a:pt x="0" y="12233"/>
                    <a:pt x="1009" y="14657"/>
                    <a:pt x="2838" y="16487"/>
                  </a:cubicBezTo>
                  <a:cubicBezTo>
                    <a:pt x="4668" y="18317"/>
                    <a:pt x="7090" y="19325"/>
                    <a:pt x="9662" y="19325"/>
                  </a:cubicBezTo>
                  <a:cubicBezTo>
                    <a:pt x="12008" y="19322"/>
                    <a:pt x="14273" y="18462"/>
                    <a:pt x="16027" y="16907"/>
                  </a:cubicBezTo>
                  <a:cubicBezTo>
                    <a:pt x="16414" y="16566"/>
                    <a:pt x="16181" y="15932"/>
                    <a:pt x="15668" y="15916"/>
                  </a:cubicBezTo>
                  <a:cubicBezTo>
                    <a:pt x="11420" y="15799"/>
                    <a:pt x="7965" y="12233"/>
                    <a:pt x="7965" y="7966"/>
                  </a:cubicBezTo>
                  <a:cubicBezTo>
                    <a:pt x="7965" y="5243"/>
                    <a:pt x="9391" y="2658"/>
                    <a:pt x="11688" y="1215"/>
                  </a:cubicBezTo>
                  <a:cubicBezTo>
                    <a:pt x="12123" y="943"/>
                    <a:pt x="11999" y="276"/>
                    <a:pt x="11495" y="179"/>
                  </a:cubicBezTo>
                  <a:cubicBezTo>
                    <a:pt x="10891" y="61"/>
                    <a:pt x="10278" y="4"/>
                    <a:pt x="9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24" name="Google Shape;224;p20"/>
          <p:cNvGrpSpPr/>
          <p:nvPr/>
        </p:nvGrpSpPr>
        <p:grpSpPr>
          <a:xfrm>
            <a:off x="7979280" y="1523164"/>
            <a:ext cx="342615" cy="340186"/>
            <a:chOff x="890400" y="4399350"/>
            <a:chExt cx="486600" cy="483150"/>
          </a:xfrm>
        </p:grpSpPr>
        <p:sp>
          <p:nvSpPr>
            <p:cNvPr id="225" name="Google Shape;225;p20"/>
            <p:cNvSpPr/>
            <p:nvPr/>
          </p:nvSpPr>
          <p:spPr>
            <a:xfrm>
              <a:off x="1125300" y="4503075"/>
              <a:ext cx="153800" cy="141650"/>
            </a:xfrm>
            <a:custGeom>
              <a:rect b="b" l="l" r="r" t="t"/>
              <a:pathLst>
                <a:path extrusionOk="0" h="5666" w="6152">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6" name="Google Shape;226;p20"/>
            <p:cNvSpPr/>
            <p:nvPr/>
          </p:nvSpPr>
          <p:spPr>
            <a:xfrm>
              <a:off x="890400" y="4399350"/>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7" name="Google Shape;227;p20"/>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28" name="Google Shape;228;p20"/>
          <p:cNvSpPr/>
          <p:nvPr/>
        </p:nvSpPr>
        <p:spPr>
          <a:xfrm>
            <a:off x="825908" y="2083750"/>
            <a:ext cx="371911" cy="373265"/>
          </a:xfrm>
          <a:custGeom>
            <a:rect b="b" l="l" r="r" t="t"/>
            <a:pathLst>
              <a:path extrusionOk="0" h="12681" w="12635">
                <a:moveTo>
                  <a:pt x="2017" y="865"/>
                </a:moveTo>
                <a:lnTo>
                  <a:pt x="3624" y="1275"/>
                </a:lnTo>
                <a:cubicBezTo>
                  <a:pt x="3655" y="1370"/>
                  <a:pt x="2679" y="4961"/>
                  <a:pt x="2679" y="4961"/>
                </a:cubicBezTo>
                <a:lnTo>
                  <a:pt x="2553" y="5339"/>
                </a:lnTo>
                <a:lnTo>
                  <a:pt x="946" y="4898"/>
                </a:lnTo>
                <a:lnTo>
                  <a:pt x="2017" y="865"/>
                </a:lnTo>
                <a:close/>
                <a:moveTo>
                  <a:pt x="10460" y="4867"/>
                </a:moveTo>
                <a:lnTo>
                  <a:pt x="11689" y="5182"/>
                </a:lnTo>
                <a:lnTo>
                  <a:pt x="11469" y="6001"/>
                </a:lnTo>
                <a:lnTo>
                  <a:pt x="10240" y="5686"/>
                </a:lnTo>
                <a:lnTo>
                  <a:pt x="10460" y="4867"/>
                </a:lnTo>
                <a:close/>
                <a:moveTo>
                  <a:pt x="4159" y="2346"/>
                </a:moveTo>
                <a:lnTo>
                  <a:pt x="9799" y="3858"/>
                </a:lnTo>
                <a:lnTo>
                  <a:pt x="9200" y="6284"/>
                </a:lnTo>
                <a:lnTo>
                  <a:pt x="8381" y="6064"/>
                </a:lnTo>
                <a:cubicBezTo>
                  <a:pt x="8413" y="5465"/>
                  <a:pt x="8161" y="4867"/>
                  <a:pt x="7625" y="4552"/>
                </a:cubicBezTo>
                <a:cubicBezTo>
                  <a:pt x="7341" y="4366"/>
                  <a:pt x="7014" y="4275"/>
                  <a:pt x="6691" y="4275"/>
                </a:cubicBezTo>
                <a:cubicBezTo>
                  <a:pt x="6084" y="4275"/>
                  <a:pt x="5487" y="4596"/>
                  <a:pt x="5199" y="5213"/>
                </a:cubicBezTo>
                <a:cubicBezTo>
                  <a:pt x="4601" y="5056"/>
                  <a:pt x="3529" y="4804"/>
                  <a:pt x="3529" y="4804"/>
                </a:cubicBezTo>
                <a:cubicBezTo>
                  <a:pt x="3624" y="4552"/>
                  <a:pt x="4128" y="2630"/>
                  <a:pt x="4159" y="2346"/>
                </a:cubicBezTo>
                <a:close/>
                <a:moveTo>
                  <a:pt x="6746" y="5106"/>
                </a:moveTo>
                <a:cubicBezTo>
                  <a:pt x="7102" y="5106"/>
                  <a:pt x="7435" y="5355"/>
                  <a:pt x="7562" y="5686"/>
                </a:cubicBezTo>
                <a:cubicBezTo>
                  <a:pt x="7594" y="5906"/>
                  <a:pt x="7594" y="6095"/>
                  <a:pt x="7531" y="6284"/>
                </a:cubicBezTo>
                <a:cubicBezTo>
                  <a:pt x="7368" y="6610"/>
                  <a:pt x="7067" y="6798"/>
                  <a:pt x="6756" y="6798"/>
                </a:cubicBezTo>
                <a:cubicBezTo>
                  <a:pt x="6646" y="6798"/>
                  <a:pt x="6535" y="6775"/>
                  <a:pt x="6428" y="6725"/>
                </a:cubicBezTo>
                <a:cubicBezTo>
                  <a:pt x="6176" y="6631"/>
                  <a:pt x="6018" y="6442"/>
                  <a:pt x="5955" y="6221"/>
                </a:cubicBezTo>
                <a:cubicBezTo>
                  <a:pt x="5798" y="5749"/>
                  <a:pt x="6050" y="5276"/>
                  <a:pt x="6491" y="5150"/>
                </a:cubicBezTo>
                <a:cubicBezTo>
                  <a:pt x="6575" y="5120"/>
                  <a:pt x="6661" y="5106"/>
                  <a:pt x="6746" y="5106"/>
                </a:cubicBezTo>
                <a:close/>
                <a:moveTo>
                  <a:pt x="7531" y="7387"/>
                </a:moveTo>
                <a:lnTo>
                  <a:pt x="8476" y="9277"/>
                </a:lnTo>
                <a:lnTo>
                  <a:pt x="4947" y="9277"/>
                </a:lnTo>
                <a:lnTo>
                  <a:pt x="5955" y="7387"/>
                </a:lnTo>
                <a:cubicBezTo>
                  <a:pt x="6192" y="7529"/>
                  <a:pt x="6451" y="7600"/>
                  <a:pt x="6719" y="7600"/>
                </a:cubicBezTo>
                <a:cubicBezTo>
                  <a:pt x="6987" y="7600"/>
                  <a:pt x="7263" y="7529"/>
                  <a:pt x="7531" y="7387"/>
                </a:cubicBezTo>
                <a:close/>
                <a:moveTo>
                  <a:pt x="1791" y="1"/>
                </a:moveTo>
                <a:cubicBezTo>
                  <a:pt x="1607" y="1"/>
                  <a:pt x="1440" y="138"/>
                  <a:pt x="1387" y="298"/>
                </a:cubicBezTo>
                <a:lnTo>
                  <a:pt x="95" y="5150"/>
                </a:lnTo>
                <a:cubicBezTo>
                  <a:pt x="1" y="5371"/>
                  <a:pt x="158" y="5591"/>
                  <a:pt x="347" y="5654"/>
                </a:cubicBezTo>
                <a:lnTo>
                  <a:pt x="2742" y="6284"/>
                </a:lnTo>
                <a:cubicBezTo>
                  <a:pt x="2773" y="6288"/>
                  <a:pt x="2804" y="6290"/>
                  <a:pt x="2833" y="6290"/>
                </a:cubicBezTo>
                <a:cubicBezTo>
                  <a:pt x="3040" y="6290"/>
                  <a:pt x="3195" y="6194"/>
                  <a:pt x="3277" y="6001"/>
                </a:cubicBezTo>
                <a:lnTo>
                  <a:pt x="3403" y="5623"/>
                </a:lnTo>
                <a:lnTo>
                  <a:pt x="5073" y="6095"/>
                </a:lnTo>
                <a:cubicBezTo>
                  <a:pt x="5073" y="6379"/>
                  <a:pt x="5199" y="6631"/>
                  <a:pt x="5325" y="6883"/>
                </a:cubicBezTo>
                <a:lnTo>
                  <a:pt x="2616" y="12081"/>
                </a:lnTo>
                <a:cubicBezTo>
                  <a:pt x="2490" y="12270"/>
                  <a:pt x="2553" y="12522"/>
                  <a:pt x="2773" y="12617"/>
                </a:cubicBezTo>
                <a:cubicBezTo>
                  <a:pt x="2838" y="12660"/>
                  <a:pt x="2907" y="12681"/>
                  <a:pt x="2974" y="12681"/>
                </a:cubicBezTo>
                <a:cubicBezTo>
                  <a:pt x="3103" y="12681"/>
                  <a:pt x="3226" y="12604"/>
                  <a:pt x="3309" y="12459"/>
                </a:cubicBezTo>
                <a:lnTo>
                  <a:pt x="4538" y="10191"/>
                </a:lnTo>
                <a:cubicBezTo>
                  <a:pt x="4559" y="10201"/>
                  <a:pt x="4538" y="10205"/>
                  <a:pt x="4668" y="10205"/>
                </a:cubicBezTo>
                <a:cubicBezTo>
                  <a:pt x="4930" y="10205"/>
                  <a:pt x="5798" y="10191"/>
                  <a:pt x="8822" y="10191"/>
                </a:cubicBezTo>
                <a:lnTo>
                  <a:pt x="8917" y="10191"/>
                </a:lnTo>
                <a:lnTo>
                  <a:pt x="10082" y="12459"/>
                </a:lnTo>
                <a:cubicBezTo>
                  <a:pt x="10165" y="12604"/>
                  <a:pt x="10289" y="12681"/>
                  <a:pt x="10426" y="12681"/>
                </a:cubicBezTo>
                <a:cubicBezTo>
                  <a:pt x="10498" y="12681"/>
                  <a:pt x="10574" y="12660"/>
                  <a:pt x="10650" y="12617"/>
                </a:cubicBezTo>
                <a:cubicBezTo>
                  <a:pt x="10839" y="12522"/>
                  <a:pt x="10902" y="12270"/>
                  <a:pt x="10807" y="12081"/>
                </a:cubicBezTo>
                <a:lnTo>
                  <a:pt x="8129" y="6914"/>
                </a:lnTo>
                <a:lnTo>
                  <a:pt x="9389" y="7261"/>
                </a:lnTo>
                <a:cubicBezTo>
                  <a:pt x="9428" y="7272"/>
                  <a:pt x="9466" y="7277"/>
                  <a:pt x="9503" y="7277"/>
                </a:cubicBezTo>
                <a:cubicBezTo>
                  <a:pt x="9674" y="7277"/>
                  <a:pt x="9816" y="7164"/>
                  <a:pt x="9893" y="7009"/>
                </a:cubicBezTo>
                <a:lnTo>
                  <a:pt x="10019" y="6599"/>
                </a:lnTo>
                <a:lnTo>
                  <a:pt x="11626" y="7040"/>
                </a:lnTo>
                <a:cubicBezTo>
                  <a:pt x="11660" y="7050"/>
                  <a:pt x="11694" y="7055"/>
                  <a:pt x="11727" y="7055"/>
                </a:cubicBezTo>
                <a:cubicBezTo>
                  <a:pt x="11910" y="7055"/>
                  <a:pt x="12077" y="6917"/>
                  <a:pt x="12130" y="6757"/>
                </a:cubicBezTo>
                <a:lnTo>
                  <a:pt x="12571" y="5150"/>
                </a:lnTo>
                <a:cubicBezTo>
                  <a:pt x="12634" y="4804"/>
                  <a:pt x="12508" y="4583"/>
                  <a:pt x="12288" y="4520"/>
                </a:cubicBezTo>
                <a:lnTo>
                  <a:pt x="10681" y="4079"/>
                </a:lnTo>
                <a:lnTo>
                  <a:pt x="10776" y="3701"/>
                </a:lnTo>
                <a:cubicBezTo>
                  <a:pt x="10839" y="3449"/>
                  <a:pt x="10713" y="3260"/>
                  <a:pt x="10523" y="3165"/>
                </a:cubicBezTo>
                <a:lnTo>
                  <a:pt x="4443" y="1559"/>
                </a:lnTo>
                <a:lnTo>
                  <a:pt x="4569" y="1181"/>
                </a:lnTo>
                <a:cubicBezTo>
                  <a:pt x="4601" y="928"/>
                  <a:pt x="4506" y="739"/>
                  <a:pt x="4285" y="645"/>
                </a:cubicBezTo>
                <a:lnTo>
                  <a:pt x="1891" y="15"/>
                </a:lnTo>
                <a:cubicBezTo>
                  <a:pt x="1857" y="5"/>
                  <a:pt x="1824" y="1"/>
                  <a:pt x="17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7981455" y="3231109"/>
            <a:ext cx="338270" cy="355255"/>
          </a:xfrm>
          <a:custGeom>
            <a:rect b="b" l="l" r="r" t="t"/>
            <a:pathLst>
              <a:path extrusionOk="0" h="11713" w="11153">
                <a:moveTo>
                  <a:pt x="9594" y="693"/>
                </a:moveTo>
                <a:cubicBezTo>
                  <a:pt x="9767" y="693"/>
                  <a:pt x="9940" y="764"/>
                  <a:pt x="10082" y="906"/>
                </a:cubicBezTo>
                <a:cubicBezTo>
                  <a:pt x="10365" y="1158"/>
                  <a:pt x="10365" y="1599"/>
                  <a:pt x="10082" y="1883"/>
                </a:cubicBezTo>
                <a:lnTo>
                  <a:pt x="9168" y="2796"/>
                </a:lnTo>
                <a:lnTo>
                  <a:pt x="6175" y="3364"/>
                </a:lnTo>
                <a:lnTo>
                  <a:pt x="6175" y="1410"/>
                </a:lnTo>
                <a:lnTo>
                  <a:pt x="8475" y="1410"/>
                </a:lnTo>
                <a:cubicBezTo>
                  <a:pt x="8538" y="1410"/>
                  <a:pt x="8664" y="1379"/>
                  <a:pt x="8696" y="1284"/>
                </a:cubicBezTo>
                <a:lnTo>
                  <a:pt x="9105" y="906"/>
                </a:lnTo>
                <a:cubicBezTo>
                  <a:pt x="9247" y="764"/>
                  <a:pt x="9420" y="693"/>
                  <a:pt x="9594" y="693"/>
                </a:cubicBezTo>
                <a:close/>
                <a:moveTo>
                  <a:pt x="5136" y="749"/>
                </a:moveTo>
                <a:cubicBezTo>
                  <a:pt x="5325" y="749"/>
                  <a:pt x="5482" y="906"/>
                  <a:pt x="5482" y="1095"/>
                </a:cubicBezTo>
                <a:lnTo>
                  <a:pt x="5482" y="4214"/>
                </a:lnTo>
                <a:cubicBezTo>
                  <a:pt x="5356" y="4151"/>
                  <a:pt x="5230" y="4151"/>
                  <a:pt x="5136" y="4151"/>
                </a:cubicBezTo>
                <a:cubicBezTo>
                  <a:pt x="5010" y="4151"/>
                  <a:pt x="4884" y="4151"/>
                  <a:pt x="4758" y="4214"/>
                </a:cubicBezTo>
                <a:lnTo>
                  <a:pt x="4758" y="1095"/>
                </a:lnTo>
                <a:cubicBezTo>
                  <a:pt x="4758" y="906"/>
                  <a:pt x="4915" y="749"/>
                  <a:pt x="5136" y="749"/>
                </a:cubicBezTo>
                <a:close/>
                <a:moveTo>
                  <a:pt x="5136" y="4844"/>
                </a:moveTo>
                <a:cubicBezTo>
                  <a:pt x="5671" y="4844"/>
                  <a:pt x="6144" y="5317"/>
                  <a:pt x="6144" y="5852"/>
                </a:cubicBezTo>
                <a:cubicBezTo>
                  <a:pt x="6144" y="6419"/>
                  <a:pt x="5671" y="6861"/>
                  <a:pt x="5136" y="6861"/>
                </a:cubicBezTo>
                <a:cubicBezTo>
                  <a:pt x="4568" y="6861"/>
                  <a:pt x="4096" y="6388"/>
                  <a:pt x="4096" y="5852"/>
                </a:cubicBezTo>
                <a:cubicBezTo>
                  <a:pt x="4096" y="5317"/>
                  <a:pt x="4568" y="4844"/>
                  <a:pt x="5136" y="4844"/>
                </a:cubicBezTo>
                <a:close/>
                <a:moveTo>
                  <a:pt x="4096" y="1442"/>
                </a:moveTo>
                <a:lnTo>
                  <a:pt x="4096" y="4529"/>
                </a:lnTo>
                <a:cubicBezTo>
                  <a:pt x="3655" y="4844"/>
                  <a:pt x="3434" y="5348"/>
                  <a:pt x="3434" y="5884"/>
                </a:cubicBezTo>
                <a:cubicBezTo>
                  <a:pt x="3434" y="6136"/>
                  <a:pt x="3466" y="6419"/>
                  <a:pt x="3592" y="6609"/>
                </a:cubicBezTo>
                <a:lnTo>
                  <a:pt x="2332" y="8184"/>
                </a:lnTo>
                <a:cubicBezTo>
                  <a:pt x="1323" y="7522"/>
                  <a:pt x="725" y="6356"/>
                  <a:pt x="725" y="5159"/>
                </a:cubicBezTo>
                <a:cubicBezTo>
                  <a:pt x="662" y="3143"/>
                  <a:pt x="2206" y="1568"/>
                  <a:pt x="4096" y="1442"/>
                </a:cubicBezTo>
                <a:close/>
                <a:moveTo>
                  <a:pt x="8916" y="3521"/>
                </a:moveTo>
                <a:lnTo>
                  <a:pt x="8916" y="4466"/>
                </a:lnTo>
                <a:cubicBezTo>
                  <a:pt x="8916" y="4529"/>
                  <a:pt x="8916" y="4592"/>
                  <a:pt x="8948" y="4624"/>
                </a:cubicBezTo>
                <a:lnTo>
                  <a:pt x="9798" y="6419"/>
                </a:lnTo>
                <a:cubicBezTo>
                  <a:pt x="9893" y="6577"/>
                  <a:pt x="9798" y="6672"/>
                  <a:pt x="9798" y="6735"/>
                </a:cubicBezTo>
                <a:cubicBezTo>
                  <a:pt x="9767" y="6766"/>
                  <a:pt x="9704" y="6892"/>
                  <a:pt x="9546" y="6892"/>
                </a:cubicBezTo>
                <a:lnTo>
                  <a:pt x="9263" y="6892"/>
                </a:lnTo>
                <a:cubicBezTo>
                  <a:pt x="9074" y="6892"/>
                  <a:pt x="8916" y="7050"/>
                  <a:pt x="8916" y="7239"/>
                </a:cubicBezTo>
                <a:lnTo>
                  <a:pt x="8916" y="8341"/>
                </a:lnTo>
                <a:cubicBezTo>
                  <a:pt x="8633" y="8467"/>
                  <a:pt x="8381" y="8656"/>
                  <a:pt x="8286" y="8971"/>
                </a:cubicBezTo>
                <a:lnTo>
                  <a:pt x="6522" y="8971"/>
                </a:lnTo>
                <a:cubicBezTo>
                  <a:pt x="5955" y="8971"/>
                  <a:pt x="5482" y="8499"/>
                  <a:pt x="5482" y="7932"/>
                </a:cubicBezTo>
                <a:lnTo>
                  <a:pt x="5482" y="7554"/>
                </a:lnTo>
                <a:cubicBezTo>
                  <a:pt x="6270" y="7396"/>
                  <a:pt x="6868" y="6672"/>
                  <a:pt x="6868" y="5852"/>
                </a:cubicBezTo>
                <a:cubicBezTo>
                  <a:pt x="6868" y="5317"/>
                  <a:pt x="6585" y="4781"/>
                  <a:pt x="6207" y="4466"/>
                </a:cubicBezTo>
                <a:lnTo>
                  <a:pt x="6207" y="4088"/>
                </a:lnTo>
                <a:lnTo>
                  <a:pt x="8916" y="3521"/>
                </a:lnTo>
                <a:close/>
                <a:moveTo>
                  <a:pt x="9231" y="8940"/>
                </a:moveTo>
                <a:cubicBezTo>
                  <a:pt x="9420" y="8940"/>
                  <a:pt x="9578" y="9097"/>
                  <a:pt x="9578" y="9286"/>
                </a:cubicBezTo>
                <a:cubicBezTo>
                  <a:pt x="9578" y="9475"/>
                  <a:pt x="9420" y="9633"/>
                  <a:pt x="9231" y="9633"/>
                </a:cubicBezTo>
                <a:cubicBezTo>
                  <a:pt x="9011" y="9633"/>
                  <a:pt x="8853" y="9475"/>
                  <a:pt x="8853" y="9286"/>
                </a:cubicBezTo>
                <a:cubicBezTo>
                  <a:pt x="8853" y="9097"/>
                  <a:pt x="9011" y="8940"/>
                  <a:pt x="9231" y="8940"/>
                </a:cubicBezTo>
                <a:close/>
                <a:moveTo>
                  <a:pt x="3970" y="7144"/>
                </a:moveTo>
                <a:cubicBezTo>
                  <a:pt x="4222" y="7365"/>
                  <a:pt x="4442" y="7522"/>
                  <a:pt x="4758" y="7554"/>
                </a:cubicBezTo>
                <a:lnTo>
                  <a:pt x="4758" y="7932"/>
                </a:lnTo>
                <a:cubicBezTo>
                  <a:pt x="4758" y="8877"/>
                  <a:pt x="5514" y="9633"/>
                  <a:pt x="6459" y="9633"/>
                </a:cubicBezTo>
                <a:lnTo>
                  <a:pt x="8223" y="9633"/>
                </a:lnTo>
                <a:cubicBezTo>
                  <a:pt x="8286" y="9727"/>
                  <a:pt x="8318" y="9791"/>
                  <a:pt x="8349" y="9822"/>
                </a:cubicBezTo>
                <a:cubicBezTo>
                  <a:pt x="8034" y="10137"/>
                  <a:pt x="7593" y="10295"/>
                  <a:pt x="7183" y="10295"/>
                </a:cubicBezTo>
                <a:lnTo>
                  <a:pt x="5797" y="10295"/>
                </a:lnTo>
                <a:cubicBezTo>
                  <a:pt x="5608" y="10295"/>
                  <a:pt x="5451" y="10452"/>
                  <a:pt x="5451" y="10673"/>
                </a:cubicBezTo>
                <a:lnTo>
                  <a:pt x="5451" y="11051"/>
                </a:lnTo>
                <a:lnTo>
                  <a:pt x="2710" y="11051"/>
                </a:lnTo>
                <a:lnTo>
                  <a:pt x="2710" y="8719"/>
                </a:lnTo>
                <a:lnTo>
                  <a:pt x="3970" y="7144"/>
                </a:lnTo>
                <a:close/>
                <a:moveTo>
                  <a:pt x="9629" y="0"/>
                </a:moveTo>
                <a:cubicBezTo>
                  <a:pt x="9278" y="0"/>
                  <a:pt x="8932" y="134"/>
                  <a:pt x="8664" y="402"/>
                </a:cubicBezTo>
                <a:lnTo>
                  <a:pt x="8412" y="686"/>
                </a:lnTo>
                <a:lnTo>
                  <a:pt x="6144" y="686"/>
                </a:lnTo>
                <a:cubicBezTo>
                  <a:pt x="5986" y="308"/>
                  <a:pt x="5640" y="24"/>
                  <a:pt x="5167" y="24"/>
                </a:cubicBezTo>
                <a:cubicBezTo>
                  <a:pt x="4726" y="24"/>
                  <a:pt x="4348" y="308"/>
                  <a:pt x="4190" y="686"/>
                </a:cubicBezTo>
                <a:cubicBezTo>
                  <a:pt x="1859" y="812"/>
                  <a:pt x="0" y="2702"/>
                  <a:pt x="0" y="5033"/>
                </a:cubicBezTo>
                <a:cubicBezTo>
                  <a:pt x="0" y="6514"/>
                  <a:pt x="725" y="7900"/>
                  <a:pt x="1922" y="8688"/>
                </a:cubicBezTo>
                <a:lnTo>
                  <a:pt x="2048" y="8782"/>
                </a:lnTo>
                <a:lnTo>
                  <a:pt x="2048" y="11366"/>
                </a:lnTo>
                <a:cubicBezTo>
                  <a:pt x="2048" y="11555"/>
                  <a:pt x="2206" y="11712"/>
                  <a:pt x="2426" y="11712"/>
                </a:cubicBezTo>
                <a:lnTo>
                  <a:pt x="5829" y="11712"/>
                </a:lnTo>
                <a:cubicBezTo>
                  <a:pt x="6018" y="11712"/>
                  <a:pt x="6207" y="11555"/>
                  <a:pt x="6207" y="11366"/>
                </a:cubicBezTo>
                <a:lnTo>
                  <a:pt x="6207" y="10956"/>
                </a:lnTo>
                <a:lnTo>
                  <a:pt x="7215" y="10956"/>
                </a:lnTo>
                <a:cubicBezTo>
                  <a:pt x="7877" y="10956"/>
                  <a:pt x="8475" y="10704"/>
                  <a:pt x="8948" y="10232"/>
                </a:cubicBezTo>
                <a:cubicBezTo>
                  <a:pt x="9074" y="10263"/>
                  <a:pt x="9137" y="10263"/>
                  <a:pt x="9263" y="10263"/>
                </a:cubicBezTo>
                <a:cubicBezTo>
                  <a:pt x="9830" y="10263"/>
                  <a:pt x="10302" y="9791"/>
                  <a:pt x="10302" y="9223"/>
                </a:cubicBezTo>
                <a:cubicBezTo>
                  <a:pt x="10302" y="8814"/>
                  <a:pt x="10019" y="8404"/>
                  <a:pt x="9609" y="8247"/>
                </a:cubicBezTo>
                <a:lnTo>
                  <a:pt x="9609" y="7491"/>
                </a:lnTo>
                <a:cubicBezTo>
                  <a:pt x="9924" y="7459"/>
                  <a:pt x="10239" y="7302"/>
                  <a:pt x="10397" y="7018"/>
                </a:cubicBezTo>
                <a:cubicBezTo>
                  <a:pt x="10617" y="6703"/>
                  <a:pt x="10617" y="6356"/>
                  <a:pt x="10460" y="6041"/>
                </a:cubicBezTo>
                <a:lnTo>
                  <a:pt x="9609" y="4403"/>
                </a:lnTo>
                <a:lnTo>
                  <a:pt x="9609" y="3332"/>
                </a:lnTo>
                <a:lnTo>
                  <a:pt x="10617" y="2355"/>
                </a:lnTo>
                <a:cubicBezTo>
                  <a:pt x="11153" y="1788"/>
                  <a:pt x="11153" y="938"/>
                  <a:pt x="10617" y="402"/>
                </a:cubicBezTo>
                <a:cubicBezTo>
                  <a:pt x="10334" y="134"/>
                  <a:pt x="9979" y="0"/>
                  <a:pt x="96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235" name="Google Shape;235;p21"/>
          <p:cNvGrpSpPr/>
          <p:nvPr/>
        </p:nvGrpSpPr>
        <p:grpSpPr>
          <a:xfrm>
            <a:off x="3578999" y="1379427"/>
            <a:ext cx="1986001" cy="2978173"/>
            <a:chOff x="3578999" y="1379427"/>
            <a:chExt cx="1986001" cy="2978173"/>
          </a:xfrm>
        </p:grpSpPr>
        <p:sp>
          <p:nvSpPr>
            <p:cNvPr id="236" name="Google Shape;236;p21"/>
            <p:cNvSpPr txBox="1"/>
            <p:nvPr/>
          </p:nvSpPr>
          <p:spPr>
            <a:xfrm>
              <a:off x="3579000" y="3603652"/>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VENUS</a:t>
              </a:r>
              <a:endParaRPr sz="2200">
                <a:solidFill>
                  <a:schemeClr val="dk1"/>
                </a:solidFill>
                <a:latin typeface="Audiowide"/>
                <a:ea typeface="Audiowide"/>
                <a:cs typeface="Audiowide"/>
                <a:sym typeface="Audiowide"/>
              </a:endParaRPr>
            </a:p>
          </p:txBody>
        </p:sp>
        <p:sp>
          <p:nvSpPr>
            <p:cNvPr id="237" name="Google Shape;237;p21"/>
            <p:cNvSpPr txBox="1"/>
            <p:nvPr/>
          </p:nvSpPr>
          <p:spPr>
            <a:xfrm>
              <a:off x="3578999" y="3872800"/>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Venus has extremely high temperatures</a:t>
              </a:r>
              <a:endParaRPr>
                <a:solidFill>
                  <a:schemeClr val="dk2"/>
                </a:solidFill>
                <a:latin typeface="Titillium Web"/>
                <a:ea typeface="Titillium Web"/>
                <a:cs typeface="Titillium Web"/>
                <a:sym typeface="Titillium Web"/>
              </a:endParaRPr>
            </a:p>
          </p:txBody>
        </p:sp>
        <p:sp>
          <p:nvSpPr>
            <p:cNvPr id="238" name="Google Shape;238;p21"/>
            <p:cNvSpPr txBox="1"/>
            <p:nvPr/>
          </p:nvSpPr>
          <p:spPr>
            <a:xfrm>
              <a:off x="3579000" y="1379427"/>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Audiowide"/>
                  <a:ea typeface="Audiowide"/>
                  <a:cs typeface="Audiowide"/>
                  <a:sym typeface="Audiowide"/>
                </a:rPr>
                <a:t>60%</a:t>
              </a:r>
              <a:endParaRPr sz="2200">
                <a:solidFill>
                  <a:schemeClr val="dk2"/>
                </a:solidFill>
                <a:latin typeface="Audiowide"/>
                <a:ea typeface="Audiowide"/>
                <a:cs typeface="Audiowide"/>
                <a:sym typeface="Audiowide"/>
              </a:endParaRPr>
            </a:p>
          </p:txBody>
        </p:sp>
      </p:grpSp>
      <p:grpSp>
        <p:nvGrpSpPr>
          <p:cNvPr id="239" name="Google Shape;239;p21"/>
          <p:cNvGrpSpPr/>
          <p:nvPr/>
        </p:nvGrpSpPr>
        <p:grpSpPr>
          <a:xfrm>
            <a:off x="6419975" y="1379450"/>
            <a:ext cx="1986000" cy="2978150"/>
            <a:chOff x="6419975" y="1379450"/>
            <a:chExt cx="1986000" cy="2978150"/>
          </a:xfrm>
        </p:grpSpPr>
        <p:sp>
          <p:nvSpPr>
            <p:cNvPr id="240" name="Google Shape;240;p21"/>
            <p:cNvSpPr txBox="1"/>
            <p:nvPr/>
          </p:nvSpPr>
          <p:spPr>
            <a:xfrm>
              <a:off x="6419975" y="3603675"/>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MERCURY</a:t>
              </a:r>
              <a:endParaRPr sz="2200">
                <a:solidFill>
                  <a:schemeClr val="dk1"/>
                </a:solidFill>
                <a:latin typeface="Audiowide"/>
                <a:ea typeface="Audiowide"/>
                <a:cs typeface="Audiowide"/>
                <a:sym typeface="Audiowide"/>
              </a:endParaRPr>
            </a:p>
          </p:txBody>
        </p:sp>
        <p:sp>
          <p:nvSpPr>
            <p:cNvPr id="241" name="Google Shape;241;p21"/>
            <p:cNvSpPr txBox="1"/>
            <p:nvPr/>
          </p:nvSpPr>
          <p:spPr>
            <a:xfrm>
              <a:off x="6419975" y="3872800"/>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a:t>
              </a:r>
              <a:endParaRPr>
                <a:solidFill>
                  <a:schemeClr val="dk2"/>
                </a:solidFill>
                <a:latin typeface="Titillium Web"/>
                <a:ea typeface="Titillium Web"/>
                <a:cs typeface="Titillium Web"/>
                <a:sym typeface="Titillium Web"/>
              </a:endParaRPr>
            </a:p>
          </p:txBody>
        </p:sp>
        <p:sp>
          <p:nvSpPr>
            <p:cNvPr id="242" name="Google Shape;242;p21"/>
            <p:cNvSpPr txBox="1"/>
            <p:nvPr/>
          </p:nvSpPr>
          <p:spPr>
            <a:xfrm>
              <a:off x="6419975" y="1379450"/>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Audiowide"/>
                  <a:ea typeface="Audiowide"/>
                  <a:cs typeface="Audiowide"/>
                  <a:sym typeface="Audiowide"/>
                </a:rPr>
                <a:t>55%</a:t>
              </a:r>
              <a:endParaRPr sz="2200">
                <a:solidFill>
                  <a:schemeClr val="dk2"/>
                </a:solidFill>
                <a:latin typeface="Audiowide"/>
                <a:ea typeface="Audiowide"/>
                <a:cs typeface="Audiowide"/>
                <a:sym typeface="Audiowide"/>
              </a:endParaRPr>
            </a:p>
          </p:txBody>
        </p:sp>
      </p:grpSp>
      <p:grpSp>
        <p:nvGrpSpPr>
          <p:cNvPr id="243" name="Google Shape;243;p21"/>
          <p:cNvGrpSpPr/>
          <p:nvPr/>
        </p:nvGrpSpPr>
        <p:grpSpPr>
          <a:xfrm>
            <a:off x="713225" y="1379427"/>
            <a:ext cx="1986000" cy="2978173"/>
            <a:chOff x="713225" y="1379427"/>
            <a:chExt cx="1986000" cy="2978173"/>
          </a:xfrm>
        </p:grpSpPr>
        <p:sp>
          <p:nvSpPr>
            <p:cNvPr id="244" name="Google Shape;244;p21"/>
            <p:cNvSpPr txBox="1"/>
            <p:nvPr/>
          </p:nvSpPr>
          <p:spPr>
            <a:xfrm>
              <a:off x="713225" y="3872800"/>
              <a:ext cx="19860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tillium Web"/>
                  <a:ea typeface="Titillium Web"/>
                  <a:cs typeface="Titillium Web"/>
                  <a:sym typeface="Titillium Web"/>
                </a:rPr>
                <a:t>Mars is actually a very cold place</a:t>
              </a:r>
              <a:endParaRPr>
                <a:solidFill>
                  <a:schemeClr val="dk2"/>
                </a:solidFill>
                <a:latin typeface="Titillium Web"/>
                <a:ea typeface="Titillium Web"/>
                <a:cs typeface="Titillium Web"/>
                <a:sym typeface="Titillium Web"/>
              </a:endParaRPr>
            </a:p>
          </p:txBody>
        </p:sp>
        <p:sp>
          <p:nvSpPr>
            <p:cNvPr id="245" name="Google Shape;245;p21"/>
            <p:cNvSpPr txBox="1"/>
            <p:nvPr/>
          </p:nvSpPr>
          <p:spPr>
            <a:xfrm>
              <a:off x="713225" y="3603652"/>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Audiowide"/>
                  <a:ea typeface="Audiowide"/>
                  <a:cs typeface="Audiowide"/>
                  <a:sym typeface="Audiowide"/>
                </a:rPr>
                <a:t>MARS</a:t>
              </a:r>
              <a:endParaRPr sz="2200">
                <a:solidFill>
                  <a:schemeClr val="dk1"/>
                </a:solidFill>
                <a:latin typeface="Audiowide"/>
                <a:ea typeface="Audiowide"/>
                <a:cs typeface="Audiowide"/>
                <a:sym typeface="Audiowide"/>
              </a:endParaRPr>
            </a:p>
          </p:txBody>
        </p:sp>
        <p:sp>
          <p:nvSpPr>
            <p:cNvPr id="246" name="Google Shape;246;p21"/>
            <p:cNvSpPr txBox="1"/>
            <p:nvPr/>
          </p:nvSpPr>
          <p:spPr>
            <a:xfrm>
              <a:off x="713225" y="1379427"/>
              <a:ext cx="19860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Audiowide"/>
                  <a:ea typeface="Audiowide"/>
                  <a:cs typeface="Audiowide"/>
                  <a:sym typeface="Audiowide"/>
                </a:rPr>
                <a:t>75%</a:t>
              </a:r>
              <a:endParaRPr sz="2200">
                <a:solidFill>
                  <a:schemeClr val="dk2"/>
                </a:solidFill>
                <a:latin typeface="Audiowide"/>
                <a:ea typeface="Audiowide"/>
                <a:cs typeface="Audiowide"/>
                <a:sym typeface="Audiowide"/>
              </a:endParaRPr>
            </a:p>
          </p:txBody>
        </p:sp>
      </p:grpSp>
      <p:sp>
        <p:nvSpPr>
          <p:cNvPr id="247" name="Google Shape;247;p21"/>
          <p:cNvSpPr/>
          <p:nvPr/>
        </p:nvSpPr>
        <p:spPr>
          <a:xfrm>
            <a:off x="958323" y="1909608"/>
            <a:ext cx="1495800" cy="1495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958314" y="1909608"/>
            <a:ext cx="1495800" cy="1495800"/>
          </a:xfrm>
          <a:prstGeom prst="pie">
            <a:avLst>
              <a:gd fmla="val 16261269" name="adj1"/>
              <a:gd fmla="val 10839420" name="adj2"/>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3824114" y="1909608"/>
            <a:ext cx="1495800" cy="1495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3824130" y="1909608"/>
            <a:ext cx="1495800" cy="1495800"/>
          </a:xfrm>
          <a:prstGeom prst="pie">
            <a:avLst>
              <a:gd fmla="val 16261269" name="adj1"/>
              <a:gd fmla="val 7889386" name="adj2"/>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6665064" y="1909608"/>
            <a:ext cx="1495800" cy="1495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6665080" y="1909608"/>
            <a:ext cx="1495800" cy="1495800"/>
          </a:xfrm>
          <a:prstGeom prst="pie">
            <a:avLst>
              <a:gd fmla="val 16261269" name="adj1"/>
              <a:gd fmla="val 6667211" name="adj2"/>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sp>
        <p:nvSpPr>
          <p:cNvPr id="258" name="Google Shape;258;p22"/>
          <p:cNvSpPr/>
          <p:nvPr/>
        </p:nvSpPr>
        <p:spPr>
          <a:xfrm>
            <a:off x="4213050" y="1909250"/>
            <a:ext cx="7182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VS</a:t>
            </a:r>
            <a:endParaRPr sz="2200">
              <a:solidFill>
                <a:schemeClr val="dk1"/>
              </a:solidFill>
              <a:latin typeface="Audiowide"/>
              <a:ea typeface="Audiowide"/>
              <a:cs typeface="Audiowide"/>
              <a:sym typeface="Audiowide"/>
            </a:endParaRPr>
          </a:p>
        </p:txBody>
      </p:sp>
      <p:grpSp>
        <p:nvGrpSpPr>
          <p:cNvPr id="259" name="Google Shape;259;p22"/>
          <p:cNvGrpSpPr/>
          <p:nvPr/>
        </p:nvGrpSpPr>
        <p:grpSpPr>
          <a:xfrm>
            <a:off x="941850" y="1828700"/>
            <a:ext cx="2737575" cy="2681300"/>
            <a:chOff x="941850" y="1828700"/>
            <a:chExt cx="2737575" cy="2681300"/>
          </a:xfrm>
        </p:grpSpPr>
        <p:sp>
          <p:nvSpPr>
            <p:cNvPr id="260" name="Google Shape;260;p22"/>
            <p:cNvSpPr/>
            <p:nvPr/>
          </p:nvSpPr>
          <p:spPr>
            <a:xfrm>
              <a:off x="941925" y="1828700"/>
              <a:ext cx="2737500" cy="5727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txBox="1"/>
            <p:nvPr/>
          </p:nvSpPr>
          <p:spPr>
            <a:xfrm>
              <a:off x="941850" y="3654100"/>
              <a:ext cx="2737500" cy="85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Mercury is the closest planet to the Sun and the smallest one of all the planets in the Solar System</a:t>
              </a:r>
              <a:endParaRPr>
                <a:solidFill>
                  <a:schemeClr val="dk2"/>
                </a:solidFill>
                <a:latin typeface="Titillium Web"/>
                <a:ea typeface="Titillium Web"/>
                <a:cs typeface="Titillium Web"/>
                <a:sym typeface="Titillium Web"/>
              </a:endParaRPr>
            </a:p>
          </p:txBody>
        </p:sp>
        <p:sp>
          <p:nvSpPr>
            <p:cNvPr id="262" name="Google Shape;262;p22"/>
            <p:cNvSpPr/>
            <p:nvPr/>
          </p:nvSpPr>
          <p:spPr>
            <a:xfrm>
              <a:off x="1715950" y="1909250"/>
              <a:ext cx="11898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US</a:t>
              </a:r>
              <a:endParaRPr sz="2200">
                <a:solidFill>
                  <a:schemeClr val="dk1"/>
                </a:solidFill>
                <a:latin typeface="Audiowide"/>
                <a:ea typeface="Audiowide"/>
                <a:cs typeface="Audiowide"/>
                <a:sym typeface="Audiowide"/>
              </a:endParaRPr>
            </a:p>
          </p:txBody>
        </p:sp>
      </p:grpSp>
      <p:grpSp>
        <p:nvGrpSpPr>
          <p:cNvPr id="263" name="Google Shape;263;p22"/>
          <p:cNvGrpSpPr/>
          <p:nvPr/>
        </p:nvGrpSpPr>
        <p:grpSpPr>
          <a:xfrm>
            <a:off x="5464575" y="1828700"/>
            <a:ext cx="2737500" cy="2681300"/>
            <a:chOff x="5464575" y="1828700"/>
            <a:chExt cx="2737500" cy="2681300"/>
          </a:xfrm>
        </p:grpSpPr>
        <p:sp>
          <p:nvSpPr>
            <p:cNvPr id="264" name="Google Shape;264;p22"/>
            <p:cNvSpPr/>
            <p:nvPr/>
          </p:nvSpPr>
          <p:spPr>
            <a:xfrm rot="10800000">
              <a:off x="5464575" y="1828700"/>
              <a:ext cx="2737500" cy="572700"/>
            </a:xfrm>
            <a:prstGeom prst="chevron">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txBox="1"/>
            <p:nvPr/>
          </p:nvSpPr>
          <p:spPr>
            <a:xfrm>
              <a:off x="5464575" y="3654100"/>
              <a:ext cx="2737500" cy="85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Titillium Web"/>
                  <a:ea typeface="Titillium Web"/>
                  <a:cs typeface="Titillium Web"/>
                  <a:sym typeface="Titillium Web"/>
                </a:rPr>
                <a:t>Venus is the second planet from the Sun. It’s terribly hot, even hotter than Mercury</a:t>
              </a:r>
              <a:endParaRPr>
                <a:solidFill>
                  <a:schemeClr val="dk2"/>
                </a:solidFill>
                <a:latin typeface="Titillium Web"/>
                <a:ea typeface="Titillium Web"/>
                <a:cs typeface="Titillium Web"/>
                <a:sym typeface="Titillium Web"/>
              </a:endParaRPr>
            </a:p>
          </p:txBody>
        </p:sp>
        <p:sp>
          <p:nvSpPr>
            <p:cNvPr id="266" name="Google Shape;266;p22"/>
            <p:cNvSpPr/>
            <p:nvPr/>
          </p:nvSpPr>
          <p:spPr>
            <a:xfrm>
              <a:off x="6216950" y="1909250"/>
              <a:ext cx="12333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1"/>
                  </a:solidFill>
                  <a:latin typeface="Audiowide"/>
                  <a:ea typeface="Audiowide"/>
                  <a:cs typeface="Audiowide"/>
                  <a:sym typeface="Audiowide"/>
                </a:rPr>
                <a:t>THEM</a:t>
              </a:r>
              <a:endParaRPr sz="2200">
                <a:solidFill>
                  <a:schemeClr val="dk1"/>
                </a:solidFill>
                <a:latin typeface="Audiowide"/>
                <a:ea typeface="Audiowide"/>
                <a:cs typeface="Audiowide"/>
                <a:sym typeface="Audiowide"/>
              </a:endParaRPr>
            </a:p>
          </p:txBody>
        </p:sp>
      </p:grpSp>
      <p:cxnSp>
        <p:nvCxnSpPr>
          <p:cNvPr id="267" name="Google Shape;267;p22"/>
          <p:cNvCxnSpPr>
            <a:stCxn id="260" idx="2"/>
            <a:endCxn id="261" idx="0"/>
          </p:cNvCxnSpPr>
          <p:nvPr/>
        </p:nvCxnSpPr>
        <p:spPr>
          <a:xfrm flipH="1" rot="-5400000">
            <a:off x="1612650" y="2956250"/>
            <a:ext cx="1252800" cy="143100"/>
          </a:xfrm>
          <a:prstGeom prst="bentConnector3">
            <a:avLst>
              <a:gd fmla="val 49996" name="adj1"/>
            </a:avLst>
          </a:prstGeom>
          <a:noFill/>
          <a:ln cap="flat" cmpd="sng" w="19050">
            <a:solidFill>
              <a:schemeClr val="dk2"/>
            </a:solidFill>
            <a:prstDash val="solid"/>
            <a:round/>
            <a:headEnd len="med" w="med" type="none"/>
            <a:tailEnd len="med" w="med" type="none"/>
          </a:ln>
        </p:spPr>
      </p:cxnSp>
      <p:cxnSp>
        <p:nvCxnSpPr>
          <p:cNvPr id="268" name="Google Shape;268;p22"/>
          <p:cNvCxnSpPr>
            <a:stCxn id="264" idx="0"/>
            <a:endCxn id="265" idx="0"/>
          </p:cNvCxnSpPr>
          <p:nvPr/>
        </p:nvCxnSpPr>
        <p:spPr>
          <a:xfrm rot="5400000">
            <a:off x="6278550" y="2956250"/>
            <a:ext cx="1252800" cy="143100"/>
          </a:xfrm>
          <a:prstGeom prst="bentConnector3">
            <a:avLst>
              <a:gd fmla="val 49996" name="adj1"/>
            </a:avLst>
          </a:prstGeom>
          <a:noFill/>
          <a:ln cap="flat" cmpd="sng" w="19050">
            <a:solidFill>
              <a:schemeClr val="dk2"/>
            </a:solidFill>
            <a:prstDash val="solid"/>
            <a:round/>
            <a:headEnd len="med" w="med" type="none"/>
            <a:tailEnd len="med" w="med" type="none"/>
          </a:ln>
        </p:spPr>
      </p:cxnSp>
      <p:grpSp>
        <p:nvGrpSpPr>
          <p:cNvPr id="269" name="Google Shape;269;p22"/>
          <p:cNvGrpSpPr/>
          <p:nvPr/>
        </p:nvGrpSpPr>
        <p:grpSpPr>
          <a:xfrm>
            <a:off x="6581854" y="1194611"/>
            <a:ext cx="502943" cy="457215"/>
            <a:chOff x="6239575" y="4416275"/>
            <a:chExt cx="489625" cy="449175"/>
          </a:xfrm>
        </p:grpSpPr>
        <p:sp>
          <p:nvSpPr>
            <p:cNvPr id="270" name="Google Shape;270;p22"/>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1" name="Google Shape;271;p22"/>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 name="Google Shape;272;p22"/>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73" name="Google Shape;273;p22"/>
          <p:cNvGrpSpPr/>
          <p:nvPr/>
        </p:nvGrpSpPr>
        <p:grpSpPr>
          <a:xfrm>
            <a:off x="2074230" y="1171757"/>
            <a:ext cx="472741" cy="502922"/>
            <a:chOff x="5421475" y="1945825"/>
            <a:chExt cx="278050" cy="296150"/>
          </a:xfrm>
        </p:grpSpPr>
        <p:sp>
          <p:nvSpPr>
            <p:cNvPr id="274" name="Google Shape;274;p22"/>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2" name="Google Shape;282;p22"/>
          <p:cNvCxnSpPr>
            <a:stCxn id="258" idx="2"/>
          </p:cNvCxnSpPr>
          <p:nvPr/>
        </p:nvCxnSpPr>
        <p:spPr>
          <a:xfrm flipH="1" rot="-5400000">
            <a:off x="3471300" y="3421700"/>
            <a:ext cx="2202300" cy="600"/>
          </a:xfrm>
          <a:prstGeom prst="bentConnector3">
            <a:avLst>
              <a:gd fmla="val 500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EXPLORATION MISSION</a:t>
            </a:r>
            <a:endParaRPr/>
          </a:p>
        </p:txBody>
      </p:sp>
      <p:grpSp>
        <p:nvGrpSpPr>
          <p:cNvPr id="288" name="Google Shape;288;p23"/>
          <p:cNvGrpSpPr/>
          <p:nvPr/>
        </p:nvGrpSpPr>
        <p:grpSpPr>
          <a:xfrm>
            <a:off x="1141211" y="1300979"/>
            <a:ext cx="2945958" cy="2946353"/>
            <a:chOff x="5413641" y="1145773"/>
            <a:chExt cx="2851847" cy="2851953"/>
          </a:xfrm>
        </p:grpSpPr>
        <p:sp>
          <p:nvSpPr>
            <p:cNvPr id="289" name="Google Shape;289;p23"/>
            <p:cNvSpPr/>
            <p:nvPr/>
          </p:nvSpPr>
          <p:spPr>
            <a:xfrm>
              <a:off x="5413641" y="1145773"/>
              <a:ext cx="2851847" cy="2851953"/>
            </a:xfrm>
            <a:custGeom>
              <a:rect b="b" l="l" r="r" t="t"/>
              <a:pathLst>
                <a:path extrusionOk="0" h="26923" w="26922">
                  <a:moveTo>
                    <a:pt x="14798" y="1589"/>
                  </a:moveTo>
                  <a:lnTo>
                    <a:pt x="14798" y="1589"/>
                  </a:lnTo>
                  <a:cubicBezTo>
                    <a:pt x="14798" y="1589"/>
                    <a:pt x="14797" y="1589"/>
                    <a:pt x="14797" y="1589"/>
                  </a:cubicBezTo>
                  <a:cubicBezTo>
                    <a:pt x="14796" y="1590"/>
                    <a:pt x="14796" y="1591"/>
                    <a:pt x="14796" y="1592"/>
                  </a:cubicBezTo>
                  <a:lnTo>
                    <a:pt x="14796" y="1592"/>
                  </a:lnTo>
                  <a:cubicBezTo>
                    <a:pt x="14797" y="1591"/>
                    <a:pt x="14797" y="1590"/>
                    <a:pt x="14798" y="1589"/>
                  </a:cubicBezTo>
                  <a:close/>
                  <a:moveTo>
                    <a:pt x="14796" y="1592"/>
                  </a:moveTo>
                  <a:cubicBezTo>
                    <a:pt x="14790" y="1599"/>
                    <a:pt x="14779" y="1614"/>
                    <a:pt x="14766" y="1639"/>
                  </a:cubicBezTo>
                  <a:cubicBezTo>
                    <a:pt x="14756" y="1657"/>
                    <a:pt x="14747" y="1682"/>
                    <a:pt x="14742" y="1710"/>
                  </a:cubicBezTo>
                  <a:cubicBezTo>
                    <a:pt x="14736" y="1723"/>
                    <a:pt x="14736" y="1738"/>
                    <a:pt x="14735" y="1755"/>
                  </a:cubicBezTo>
                  <a:cubicBezTo>
                    <a:pt x="14733" y="1772"/>
                    <a:pt x="14732" y="1789"/>
                    <a:pt x="14735" y="1807"/>
                  </a:cubicBezTo>
                  <a:cubicBezTo>
                    <a:pt x="14739" y="1825"/>
                    <a:pt x="14739" y="1844"/>
                    <a:pt x="14743" y="1864"/>
                  </a:cubicBezTo>
                  <a:cubicBezTo>
                    <a:pt x="14750" y="1884"/>
                    <a:pt x="14756" y="1903"/>
                    <a:pt x="14763" y="1925"/>
                  </a:cubicBezTo>
                  <a:cubicBezTo>
                    <a:pt x="14772" y="1945"/>
                    <a:pt x="14786" y="1965"/>
                    <a:pt x="14795" y="1985"/>
                  </a:cubicBezTo>
                  <a:cubicBezTo>
                    <a:pt x="14802" y="1995"/>
                    <a:pt x="14807" y="2007"/>
                    <a:pt x="14814" y="2017"/>
                  </a:cubicBezTo>
                  <a:lnTo>
                    <a:pt x="14840" y="2047"/>
                  </a:lnTo>
                  <a:cubicBezTo>
                    <a:pt x="14856" y="2067"/>
                    <a:pt x="14870" y="2087"/>
                    <a:pt x="14891" y="2107"/>
                  </a:cubicBezTo>
                  <a:cubicBezTo>
                    <a:pt x="14911" y="2126"/>
                    <a:pt x="14934" y="2145"/>
                    <a:pt x="14954" y="2162"/>
                  </a:cubicBezTo>
                  <a:cubicBezTo>
                    <a:pt x="14963" y="2173"/>
                    <a:pt x="14975" y="2181"/>
                    <a:pt x="14985" y="2192"/>
                  </a:cubicBezTo>
                  <a:lnTo>
                    <a:pt x="15022" y="2216"/>
                  </a:lnTo>
                  <a:lnTo>
                    <a:pt x="15096" y="2267"/>
                  </a:lnTo>
                  <a:cubicBezTo>
                    <a:pt x="15146" y="2299"/>
                    <a:pt x="15202" y="2324"/>
                    <a:pt x="15253" y="2354"/>
                  </a:cubicBezTo>
                  <a:cubicBezTo>
                    <a:pt x="15306" y="2383"/>
                    <a:pt x="15365" y="2401"/>
                    <a:pt x="15417" y="2424"/>
                  </a:cubicBezTo>
                  <a:cubicBezTo>
                    <a:pt x="15468" y="2448"/>
                    <a:pt x="15522" y="2465"/>
                    <a:pt x="15574" y="2482"/>
                  </a:cubicBezTo>
                  <a:cubicBezTo>
                    <a:pt x="15625" y="2497"/>
                    <a:pt x="15674" y="2512"/>
                    <a:pt x="15716" y="2528"/>
                  </a:cubicBezTo>
                  <a:cubicBezTo>
                    <a:pt x="15808" y="2550"/>
                    <a:pt x="15883" y="2565"/>
                    <a:pt x="15937" y="2579"/>
                  </a:cubicBezTo>
                  <a:cubicBezTo>
                    <a:pt x="15990" y="2591"/>
                    <a:pt x="16021" y="2597"/>
                    <a:pt x="16021" y="2597"/>
                  </a:cubicBezTo>
                  <a:cubicBezTo>
                    <a:pt x="16021" y="2597"/>
                    <a:pt x="15992" y="2585"/>
                    <a:pt x="15942" y="2568"/>
                  </a:cubicBezTo>
                  <a:cubicBezTo>
                    <a:pt x="15891" y="2549"/>
                    <a:pt x="15820" y="2524"/>
                    <a:pt x="15734" y="2494"/>
                  </a:cubicBezTo>
                  <a:cubicBezTo>
                    <a:pt x="15692" y="2477"/>
                    <a:pt x="15647" y="2458"/>
                    <a:pt x="15598" y="2440"/>
                  </a:cubicBezTo>
                  <a:cubicBezTo>
                    <a:pt x="15549" y="2422"/>
                    <a:pt x="15499" y="2401"/>
                    <a:pt x="15451" y="2377"/>
                  </a:cubicBezTo>
                  <a:cubicBezTo>
                    <a:pt x="15400" y="2354"/>
                    <a:pt x="15346" y="2333"/>
                    <a:pt x="15298" y="2306"/>
                  </a:cubicBezTo>
                  <a:cubicBezTo>
                    <a:pt x="15249" y="2277"/>
                    <a:pt x="15195" y="2252"/>
                    <a:pt x="15148" y="2221"/>
                  </a:cubicBezTo>
                  <a:lnTo>
                    <a:pt x="15077" y="2174"/>
                  </a:lnTo>
                  <a:lnTo>
                    <a:pt x="15042" y="2152"/>
                  </a:lnTo>
                  <a:lnTo>
                    <a:pt x="15011" y="2126"/>
                  </a:lnTo>
                  <a:lnTo>
                    <a:pt x="14951" y="2075"/>
                  </a:lnTo>
                  <a:cubicBezTo>
                    <a:pt x="14934" y="2059"/>
                    <a:pt x="14917" y="2040"/>
                    <a:pt x="14901" y="2021"/>
                  </a:cubicBezTo>
                  <a:lnTo>
                    <a:pt x="14876" y="1995"/>
                  </a:lnTo>
                  <a:lnTo>
                    <a:pt x="14857" y="1968"/>
                  </a:lnTo>
                  <a:cubicBezTo>
                    <a:pt x="14846" y="1950"/>
                    <a:pt x="14830" y="1933"/>
                    <a:pt x="14822" y="1914"/>
                  </a:cubicBezTo>
                  <a:cubicBezTo>
                    <a:pt x="14814" y="1896"/>
                    <a:pt x="14806" y="1878"/>
                    <a:pt x="14797" y="1860"/>
                  </a:cubicBezTo>
                  <a:cubicBezTo>
                    <a:pt x="14790" y="1844"/>
                    <a:pt x="14787" y="1825"/>
                    <a:pt x="14782" y="1809"/>
                  </a:cubicBezTo>
                  <a:cubicBezTo>
                    <a:pt x="14775" y="1792"/>
                    <a:pt x="14776" y="1777"/>
                    <a:pt x="14774" y="1760"/>
                  </a:cubicBezTo>
                  <a:cubicBezTo>
                    <a:pt x="14772" y="1745"/>
                    <a:pt x="14770" y="1730"/>
                    <a:pt x="14770" y="1717"/>
                  </a:cubicBezTo>
                  <a:cubicBezTo>
                    <a:pt x="14770" y="1688"/>
                    <a:pt x="14775" y="1664"/>
                    <a:pt x="14779" y="1645"/>
                  </a:cubicBezTo>
                  <a:cubicBezTo>
                    <a:pt x="14785" y="1620"/>
                    <a:pt x="14792" y="1601"/>
                    <a:pt x="14796" y="1592"/>
                  </a:cubicBezTo>
                  <a:close/>
                  <a:moveTo>
                    <a:pt x="24132" y="8578"/>
                  </a:moveTo>
                  <a:cubicBezTo>
                    <a:pt x="24150" y="8578"/>
                    <a:pt x="24167" y="8581"/>
                    <a:pt x="24183" y="8585"/>
                  </a:cubicBezTo>
                  <a:cubicBezTo>
                    <a:pt x="24242" y="8600"/>
                    <a:pt x="24283" y="8632"/>
                    <a:pt x="24312" y="8659"/>
                  </a:cubicBezTo>
                  <a:cubicBezTo>
                    <a:pt x="24343" y="8686"/>
                    <a:pt x="24363" y="8710"/>
                    <a:pt x="24377" y="8729"/>
                  </a:cubicBezTo>
                  <a:cubicBezTo>
                    <a:pt x="24390" y="8747"/>
                    <a:pt x="24397" y="8756"/>
                    <a:pt x="24397" y="8756"/>
                  </a:cubicBezTo>
                  <a:cubicBezTo>
                    <a:pt x="24397" y="8756"/>
                    <a:pt x="24369" y="8720"/>
                    <a:pt x="24304" y="8670"/>
                  </a:cubicBezTo>
                  <a:cubicBezTo>
                    <a:pt x="24273" y="8647"/>
                    <a:pt x="24230" y="8622"/>
                    <a:pt x="24178" y="8612"/>
                  </a:cubicBezTo>
                  <a:cubicBezTo>
                    <a:pt x="24168" y="8610"/>
                    <a:pt x="24158" y="8609"/>
                    <a:pt x="24147" y="8609"/>
                  </a:cubicBezTo>
                  <a:cubicBezTo>
                    <a:pt x="24104" y="8609"/>
                    <a:pt x="24057" y="8627"/>
                    <a:pt x="24017" y="8661"/>
                  </a:cubicBezTo>
                  <a:cubicBezTo>
                    <a:pt x="23920" y="8748"/>
                    <a:pt x="23881" y="8912"/>
                    <a:pt x="23873" y="9077"/>
                  </a:cubicBezTo>
                  <a:cubicBezTo>
                    <a:pt x="23866" y="9245"/>
                    <a:pt x="23899" y="9426"/>
                    <a:pt x="23966" y="9593"/>
                  </a:cubicBezTo>
                  <a:cubicBezTo>
                    <a:pt x="23999" y="9674"/>
                    <a:pt x="24041" y="9755"/>
                    <a:pt x="24095" y="9821"/>
                  </a:cubicBezTo>
                  <a:cubicBezTo>
                    <a:pt x="24150" y="9885"/>
                    <a:pt x="24218" y="9938"/>
                    <a:pt x="24292" y="9946"/>
                  </a:cubicBezTo>
                  <a:cubicBezTo>
                    <a:pt x="24297" y="9946"/>
                    <a:pt x="24301" y="9946"/>
                    <a:pt x="24305" y="9946"/>
                  </a:cubicBezTo>
                  <a:cubicBezTo>
                    <a:pt x="24376" y="9946"/>
                    <a:pt x="24436" y="9906"/>
                    <a:pt x="24477" y="9849"/>
                  </a:cubicBezTo>
                  <a:cubicBezTo>
                    <a:pt x="24520" y="9789"/>
                    <a:pt x="24546" y="9717"/>
                    <a:pt x="24561" y="9654"/>
                  </a:cubicBezTo>
                  <a:cubicBezTo>
                    <a:pt x="24593" y="9523"/>
                    <a:pt x="24594" y="9406"/>
                    <a:pt x="24590" y="9327"/>
                  </a:cubicBezTo>
                  <a:cubicBezTo>
                    <a:pt x="24586" y="9246"/>
                    <a:pt x="24579" y="9200"/>
                    <a:pt x="24579" y="9200"/>
                  </a:cubicBezTo>
                  <a:lnTo>
                    <a:pt x="24579" y="9200"/>
                  </a:lnTo>
                  <a:cubicBezTo>
                    <a:pt x="24579" y="9200"/>
                    <a:pt x="24584" y="9213"/>
                    <a:pt x="24586" y="9233"/>
                  </a:cubicBezTo>
                  <a:cubicBezTo>
                    <a:pt x="24592" y="9254"/>
                    <a:pt x="24598" y="9285"/>
                    <a:pt x="24604" y="9325"/>
                  </a:cubicBezTo>
                  <a:cubicBezTo>
                    <a:pt x="24613" y="9406"/>
                    <a:pt x="24626" y="9523"/>
                    <a:pt x="24600" y="9662"/>
                  </a:cubicBezTo>
                  <a:cubicBezTo>
                    <a:pt x="24586" y="9731"/>
                    <a:pt x="24565" y="9807"/>
                    <a:pt x="24519" y="9879"/>
                  </a:cubicBezTo>
                  <a:cubicBezTo>
                    <a:pt x="24494" y="9912"/>
                    <a:pt x="24467" y="9950"/>
                    <a:pt x="24425" y="9973"/>
                  </a:cubicBezTo>
                  <a:cubicBezTo>
                    <a:pt x="24384" y="9998"/>
                    <a:pt x="24343" y="10009"/>
                    <a:pt x="24294" y="10009"/>
                  </a:cubicBezTo>
                  <a:cubicBezTo>
                    <a:pt x="24291" y="10009"/>
                    <a:pt x="24288" y="10009"/>
                    <a:pt x="24285" y="10009"/>
                  </a:cubicBezTo>
                  <a:cubicBezTo>
                    <a:pt x="24185" y="9999"/>
                    <a:pt x="24103" y="9935"/>
                    <a:pt x="24041" y="9864"/>
                  </a:cubicBezTo>
                  <a:cubicBezTo>
                    <a:pt x="23979" y="9791"/>
                    <a:pt x="23932" y="9707"/>
                    <a:pt x="23895" y="9619"/>
                  </a:cubicBezTo>
                  <a:cubicBezTo>
                    <a:pt x="23832" y="9441"/>
                    <a:pt x="23803" y="9250"/>
                    <a:pt x="23813" y="9073"/>
                  </a:cubicBezTo>
                  <a:cubicBezTo>
                    <a:pt x="23823" y="8900"/>
                    <a:pt x="23877" y="8726"/>
                    <a:pt x="23993" y="8628"/>
                  </a:cubicBezTo>
                  <a:cubicBezTo>
                    <a:pt x="24035" y="8594"/>
                    <a:pt x="24086" y="8578"/>
                    <a:pt x="24132" y="8578"/>
                  </a:cubicBezTo>
                  <a:close/>
                  <a:moveTo>
                    <a:pt x="24767" y="12184"/>
                  </a:moveTo>
                  <a:cubicBezTo>
                    <a:pt x="24767" y="12187"/>
                    <a:pt x="24799" y="12185"/>
                    <a:pt x="24847" y="12206"/>
                  </a:cubicBezTo>
                  <a:cubicBezTo>
                    <a:pt x="24898" y="12226"/>
                    <a:pt x="24960" y="12281"/>
                    <a:pt x="25013" y="12367"/>
                  </a:cubicBezTo>
                  <a:cubicBezTo>
                    <a:pt x="25122" y="12539"/>
                    <a:pt x="25196" y="12824"/>
                    <a:pt x="25228" y="13167"/>
                  </a:cubicBezTo>
                  <a:cubicBezTo>
                    <a:pt x="25258" y="13514"/>
                    <a:pt x="25247" y="13919"/>
                    <a:pt x="25166" y="14348"/>
                  </a:cubicBezTo>
                  <a:cubicBezTo>
                    <a:pt x="25126" y="14561"/>
                    <a:pt x="25066" y="14781"/>
                    <a:pt x="24969" y="14992"/>
                  </a:cubicBezTo>
                  <a:cubicBezTo>
                    <a:pt x="24919" y="15098"/>
                    <a:pt x="24861" y="15200"/>
                    <a:pt x="24785" y="15296"/>
                  </a:cubicBezTo>
                  <a:cubicBezTo>
                    <a:pt x="24745" y="15343"/>
                    <a:pt x="24700" y="15387"/>
                    <a:pt x="24644" y="15422"/>
                  </a:cubicBezTo>
                  <a:cubicBezTo>
                    <a:pt x="24602" y="15453"/>
                    <a:pt x="24518" y="15477"/>
                    <a:pt x="24468" y="15477"/>
                  </a:cubicBezTo>
                  <a:cubicBezTo>
                    <a:pt x="24461" y="15477"/>
                    <a:pt x="24456" y="15476"/>
                    <a:pt x="24451" y="15476"/>
                  </a:cubicBezTo>
                  <a:cubicBezTo>
                    <a:pt x="24369" y="15468"/>
                    <a:pt x="24308" y="15435"/>
                    <a:pt x="24260" y="15388"/>
                  </a:cubicBezTo>
                  <a:cubicBezTo>
                    <a:pt x="24234" y="15367"/>
                    <a:pt x="24213" y="15343"/>
                    <a:pt x="24194" y="15316"/>
                  </a:cubicBezTo>
                  <a:cubicBezTo>
                    <a:pt x="24174" y="15292"/>
                    <a:pt x="24156" y="15265"/>
                    <a:pt x="24143" y="15238"/>
                  </a:cubicBezTo>
                  <a:cubicBezTo>
                    <a:pt x="24085" y="15131"/>
                    <a:pt x="24046" y="15018"/>
                    <a:pt x="24021" y="14904"/>
                  </a:cubicBezTo>
                  <a:cubicBezTo>
                    <a:pt x="23966" y="14677"/>
                    <a:pt x="23952" y="14450"/>
                    <a:pt x="23954" y="14234"/>
                  </a:cubicBezTo>
                  <a:cubicBezTo>
                    <a:pt x="23959" y="13797"/>
                    <a:pt x="24028" y="13396"/>
                    <a:pt x="24127" y="13065"/>
                  </a:cubicBezTo>
                  <a:cubicBezTo>
                    <a:pt x="24226" y="12735"/>
                    <a:pt x="24355" y="12469"/>
                    <a:pt x="24495" y="12321"/>
                  </a:cubicBezTo>
                  <a:cubicBezTo>
                    <a:pt x="24563" y="12247"/>
                    <a:pt x="24633" y="12204"/>
                    <a:pt x="24686" y="12194"/>
                  </a:cubicBezTo>
                  <a:cubicBezTo>
                    <a:pt x="24716" y="12186"/>
                    <a:pt x="24739" y="12185"/>
                    <a:pt x="24752" y="12185"/>
                  </a:cubicBezTo>
                  <a:cubicBezTo>
                    <a:pt x="24757" y="12185"/>
                    <a:pt x="24761" y="12185"/>
                    <a:pt x="24763" y="12185"/>
                  </a:cubicBezTo>
                  <a:cubicBezTo>
                    <a:pt x="24766" y="12185"/>
                    <a:pt x="24767" y="12185"/>
                    <a:pt x="24767" y="12184"/>
                  </a:cubicBezTo>
                  <a:close/>
                  <a:moveTo>
                    <a:pt x="22439" y="20046"/>
                  </a:moveTo>
                  <a:cubicBezTo>
                    <a:pt x="22474" y="20046"/>
                    <a:pt x="22502" y="20051"/>
                    <a:pt x="22524" y="20060"/>
                  </a:cubicBezTo>
                  <a:cubicBezTo>
                    <a:pt x="22557" y="20073"/>
                    <a:pt x="22571" y="20087"/>
                    <a:pt x="22574" y="20087"/>
                  </a:cubicBezTo>
                  <a:cubicBezTo>
                    <a:pt x="22574" y="20087"/>
                    <a:pt x="22574" y="20087"/>
                    <a:pt x="22575" y="20087"/>
                  </a:cubicBezTo>
                  <a:lnTo>
                    <a:pt x="22575" y="20087"/>
                  </a:lnTo>
                  <a:cubicBezTo>
                    <a:pt x="22572" y="20089"/>
                    <a:pt x="22591" y="20099"/>
                    <a:pt x="22612" y="20129"/>
                  </a:cubicBezTo>
                  <a:cubicBezTo>
                    <a:pt x="22636" y="20157"/>
                    <a:pt x="22652" y="20213"/>
                    <a:pt x="22656" y="20282"/>
                  </a:cubicBezTo>
                  <a:cubicBezTo>
                    <a:pt x="22662" y="20419"/>
                    <a:pt x="22609" y="20618"/>
                    <a:pt x="22503" y="20832"/>
                  </a:cubicBezTo>
                  <a:cubicBezTo>
                    <a:pt x="22400" y="21047"/>
                    <a:pt x="22243" y="21284"/>
                    <a:pt x="22035" y="21505"/>
                  </a:cubicBezTo>
                  <a:cubicBezTo>
                    <a:pt x="21931" y="21614"/>
                    <a:pt x="21813" y="21721"/>
                    <a:pt x="21672" y="21806"/>
                  </a:cubicBezTo>
                  <a:cubicBezTo>
                    <a:pt x="21602" y="21849"/>
                    <a:pt x="21527" y="21884"/>
                    <a:pt x="21441" y="21907"/>
                  </a:cubicBezTo>
                  <a:cubicBezTo>
                    <a:pt x="21404" y="21915"/>
                    <a:pt x="21366" y="21921"/>
                    <a:pt x="21325" y="21921"/>
                  </a:cubicBezTo>
                  <a:cubicBezTo>
                    <a:pt x="21318" y="21921"/>
                    <a:pt x="21310" y="21921"/>
                    <a:pt x="21303" y="21920"/>
                  </a:cubicBezTo>
                  <a:lnTo>
                    <a:pt x="21267" y="21916"/>
                  </a:lnTo>
                  <a:cubicBezTo>
                    <a:pt x="21253" y="21913"/>
                    <a:pt x="21238" y="21908"/>
                    <a:pt x="21225" y="21903"/>
                  </a:cubicBezTo>
                  <a:cubicBezTo>
                    <a:pt x="21193" y="21893"/>
                    <a:pt x="21181" y="21881"/>
                    <a:pt x="21165" y="21872"/>
                  </a:cubicBezTo>
                  <a:cubicBezTo>
                    <a:pt x="21065" y="21794"/>
                    <a:pt x="21054" y="21691"/>
                    <a:pt x="21053" y="21603"/>
                  </a:cubicBezTo>
                  <a:cubicBezTo>
                    <a:pt x="21053" y="21513"/>
                    <a:pt x="21073" y="21431"/>
                    <a:pt x="21099" y="21355"/>
                  </a:cubicBezTo>
                  <a:cubicBezTo>
                    <a:pt x="21148" y="21198"/>
                    <a:pt x="21226" y="21061"/>
                    <a:pt x="21310" y="20933"/>
                  </a:cubicBezTo>
                  <a:cubicBezTo>
                    <a:pt x="21477" y="20679"/>
                    <a:pt x="21672" y="20477"/>
                    <a:pt x="21860" y="20325"/>
                  </a:cubicBezTo>
                  <a:cubicBezTo>
                    <a:pt x="22047" y="20176"/>
                    <a:pt x="22227" y="20080"/>
                    <a:pt x="22364" y="20054"/>
                  </a:cubicBezTo>
                  <a:cubicBezTo>
                    <a:pt x="22391" y="20048"/>
                    <a:pt x="22417" y="20046"/>
                    <a:pt x="22439" y="20046"/>
                  </a:cubicBezTo>
                  <a:close/>
                  <a:moveTo>
                    <a:pt x="17919" y="19570"/>
                  </a:moveTo>
                  <a:cubicBezTo>
                    <a:pt x="18039" y="19570"/>
                    <a:pt x="18157" y="19581"/>
                    <a:pt x="18268" y="19604"/>
                  </a:cubicBezTo>
                  <a:cubicBezTo>
                    <a:pt x="18506" y="19645"/>
                    <a:pt x="18710" y="19741"/>
                    <a:pt x="18871" y="19856"/>
                  </a:cubicBezTo>
                  <a:cubicBezTo>
                    <a:pt x="18879" y="19863"/>
                    <a:pt x="18886" y="19868"/>
                    <a:pt x="18895" y="19875"/>
                  </a:cubicBezTo>
                  <a:cubicBezTo>
                    <a:pt x="18381" y="20681"/>
                    <a:pt x="17700" y="21434"/>
                    <a:pt x="16748" y="22146"/>
                  </a:cubicBezTo>
                  <a:cubicBezTo>
                    <a:pt x="16730" y="22140"/>
                    <a:pt x="16716" y="22132"/>
                    <a:pt x="16701" y="22127"/>
                  </a:cubicBezTo>
                  <a:cubicBezTo>
                    <a:pt x="16636" y="22099"/>
                    <a:pt x="16581" y="22063"/>
                    <a:pt x="16521" y="22029"/>
                  </a:cubicBezTo>
                  <a:cubicBezTo>
                    <a:pt x="16467" y="21989"/>
                    <a:pt x="16411" y="21954"/>
                    <a:pt x="16364" y="21908"/>
                  </a:cubicBezTo>
                  <a:cubicBezTo>
                    <a:pt x="16264" y="21821"/>
                    <a:pt x="16178" y="21724"/>
                    <a:pt x="16122" y="21613"/>
                  </a:cubicBezTo>
                  <a:cubicBezTo>
                    <a:pt x="16103" y="21587"/>
                    <a:pt x="16092" y="21558"/>
                    <a:pt x="16082" y="21528"/>
                  </a:cubicBezTo>
                  <a:cubicBezTo>
                    <a:pt x="16070" y="21500"/>
                    <a:pt x="16052" y="21472"/>
                    <a:pt x="16050" y="21448"/>
                  </a:cubicBezTo>
                  <a:cubicBezTo>
                    <a:pt x="16043" y="21421"/>
                    <a:pt x="16032" y="21403"/>
                    <a:pt x="16025" y="21371"/>
                  </a:cubicBezTo>
                  <a:lnTo>
                    <a:pt x="16005" y="21250"/>
                  </a:lnTo>
                  <a:lnTo>
                    <a:pt x="16004" y="21238"/>
                  </a:lnTo>
                  <a:lnTo>
                    <a:pt x="16004" y="21217"/>
                  </a:lnTo>
                  <a:lnTo>
                    <a:pt x="16003" y="21170"/>
                  </a:lnTo>
                  <a:cubicBezTo>
                    <a:pt x="15998" y="21137"/>
                    <a:pt x="15998" y="21108"/>
                    <a:pt x="16003" y="21076"/>
                  </a:cubicBezTo>
                  <a:cubicBezTo>
                    <a:pt x="16004" y="21014"/>
                    <a:pt x="16017" y="20949"/>
                    <a:pt x="16028" y="20888"/>
                  </a:cubicBezTo>
                  <a:cubicBezTo>
                    <a:pt x="16059" y="20763"/>
                    <a:pt x="16110" y="20640"/>
                    <a:pt x="16177" y="20524"/>
                  </a:cubicBezTo>
                  <a:cubicBezTo>
                    <a:pt x="16319" y="20293"/>
                    <a:pt x="16518" y="20083"/>
                    <a:pt x="16755" y="19933"/>
                  </a:cubicBezTo>
                  <a:cubicBezTo>
                    <a:pt x="16870" y="19854"/>
                    <a:pt x="16996" y="19789"/>
                    <a:pt x="17122" y="19734"/>
                  </a:cubicBezTo>
                  <a:cubicBezTo>
                    <a:pt x="17186" y="19711"/>
                    <a:pt x="17245" y="19687"/>
                    <a:pt x="17310" y="19665"/>
                  </a:cubicBezTo>
                  <a:cubicBezTo>
                    <a:pt x="17345" y="19655"/>
                    <a:pt x="17380" y="19647"/>
                    <a:pt x="17414" y="19637"/>
                  </a:cubicBezTo>
                  <a:lnTo>
                    <a:pt x="17466" y="19624"/>
                  </a:lnTo>
                  <a:cubicBezTo>
                    <a:pt x="17473" y="19620"/>
                    <a:pt x="17496" y="19617"/>
                    <a:pt x="17509" y="19613"/>
                  </a:cubicBezTo>
                  <a:cubicBezTo>
                    <a:pt x="17647" y="19584"/>
                    <a:pt x="17785" y="19570"/>
                    <a:pt x="17919" y="19570"/>
                  </a:cubicBezTo>
                  <a:close/>
                  <a:moveTo>
                    <a:pt x="13464" y="1020"/>
                  </a:moveTo>
                  <a:cubicBezTo>
                    <a:pt x="14165" y="1020"/>
                    <a:pt x="14853" y="1079"/>
                    <a:pt x="15522" y="1191"/>
                  </a:cubicBezTo>
                  <a:cubicBezTo>
                    <a:pt x="15506" y="1198"/>
                    <a:pt x="15491" y="1206"/>
                    <a:pt x="15473" y="1213"/>
                  </a:cubicBezTo>
                  <a:cubicBezTo>
                    <a:pt x="15424" y="1236"/>
                    <a:pt x="15366" y="1259"/>
                    <a:pt x="15307" y="1279"/>
                  </a:cubicBezTo>
                  <a:cubicBezTo>
                    <a:pt x="15190" y="1322"/>
                    <a:pt x="15057" y="1357"/>
                    <a:pt x="14924" y="1390"/>
                  </a:cubicBezTo>
                  <a:cubicBezTo>
                    <a:pt x="14391" y="1522"/>
                    <a:pt x="13830" y="1563"/>
                    <a:pt x="13830" y="1563"/>
                  </a:cubicBezTo>
                  <a:cubicBezTo>
                    <a:pt x="13830" y="1563"/>
                    <a:pt x="14132" y="1593"/>
                    <a:pt x="14517" y="1593"/>
                  </a:cubicBezTo>
                  <a:cubicBezTo>
                    <a:pt x="14607" y="1593"/>
                    <a:pt x="14702" y="1592"/>
                    <a:pt x="14799" y="1588"/>
                  </a:cubicBezTo>
                  <a:lnTo>
                    <a:pt x="14799" y="1588"/>
                  </a:lnTo>
                  <a:cubicBezTo>
                    <a:pt x="14799" y="1588"/>
                    <a:pt x="14799" y="1588"/>
                    <a:pt x="14798" y="1589"/>
                  </a:cubicBezTo>
                  <a:lnTo>
                    <a:pt x="14798" y="1589"/>
                  </a:lnTo>
                  <a:cubicBezTo>
                    <a:pt x="14842" y="1588"/>
                    <a:pt x="14884" y="1585"/>
                    <a:pt x="14928" y="1582"/>
                  </a:cubicBezTo>
                  <a:lnTo>
                    <a:pt x="14928" y="1582"/>
                  </a:lnTo>
                  <a:cubicBezTo>
                    <a:pt x="14927" y="1588"/>
                    <a:pt x="14923" y="1594"/>
                    <a:pt x="14922" y="1601"/>
                  </a:cubicBezTo>
                  <a:lnTo>
                    <a:pt x="14917" y="1610"/>
                  </a:lnTo>
                  <a:lnTo>
                    <a:pt x="14916" y="1619"/>
                  </a:lnTo>
                  <a:lnTo>
                    <a:pt x="14916" y="1621"/>
                  </a:lnTo>
                  <a:lnTo>
                    <a:pt x="14916" y="1624"/>
                  </a:lnTo>
                  <a:lnTo>
                    <a:pt x="14915" y="1631"/>
                  </a:lnTo>
                  <a:lnTo>
                    <a:pt x="14911" y="1659"/>
                  </a:lnTo>
                  <a:cubicBezTo>
                    <a:pt x="14908" y="1679"/>
                    <a:pt x="14908" y="1698"/>
                    <a:pt x="14911" y="1718"/>
                  </a:cubicBezTo>
                  <a:cubicBezTo>
                    <a:pt x="14915" y="1738"/>
                    <a:pt x="14915" y="1758"/>
                    <a:pt x="14922" y="1777"/>
                  </a:cubicBezTo>
                  <a:cubicBezTo>
                    <a:pt x="14940" y="1854"/>
                    <a:pt x="14987" y="1925"/>
                    <a:pt x="15038" y="1986"/>
                  </a:cubicBezTo>
                  <a:cubicBezTo>
                    <a:pt x="15150" y="2111"/>
                    <a:pt x="15296" y="2205"/>
                    <a:pt x="15445" y="2281"/>
                  </a:cubicBezTo>
                  <a:cubicBezTo>
                    <a:pt x="15598" y="2356"/>
                    <a:pt x="15755" y="2408"/>
                    <a:pt x="15918" y="2450"/>
                  </a:cubicBezTo>
                  <a:cubicBezTo>
                    <a:pt x="15961" y="2462"/>
                    <a:pt x="15996" y="2469"/>
                    <a:pt x="16035" y="2475"/>
                  </a:cubicBezTo>
                  <a:cubicBezTo>
                    <a:pt x="16055" y="2478"/>
                    <a:pt x="16068" y="2483"/>
                    <a:pt x="16095" y="2487"/>
                  </a:cubicBezTo>
                  <a:lnTo>
                    <a:pt x="16153" y="2495"/>
                  </a:lnTo>
                  <a:cubicBezTo>
                    <a:pt x="16192" y="2502"/>
                    <a:pt x="16231" y="2507"/>
                    <a:pt x="16270" y="2510"/>
                  </a:cubicBezTo>
                  <a:cubicBezTo>
                    <a:pt x="16307" y="2516"/>
                    <a:pt x="16345" y="2518"/>
                    <a:pt x="16381" y="2521"/>
                  </a:cubicBezTo>
                  <a:cubicBezTo>
                    <a:pt x="16431" y="2524"/>
                    <a:pt x="16479" y="2526"/>
                    <a:pt x="16526" y="2526"/>
                  </a:cubicBezTo>
                  <a:cubicBezTo>
                    <a:pt x="16622" y="2526"/>
                    <a:pt x="16714" y="2519"/>
                    <a:pt x="16798" y="2507"/>
                  </a:cubicBezTo>
                  <a:cubicBezTo>
                    <a:pt x="17051" y="2474"/>
                    <a:pt x="17238" y="2380"/>
                    <a:pt x="17319" y="2287"/>
                  </a:cubicBezTo>
                  <a:cubicBezTo>
                    <a:pt x="17359" y="2242"/>
                    <a:pt x="17375" y="2199"/>
                    <a:pt x="17382" y="2169"/>
                  </a:cubicBezTo>
                  <a:cubicBezTo>
                    <a:pt x="17387" y="2141"/>
                    <a:pt x="17388" y="2126"/>
                    <a:pt x="17388" y="2126"/>
                  </a:cubicBezTo>
                  <a:lnTo>
                    <a:pt x="17388" y="2126"/>
                  </a:lnTo>
                  <a:lnTo>
                    <a:pt x="17368" y="2166"/>
                  </a:lnTo>
                  <a:cubicBezTo>
                    <a:pt x="17353" y="2193"/>
                    <a:pt x="17325" y="2225"/>
                    <a:pt x="17278" y="2262"/>
                  </a:cubicBezTo>
                  <a:cubicBezTo>
                    <a:pt x="17231" y="2297"/>
                    <a:pt x="17160" y="2329"/>
                    <a:pt x="17075" y="2353"/>
                  </a:cubicBezTo>
                  <a:cubicBezTo>
                    <a:pt x="16990" y="2376"/>
                    <a:pt x="16883" y="2393"/>
                    <a:pt x="16768" y="2397"/>
                  </a:cubicBezTo>
                  <a:cubicBezTo>
                    <a:pt x="16744" y="2398"/>
                    <a:pt x="16720" y="2399"/>
                    <a:pt x="16695" y="2399"/>
                  </a:cubicBezTo>
                  <a:cubicBezTo>
                    <a:pt x="16599" y="2399"/>
                    <a:pt x="16495" y="2391"/>
                    <a:pt x="16391" y="2377"/>
                  </a:cubicBezTo>
                  <a:cubicBezTo>
                    <a:pt x="16357" y="2375"/>
                    <a:pt x="16323" y="2368"/>
                    <a:pt x="16290" y="2362"/>
                  </a:cubicBezTo>
                  <a:cubicBezTo>
                    <a:pt x="16280" y="2361"/>
                    <a:pt x="16271" y="2360"/>
                    <a:pt x="16263" y="2357"/>
                  </a:cubicBezTo>
                  <a:cubicBezTo>
                    <a:pt x="16088" y="2215"/>
                    <a:pt x="15593" y="1894"/>
                    <a:pt x="15694" y="1535"/>
                  </a:cubicBezTo>
                  <a:cubicBezTo>
                    <a:pt x="15721" y="1441"/>
                    <a:pt x="15833" y="1397"/>
                    <a:pt x="15961" y="1379"/>
                  </a:cubicBezTo>
                  <a:cubicBezTo>
                    <a:pt x="16045" y="1381"/>
                    <a:pt x="16129" y="1384"/>
                    <a:pt x="16207" y="1393"/>
                  </a:cubicBezTo>
                  <a:cubicBezTo>
                    <a:pt x="16326" y="1408"/>
                    <a:pt x="16435" y="1426"/>
                    <a:pt x="16532" y="1448"/>
                  </a:cubicBezTo>
                  <a:cubicBezTo>
                    <a:pt x="16627" y="1469"/>
                    <a:pt x="16709" y="1494"/>
                    <a:pt x="16776" y="1516"/>
                  </a:cubicBezTo>
                  <a:cubicBezTo>
                    <a:pt x="16910" y="1561"/>
                    <a:pt x="16984" y="1596"/>
                    <a:pt x="16984" y="1596"/>
                  </a:cubicBezTo>
                  <a:cubicBezTo>
                    <a:pt x="16984" y="1596"/>
                    <a:pt x="16968" y="1585"/>
                    <a:pt x="16937" y="1563"/>
                  </a:cubicBezTo>
                  <a:cubicBezTo>
                    <a:pt x="16908" y="1543"/>
                    <a:pt x="16861" y="1515"/>
                    <a:pt x="16798" y="1483"/>
                  </a:cubicBezTo>
                  <a:cubicBezTo>
                    <a:pt x="16784" y="1476"/>
                    <a:pt x="16768" y="1468"/>
                    <a:pt x="16753" y="1461"/>
                  </a:cubicBezTo>
                  <a:lnTo>
                    <a:pt x="16753" y="1461"/>
                  </a:lnTo>
                  <a:cubicBezTo>
                    <a:pt x="19656" y="2255"/>
                    <a:pt x="22138" y="4073"/>
                    <a:pt x="23779" y="6505"/>
                  </a:cubicBezTo>
                  <a:cubicBezTo>
                    <a:pt x="20266" y="12308"/>
                    <a:pt x="21003" y="16520"/>
                    <a:pt x="18915" y="19839"/>
                  </a:cubicBezTo>
                  <a:cubicBezTo>
                    <a:pt x="18909" y="19833"/>
                    <a:pt x="18903" y="19827"/>
                    <a:pt x="18896" y="19820"/>
                  </a:cubicBezTo>
                  <a:cubicBezTo>
                    <a:pt x="18742" y="19687"/>
                    <a:pt x="18542" y="19563"/>
                    <a:pt x="18300" y="19477"/>
                  </a:cubicBezTo>
                  <a:cubicBezTo>
                    <a:pt x="18071" y="19398"/>
                    <a:pt x="17807" y="19351"/>
                    <a:pt x="17525" y="19351"/>
                  </a:cubicBezTo>
                  <a:cubicBezTo>
                    <a:pt x="17510" y="19351"/>
                    <a:pt x="17495" y="19351"/>
                    <a:pt x="17480" y="19351"/>
                  </a:cubicBezTo>
                  <a:cubicBezTo>
                    <a:pt x="17472" y="19351"/>
                    <a:pt x="17465" y="19351"/>
                    <a:pt x="17457" y="19351"/>
                  </a:cubicBezTo>
                  <a:cubicBezTo>
                    <a:pt x="17446" y="19351"/>
                    <a:pt x="17435" y="19352"/>
                    <a:pt x="17418" y="19354"/>
                  </a:cubicBezTo>
                  <a:lnTo>
                    <a:pt x="17364" y="19357"/>
                  </a:lnTo>
                  <a:cubicBezTo>
                    <a:pt x="17328" y="19361"/>
                    <a:pt x="17292" y="19362"/>
                    <a:pt x="17257" y="19365"/>
                  </a:cubicBezTo>
                  <a:cubicBezTo>
                    <a:pt x="17180" y="19374"/>
                    <a:pt x="17098" y="19389"/>
                    <a:pt x="17018" y="19404"/>
                  </a:cubicBezTo>
                  <a:cubicBezTo>
                    <a:pt x="16863" y="19441"/>
                    <a:pt x="16702" y="19484"/>
                    <a:pt x="16549" y="19557"/>
                  </a:cubicBezTo>
                  <a:cubicBezTo>
                    <a:pt x="16393" y="19624"/>
                    <a:pt x="16246" y="19717"/>
                    <a:pt x="16102" y="19821"/>
                  </a:cubicBezTo>
                  <a:cubicBezTo>
                    <a:pt x="15958" y="19931"/>
                    <a:pt x="15829" y="20063"/>
                    <a:pt x="15716" y="20213"/>
                  </a:cubicBezTo>
                  <a:cubicBezTo>
                    <a:pt x="15608" y="20368"/>
                    <a:pt x="15518" y="20542"/>
                    <a:pt x="15460" y="20733"/>
                  </a:cubicBezTo>
                  <a:cubicBezTo>
                    <a:pt x="15434" y="20831"/>
                    <a:pt x="15413" y="20928"/>
                    <a:pt x="15408" y="21030"/>
                  </a:cubicBezTo>
                  <a:cubicBezTo>
                    <a:pt x="15401" y="21081"/>
                    <a:pt x="15401" y="21131"/>
                    <a:pt x="15405" y="21183"/>
                  </a:cubicBezTo>
                  <a:lnTo>
                    <a:pt x="15408" y="21258"/>
                  </a:lnTo>
                  <a:lnTo>
                    <a:pt x="15410" y="21297"/>
                  </a:lnTo>
                  <a:lnTo>
                    <a:pt x="15410" y="21302"/>
                  </a:lnTo>
                  <a:lnTo>
                    <a:pt x="15413" y="21325"/>
                  </a:lnTo>
                  <a:lnTo>
                    <a:pt x="15414" y="21335"/>
                  </a:lnTo>
                  <a:lnTo>
                    <a:pt x="15417" y="21349"/>
                  </a:lnTo>
                  <a:lnTo>
                    <a:pt x="15439" y="21470"/>
                  </a:lnTo>
                  <a:cubicBezTo>
                    <a:pt x="15451" y="21517"/>
                    <a:pt x="15468" y="21576"/>
                    <a:pt x="15486" y="21630"/>
                  </a:cubicBezTo>
                  <a:cubicBezTo>
                    <a:pt x="15502" y="21687"/>
                    <a:pt x="15524" y="21731"/>
                    <a:pt x="15546" y="21775"/>
                  </a:cubicBezTo>
                  <a:cubicBezTo>
                    <a:pt x="15567" y="21822"/>
                    <a:pt x="15589" y="21868"/>
                    <a:pt x="15620" y="21909"/>
                  </a:cubicBezTo>
                  <a:cubicBezTo>
                    <a:pt x="15723" y="22084"/>
                    <a:pt x="15868" y="22229"/>
                    <a:pt x="16024" y="22339"/>
                  </a:cubicBezTo>
                  <a:cubicBezTo>
                    <a:pt x="16102" y="22397"/>
                    <a:pt x="16180" y="22444"/>
                    <a:pt x="16263" y="22484"/>
                  </a:cubicBezTo>
                  <a:cubicBezTo>
                    <a:pt x="16216" y="22516"/>
                    <a:pt x="16169" y="22547"/>
                    <a:pt x="16119" y="22580"/>
                  </a:cubicBezTo>
                  <a:cubicBezTo>
                    <a:pt x="15011" y="23298"/>
                    <a:pt x="13756" y="23666"/>
                    <a:pt x="12503" y="23816"/>
                  </a:cubicBezTo>
                  <a:cubicBezTo>
                    <a:pt x="12503" y="23779"/>
                    <a:pt x="12499" y="23745"/>
                    <a:pt x="12492" y="23718"/>
                  </a:cubicBezTo>
                  <a:cubicBezTo>
                    <a:pt x="12479" y="23663"/>
                    <a:pt x="12467" y="23635"/>
                    <a:pt x="12467" y="23634"/>
                  </a:cubicBezTo>
                  <a:lnTo>
                    <a:pt x="12467" y="23634"/>
                  </a:lnTo>
                  <a:cubicBezTo>
                    <a:pt x="12467" y="23635"/>
                    <a:pt x="12479" y="23663"/>
                    <a:pt x="12491" y="23718"/>
                  </a:cubicBezTo>
                  <a:cubicBezTo>
                    <a:pt x="12498" y="23745"/>
                    <a:pt x="12500" y="23779"/>
                    <a:pt x="12499" y="23816"/>
                  </a:cubicBezTo>
                  <a:cubicBezTo>
                    <a:pt x="12001" y="23876"/>
                    <a:pt x="11504" y="23902"/>
                    <a:pt x="11016" y="23902"/>
                  </a:cubicBezTo>
                  <a:cubicBezTo>
                    <a:pt x="10579" y="23902"/>
                    <a:pt x="10149" y="23881"/>
                    <a:pt x="9734" y="23846"/>
                  </a:cubicBezTo>
                  <a:cubicBezTo>
                    <a:pt x="9707" y="23816"/>
                    <a:pt x="9687" y="23788"/>
                    <a:pt x="9664" y="23760"/>
                  </a:cubicBezTo>
                  <a:cubicBezTo>
                    <a:pt x="9647" y="23741"/>
                    <a:pt x="9649" y="23729"/>
                    <a:pt x="9639" y="23714"/>
                  </a:cubicBezTo>
                  <a:cubicBezTo>
                    <a:pt x="9631" y="23700"/>
                    <a:pt x="9620" y="23695"/>
                    <a:pt x="9612" y="23659"/>
                  </a:cubicBezTo>
                  <a:lnTo>
                    <a:pt x="9589" y="23581"/>
                  </a:lnTo>
                  <a:lnTo>
                    <a:pt x="9589" y="23579"/>
                  </a:lnTo>
                  <a:lnTo>
                    <a:pt x="9586" y="23565"/>
                  </a:lnTo>
                  <a:lnTo>
                    <a:pt x="9584" y="23538"/>
                  </a:lnTo>
                  <a:cubicBezTo>
                    <a:pt x="9578" y="23520"/>
                    <a:pt x="9585" y="23505"/>
                    <a:pt x="9585" y="23490"/>
                  </a:cubicBezTo>
                  <a:cubicBezTo>
                    <a:pt x="9585" y="23481"/>
                    <a:pt x="9585" y="23473"/>
                    <a:pt x="9586" y="23466"/>
                  </a:cubicBezTo>
                  <a:lnTo>
                    <a:pt x="9596" y="23444"/>
                  </a:lnTo>
                  <a:cubicBezTo>
                    <a:pt x="9616" y="23384"/>
                    <a:pt x="9657" y="23317"/>
                    <a:pt x="9731" y="23259"/>
                  </a:cubicBezTo>
                  <a:cubicBezTo>
                    <a:pt x="9875" y="23144"/>
                    <a:pt x="10086" y="23062"/>
                    <a:pt x="10290" y="23009"/>
                  </a:cubicBezTo>
                  <a:cubicBezTo>
                    <a:pt x="10497" y="22957"/>
                    <a:pt x="10714" y="22934"/>
                    <a:pt x="10913" y="22933"/>
                  </a:cubicBezTo>
                  <a:cubicBezTo>
                    <a:pt x="10925" y="22932"/>
                    <a:pt x="10937" y="22932"/>
                    <a:pt x="10949" y="22932"/>
                  </a:cubicBezTo>
                  <a:cubicBezTo>
                    <a:pt x="10988" y="22932"/>
                    <a:pt x="11029" y="22934"/>
                    <a:pt x="11067" y="22935"/>
                  </a:cubicBezTo>
                  <a:cubicBezTo>
                    <a:pt x="11120" y="22937"/>
                    <a:pt x="11163" y="22941"/>
                    <a:pt x="11214" y="22946"/>
                  </a:cubicBezTo>
                  <a:cubicBezTo>
                    <a:pt x="11309" y="22956"/>
                    <a:pt x="11402" y="22973"/>
                    <a:pt x="11490" y="22990"/>
                  </a:cubicBezTo>
                  <a:cubicBezTo>
                    <a:pt x="11842" y="23068"/>
                    <a:pt x="12116" y="23223"/>
                    <a:pt x="12271" y="23369"/>
                  </a:cubicBezTo>
                  <a:cubicBezTo>
                    <a:pt x="12350" y="23440"/>
                    <a:pt x="12398" y="23509"/>
                    <a:pt x="12426" y="23559"/>
                  </a:cubicBezTo>
                  <a:cubicBezTo>
                    <a:pt x="12456" y="23608"/>
                    <a:pt x="12467" y="23638"/>
                    <a:pt x="12467" y="23638"/>
                  </a:cubicBezTo>
                  <a:cubicBezTo>
                    <a:pt x="12467" y="23638"/>
                    <a:pt x="12456" y="23608"/>
                    <a:pt x="12429" y="23559"/>
                  </a:cubicBezTo>
                  <a:cubicBezTo>
                    <a:pt x="12402" y="23507"/>
                    <a:pt x="12351" y="23439"/>
                    <a:pt x="12276" y="23364"/>
                  </a:cubicBezTo>
                  <a:cubicBezTo>
                    <a:pt x="12127" y="23211"/>
                    <a:pt x="11866" y="23036"/>
                    <a:pt x="11517" y="22899"/>
                  </a:cubicBezTo>
                  <a:cubicBezTo>
                    <a:pt x="11345" y="22829"/>
                    <a:pt x="11141" y="22776"/>
                    <a:pt x="10934" y="22735"/>
                  </a:cubicBezTo>
                  <a:cubicBezTo>
                    <a:pt x="10768" y="22707"/>
                    <a:pt x="10595" y="22688"/>
                    <a:pt x="10413" y="22688"/>
                  </a:cubicBezTo>
                  <a:cubicBezTo>
                    <a:pt x="10357" y="22688"/>
                    <a:pt x="10299" y="22690"/>
                    <a:pt x="10242" y="22694"/>
                  </a:cubicBezTo>
                  <a:cubicBezTo>
                    <a:pt x="9999" y="22715"/>
                    <a:pt x="9737" y="22761"/>
                    <a:pt x="9486" y="22922"/>
                  </a:cubicBezTo>
                  <a:cubicBezTo>
                    <a:pt x="9362" y="23000"/>
                    <a:pt x="9241" y="23127"/>
                    <a:pt x="9177" y="23295"/>
                  </a:cubicBezTo>
                  <a:lnTo>
                    <a:pt x="9154" y="23358"/>
                  </a:lnTo>
                  <a:cubicBezTo>
                    <a:pt x="9148" y="23380"/>
                    <a:pt x="9146" y="23403"/>
                    <a:pt x="9142" y="23424"/>
                  </a:cubicBezTo>
                  <a:cubicBezTo>
                    <a:pt x="9136" y="23467"/>
                    <a:pt x="9127" y="23514"/>
                    <a:pt x="9134" y="23557"/>
                  </a:cubicBezTo>
                  <a:lnTo>
                    <a:pt x="9139" y="23620"/>
                  </a:lnTo>
                  <a:lnTo>
                    <a:pt x="9142" y="23653"/>
                  </a:lnTo>
                  <a:lnTo>
                    <a:pt x="9143" y="23669"/>
                  </a:lnTo>
                  <a:lnTo>
                    <a:pt x="9143" y="23672"/>
                  </a:lnTo>
                  <a:lnTo>
                    <a:pt x="9143" y="23672"/>
                  </a:lnTo>
                  <a:cubicBezTo>
                    <a:pt x="9143" y="23670"/>
                    <a:pt x="9142" y="23668"/>
                    <a:pt x="9142" y="23668"/>
                  </a:cubicBezTo>
                  <a:lnTo>
                    <a:pt x="9142" y="23668"/>
                  </a:lnTo>
                  <a:cubicBezTo>
                    <a:pt x="9142" y="23668"/>
                    <a:pt x="9142" y="23670"/>
                    <a:pt x="9143" y="23673"/>
                  </a:cubicBezTo>
                  <a:lnTo>
                    <a:pt x="9143" y="23672"/>
                  </a:lnTo>
                  <a:lnTo>
                    <a:pt x="9143" y="23672"/>
                  </a:lnTo>
                  <a:cubicBezTo>
                    <a:pt x="9145" y="23680"/>
                    <a:pt x="9149" y="23697"/>
                    <a:pt x="9150" y="23697"/>
                  </a:cubicBezTo>
                  <a:cubicBezTo>
                    <a:pt x="9150" y="23697"/>
                    <a:pt x="9150" y="23697"/>
                    <a:pt x="9150" y="23697"/>
                  </a:cubicBezTo>
                  <a:lnTo>
                    <a:pt x="9152" y="23702"/>
                  </a:lnTo>
                  <a:lnTo>
                    <a:pt x="9177" y="23788"/>
                  </a:lnTo>
                  <a:cubicBezTo>
                    <a:pt x="7039" y="23530"/>
                    <a:pt x="5419" y="22929"/>
                    <a:pt x="5380" y="22914"/>
                  </a:cubicBezTo>
                  <a:cubicBezTo>
                    <a:pt x="4687" y="22319"/>
                    <a:pt x="4059" y="21652"/>
                    <a:pt x="3510" y="20921"/>
                  </a:cubicBezTo>
                  <a:lnTo>
                    <a:pt x="3510" y="20921"/>
                  </a:lnTo>
                  <a:cubicBezTo>
                    <a:pt x="3543" y="20929"/>
                    <a:pt x="3578" y="20933"/>
                    <a:pt x="3614" y="20933"/>
                  </a:cubicBezTo>
                  <a:cubicBezTo>
                    <a:pt x="3728" y="20933"/>
                    <a:pt x="3847" y="20891"/>
                    <a:pt x="3922" y="20798"/>
                  </a:cubicBezTo>
                  <a:cubicBezTo>
                    <a:pt x="4023" y="20665"/>
                    <a:pt x="4023" y="20522"/>
                    <a:pt x="4017" y="20405"/>
                  </a:cubicBezTo>
                  <a:cubicBezTo>
                    <a:pt x="4009" y="20286"/>
                    <a:pt x="3978" y="20181"/>
                    <a:pt x="3945" y="20087"/>
                  </a:cubicBezTo>
                  <a:cubicBezTo>
                    <a:pt x="3878" y="19899"/>
                    <a:pt x="3790" y="19760"/>
                    <a:pt x="3725" y="19667"/>
                  </a:cubicBezTo>
                  <a:cubicBezTo>
                    <a:pt x="3657" y="19576"/>
                    <a:pt x="3614" y="19530"/>
                    <a:pt x="3614" y="19530"/>
                  </a:cubicBezTo>
                  <a:lnTo>
                    <a:pt x="3614" y="19530"/>
                  </a:lnTo>
                  <a:cubicBezTo>
                    <a:pt x="3614" y="19530"/>
                    <a:pt x="3644" y="19586"/>
                    <a:pt x="3688" y="19690"/>
                  </a:cubicBezTo>
                  <a:cubicBezTo>
                    <a:pt x="3730" y="19792"/>
                    <a:pt x="3788" y="19939"/>
                    <a:pt x="3824" y="20121"/>
                  </a:cubicBezTo>
                  <a:cubicBezTo>
                    <a:pt x="3843" y="20211"/>
                    <a:pt x="3855" y="20310"/>
                    <a:pt x="3852" y="20409"/>
                  </a:cubicBezTo>
                  <a:cubicBezTo>
                    <a:pt x="3851" y="20493"/>
                    <a:pt x="3831" y="20579"/>
                    <a:pt x="3794" y="20639"/>
                  </a:cubicBezTo>
                  <a:cubicBezTo>
                    <a:pt x="3751" y="20530"/>
                    <a:pt x="3567" y="20391"/>
                    <a:pt x="3311" y="20121"/>
                  </a:cubicBezTo>
                  <a:cubicBezTo>
                    <a:pt x="3040" y="19837"/>
                    <a:pt x="2930" y="19584"/>
                    <a:pt x="2905" y="19357"/>
                  </a:cubicBezTo>
                  <a:cubicBezTo>
                    <a:pt x="2892" y="19222"/>
                    <a:pt x="2865" y="19163"/>
                    <a:pt x="2838" y="19143"/>
                  </a:cubicBezTo>
                  <a:cubicBezTo>
                    <a:pt x="2858" y="19122"/>
                    <a:pt x="2885" y="19106"/>
                    <a:pt x="2909" y="19095"/>
                  </a:cubicBezTo>
                  <a:cubicBezTo>
                    <a:pt x="2943" y="19083"/>
                    <a:pt x="2963" y="19079"/>
                    <a:pt x="2991" y="19075"/>
                  </a:cubicBezTo>
                  <a:cubicBezTo>
                    <a:pt x="3002" y="19074"/>
                    <a:pt x="3013" y="19073"/>
                    <a:pt x="3023" y="19073"/>
                  </a:cubicBezTo>
                  <a:cubicBezTo>
                    <a:pt x="3061" y="19073"/>
                    <a:pt x="3092" y="19080"/>
                    <a:pt x="3116" y="19085"/>
                  </a:cubicBezTo>
                  <a:cubicBezTo>
                    <a:pt x="3144" y="19092"/>
                    <a:pt x="3159" y="19099"/>
                    <a:pt x="3159" y="19099"/>
                  </a:cubicBezTo>
                  <a:cubicBezTo>
                    <a:pt x="3159" y="19099"/>
                    <a:pt x="3147" y="19087"/>
                    <a:pt x="3123" y="19069"/>
                  </a:cubicBezTo>
                  <a:cubicBezTo>
                    <a:pt x="3097" y="19053"/>
                    <a:pt x="3056" y="19029"/>
                    <a:pt x="2995" y="19018"/>
                  </a:cubicBezTo>
                  <a:cubicBezTo>
                    <a:pt x="2979" y="19014"/>
                    <a:pt x="2963" y="19013"/>
                    <a:pt x="2946" y="19013"/>
                  </a:cubicBezTo>
                  <a:cubicBezTo>
                    <a:pt x="2928" y="19013"/>
                    <a:pt x="2909" y="19014"/>
                    <a:pt x="2892" y="19016"/>
                  </a:cubicBezTo>
                  <a:cubicBezTo>
                    <a:pt x="2850" y="19025"/>
                    <a:pt x="2810" y="19040"/>
                    <a:pt x="2771" y="19068"/>
                  </a:cubicBezTo>
                  <a:cubicBezTo>
                    <a:pt x="2696" y="19126"/>
                    <a:pt x="2648" y="19221"/>
                    <a:pt x="2623" y="19324"/>
                  </a:cubicBezTo>
                  <a:cubicBezTo>
                    <a:pt x="2609" y="19389"/>
                    <a:pt x="2603" y="19457"/>
                    <a:pt x="2603" y="19529"/>
                  </a:cubicBezTo>
                  <a:cubicBezTo>
                    <a:pt x="1599" y="17733"/>
                    <a:pt x="1024" y="15664"/>
                    <a:pt x="1024" y="13460"/>
                  </a:cubicBezTo>
                  <a:cubicBezTo>
                    <a:pt x="1024" y="6590"/>
                    <a:pt x="6594" y="1020"/>
                    <a:pt x="13464" y="1020"/>
                  </a:cubicBezTo>
                  <a:close/>
                  <a:moveTo>
                    <a:pt x="15976" y="24855"/>
                  </a:moveTo>
                  <a:cubicBezTo>
                    <a:pt x="16156" y="24855"/>
                    <a:pt x="16311" y="24863"/>
                    <a:pt x="16434" y="24881"/>
                  </a:cubicBezTo>
                  <a:cubicBezTo>
                    <a:pt x="16541" y="24903"/>
                    <a:pt x="16623" y="24928"/>
                    <a:pt x="16674" y="24958"/>
                  </a:cubicBezTo>
                  <a:cubicBezTo>
                    <a:pt x="16699" y="24973"/>
                    <a:pt x="16714" y="24990"/>
                    <a:pt x="16721" y="25003"/>
                  </a:cubicBezTo>
                  <a:cubicBezTo>
                    <a:pt x="16728" y="25017"/>
                    <a:pt x="16729" y="25024"/>
                    <a:pt x="16729" y="25024"/>
                  </a:cubicBezTo>
                  <a:cubicBezTo>
                    <a:pt x="16729" y="25024"/>
                    <a:pt x="16729" y="25024"/>
                    <a:pt x="16729" y="25024"/>
                  </a:cubicBezTo>
                  <a:lnTo>
                    <a:pt x="16729" y="25024"/>
                  </a:lnTo>
                  <a:cubicBezTo>
                    <a:pt x="16728" y="25024"/>
                    <a:pt x="16742" y="25059"/>
                    <a:pt x="16706" y="25106"/>
                  </a:cubicBezTo>
                  <a:cubicBezTo>
                    <a:pt x="16673" y="25153"/>
                    <a:pt x="16601" y="25205"/>
                    <a:pt x="16507" y="25257"/>
                  </a:cubicBezTo>
                  <a:cubicBezTo>
                    <a:pt x="16317" y="25359"/>
                    <a:pt x="16025" y="25467"/>
                    <a:pt x="15668" y="25567"/>
                  </a:cubicBezTo>
                  <a:cubicBezTo>
                    <a:pt x="15311" y="25668"/>
                    <a:pt x="14887" y="25762"/>
                    <a:pt x="14425" y="25825"/>
                  </a:cubicBezTo>
                  <a:cubicBezTo>
                    <a:pt x="14195" y="25858"/>
                    <a:pt x="13952" y="25882"/>
                    <a:pt x="13708" y="25886"/>
                  </a:cubicBezTo>
                  <a:cubicBezTo>
                    <a:pt x="13684" y="25886"/>
                    <a:pt x="13661" y="25887"/>
                    <a:pt x="13638" y="25887"/>
                  </a:cubicBezTo>
                  <a:cubicBezTo>
                    <a:pt x="13538" y="25887"/>
                    <a:pt x="13435" y="25882"/>
                    <a:pt x="13333" y="25870"/>
                  </a:cubicBezTo>
                  <a:cubicBezTo>
                    <a:pt x="13270" y="25862"/>
                    <a:pt x="13205" y="25851"/>
                    <a:pt x="13142" y="25831"/>
                  </a:cubicBezTo>
                  <a:cubicBezTo>
                    <a:pt x="13110" y="25819"/>
                    <a:pt x="13076" y="25809"/>
                    <a:pt x="13043" y="25789"/>
                  </a:cubicBezTo>
                  <a:cubicBezTo>
                    <a:pt x="13027" y="25778"/>
                    <a:pt x="13009" y="25768"/>
                    <a:pt x="12993" y="25749"/>
                  </a:cubicBezTo>
                  <a:cubicBezTo>
                    <a:pt x="12980" y="25741"/>
                    <a:pt x="12954" y="25690"/>
                    <a:pt x="12956" y="25683"/>
                  </a:cubicBezTo>
                  <a:cubicBezTo>
                    <a:pt x="12941" y="25620"/>
                    <a:pt x="12968" y="25573"/>
                    <a:pt x="12989" y="25542"/>
                  </a:cubicBezTo>
                  <a:cubicBezTo>
                    <a:pt x="13015" y="25511"/>
                    <a:pt x="13040" y="25487"/>
                    <a:pt x="13068" y="25465"/>
                  </a:cubicBezTo>
                  <a:cubicBezTo>
                    <a:pt x="13122" y="25422"/>
                    <a:pt x="13178" y="25392"/>
                    <a:pt x="13236" y="25362"/>
                  </a:cubicBezTo>
                  <a:cubicBezTo>
                    <a:pt x="13350" y="25306"/>
                    <a:pt x="13466" y="25260"/>
                    <a:pt x="13584" y="25221"/>
                  </a:cubicBezTo>
                  <a:cubicBezTo>
                    <a:pt x="13816" y="25143"/>
                    <a:pt x="14051" y="25085"/>
                    <a:pt x="14280" y="25038"/>
                  </a:cubicBezTo>
                  <a:cubicBezTo>
                    <a:pt x="14736" y="24947"/>
                    <a:pt x="15169" y="24893"/>
                    <a:pt x="15539" y="24869"/>
                  </a:cubicBezTo>
                  <a:cubicBezTo>
                    <a:pt x="15697" y="24859"/>
                    <a:pt x="15843" y="24855"/>
                    <a:pt x="15976" y="24855"/>
                  </a:cubicBezTo>
                  <a:close/>
                  <a:moveTo>
                    <a:pt x="26230" y="13126"/>
                  </a:moveTo>
                  <a:cubicBezTo>
                    <a:pt x="26230" y="13126"/>
                    <a:pt x="26234" y="13206"/>
                    <a:pt x="26231" y="13358"/>
                  </a:cubicBezTo>
                  <a:cubicBezTo>
                    <a:pt x="26230" y="13433"/>
                    <a:pt x="26230" y="13526"/>
                    <a:pt x="26229" y="13635"/>
                  </a:cubicBezTo>
                  <a:cubicBezTo>
                    <a:pt x="26227" y="13690"/>
                    <a:pt x="26227" y="13749"/>
                    <a:pt x="26225" y="13811"/>
                  </a:cubicBezTo>
                  <a:cubicBezTo>
                    <a:pt x="26222" y="13872"/>
                    <a:pt x="26216" y="13939"/>
                    <a:pt x="26211" y="14011"/>
                  </a:cubicBezTo>
                  <a:cubicBezTo>
                    <a:pt x="26203" y="14152"/>
                    <a:pt x="26194" y="14307"/>
                    <a:pt x="26182" y="14477"/>
                  </a:cubicBezTo>
                  <a:cubicBezTo>
                    <a:pt x="26163" y="14647"/>
                    <a:pt x="26141" y="14828"/>
                    <a:pt x="26120" y="15024"/>
                  </a:cubicBezTo>
                  <a:cubicBezTo>
                    <a:pt x="26097" y="15219"/>
                    <a:pt x="26055" y="15426"/>
                    <a:pt x="26022" y="15642"/>
                  </a:cubicBezTo>
                  <a:cubicBezTo>
                    <a:pt x="25988" y="15860"/>
                    <a:pt x="25928" y="16084"/>
                    <a:pt x="25878" y="16322"/>
                  </a:cubicBezTo>
                  <a:cubicBezTo>
                    <a:pt x="25822" y="16557"/>
                    <a:pt x="25748" y="16798"/>
                    <a:pt x="25679" y="17051"/>
                  </a:cubicBezTo>
                  <a:cubicBezTo>
                    <a:pt x="25639" y="17174"/>
                    <a:pt x="25597" y="17301"/>
                    <a:pt x="25556" y="17428"/>
                  </a:cubicBezTo>
                  <a:cubicBezTo>
                    <a:pt x="25513" y="17556"/>
                    <a:pt x="25471" y="17686"/>
                    <a:pt x="25417" y="17814"/>
                  </a:cubicBezTo>
                  <a:cubicBezTo>
                    <a:pt x="25368" y="17944"/>
                    <a:pt x="25317" y="18074"/>
                    <a:pt x="25264" y="18207"/>
                  </a:cubicBezTo>
                  <a:cubicBezTo>
                    <a:pt x="25211" y="18339"/>
                    <a:pt x="25149" y="18469"/>
                    <a:pt x="25092" y="18603"/>
                  </a:cubicBezTo>
                  <a:cubicBezTo>
                    <a:pt x="24981" y="18873"/>
                    <a:pt x="24833" y="19132"/>
                    <a:pt x="24699" y="19404"/>
                  </a:cubicBezTo>
                  <a:cubicBezTo>
                    <a:pt x="24405" y="19934"/>
                    <a:pt x="24073" y="20466"/>
                    <a:pt x="23697" y="20979"/>
                  </a:cubicBezTo>
                  <a:cubicBezTo>
                    <a:pt x="23314" y="21486"/>
                    <a:pt x="22893" y="21979"/>
                    <a:pt x="22440" y="22440"/>
                  </a:cubicBezTo>
                  <a:cubicBezTo>
                    <a:pt x="21978" y="22894"/>
                    <a:pt x="21487" y="23315"/>
                    <a:pt x="20978" y="23698"/>
                  </a:cubicBezTo>
                  <a:cubicBezTo>
                    <a:pt x="20464" y="24076"/>
                    <a:pt x="19932" y="24406"/>
                    <a:pt x="19403" y="24700"/>
                  </a:cubicBezTo>
                  <a:cubicBezTo>
                    <a:pt x="18866" y="24981"/>
                    <a:pt x="18335" y="25230"/>
                    <a:pt x="17811" y="25418"/>
                  </a:cubicBezTo>
                  <a:cubicBezTo>
                    <a:pt x="17682" y="25471"/>
                    <a:pt x="17554" y="25514"/>
                    <a:pt x="17426" y="25555"/>
                  </a:cubicBezTo>
                  <a:cubicBezTo>
                    <a:pt x="17298" y="25598"/>
                    <a:pt x="17172" y="25640"/>
                    <a:pt x="17049" y="25680"/>
                  </a:cubicBezTo>
                  <a:cubicBezTo>
                    <a:pt x="16796" y="25749"/>
                    <a:pt x="16554" y="25821"/>
                    <a:pt x="16319" y="25876"/>
                  </a:cubicBezTo>
                  <a:cubicBezTo>
                    <a:pt x="16083" y="25926"/>
                    <a:pt x="15857" y="25988"/>
                    <a:pt x="15640" y="26021"/>
                  </a:cubicBezTo>
                  <a:cubicBezTo>
                    <a:pt x="15421" y="26055"/>
                    <a:pt x="15217" y="26097"/>
                    <a:pt x="15022" y="26118"/>
                  </a:cubicBezTo>
                  <a:cubicBezTo>
                    <a:pt x="14828" y="26140"/>
                    <a:pt x="14645" y="26162"/>
                    <a:pt x="14474" y="26180"/>
                  </a:cubicBezTo>
                  <a:cubicBezTo>
                    <a:pt x="14305" y="26191"/>
                    <a:pt x="14149" y="26200"/>
                    <a:pt x="14008" y="26211"/>
                  </a:cubicBezTo>
                  <a:cubicBezTo>
                    <a:pt x="13937" y="26216"/>
                    <a:pt x="13870" y="26219"/>
                    <a:pt x="13808" y="26224"/>
                  </a:cubicBezTo>
                  <a:cubicBezTo>
                    <a:pt x="13746" y="26225"/>
                    <a:pt x="13687" y="26225"/>
                    <a:pt x="13632" y="26227"/>
                  </a:cubicBezTo>
                  <a:cubicBezTo>
                    <a:pt x="13524" y="26230"/>
                    <a:pt x="13430" y="26230"/>
                    <a:pt x="13353" y="26231"/>
                  </a:cubicBezTo>
                  <a:cubicBezTo>
                    <a:pt x="13203" y="26232"/>
                    <a:pt x="13122" y="26234"/>
                    <a:pt x="13122" y="26234"/>
                  </a:cubicBezTo>
                  <a:cubicBezTo>
                    <a:pt x="13122" y="26234"/>
                    <a:pt x="13203" y="26231"/>
                    <a:pt x="13353" y="26225"/>
                  </a:cubicBezTo>
                  <a:cubicBezTo>
                    <a:pt x="13430" y="26223"/>
                    <a:pt x="13521" y="26219"/>
                    <a:pt x="13631" y="26215"/>
                  </a:cubicBezTo>
                  <a:cubicBezTo>
                    <a:pt x="13686" y="26213"/>
                    <a:pt x="13742" y="26211"/>
                    <a:pt x="13807" y="26209"/>
                  </a:cubicBezTo>
                  <a:cubicBezTo>
                    <a:pt x="13869" y="26204"/>
                    <a:pt x="13936" y="26197"/>
                    <a:pt x="14004" y="26191"/>
                  </a:cubicBezTo>
                  <a:cubicBezTo>
                    <a:pt x="14144" y="26178"/>
                    <a:pt x="14300" y="26164"/>
                    <a:pt x="14468" y="26148"/>
                  </a:cubicBezTo>
                  <a:cubicBezTo>
                    <a:pt x="14635" y="26125"/>
                    <a:pt x="14817" y="26099"/>
                    <a:pt x="15011" y="26072"/>
                  </a:cubicBezTo>
                  <a:cubicBezTo>
                    <a:pt x="15398" y="26011"/>
                    <a:pt x="15831" y="25923"/>
                    <a:pt x="16298" y="25806"/>
                  </a:cubicBezTo>
                  <a:cubicBezTo>
                    <a:pt x="16532" y="25747"/>
                    <a:pt x="16769" y="25672"/>
                    <a:pt x="17019" y="25600"/>
                  </a:cubicBezTo>
                  <a:cubicBezTo>
                    <a:pt x="17143" y="25557"/>
                    <a:pt x="17266" y="25514"/>
                    <a:pt x="17394" y="25471"/>
                  </a:cubicBezTo>
                  <a:cubicBezTo>
                    <a:pt x="17521" y="25426"/>
                    <a:pt x="17649" y="25383"/>
                    <a:pt x="17776" y="25330"/>
                  </a:cubicBezTo>
                  <a:cubicBezTo>
                    <a:pt x="17904" y="25277"/>
                    <a:pt x="18033" y="25225"/>
                    <a:pt x="18165" y="25173"/>
                  </a:cubicBezTo>
                  <a:cubicBezTo>
                    <a:pt x="18293" y="25118"/>
                    <a:pt x="18422" y="25056"/>
                    <a:pt x="18555" y="24995"/>
                  </a:cubicBezTo>
                  <a:cubicBezTo>
                    <a:pt x="18821" y="24880"/>
                    <a:pt x="19079" y="24735"/>
                    <a:pt x="19346" y="24599"/>
                  </a:cubicBezTo>
                  <a:cubicBezTo>
                    <a:pt x="19870" y="24305"/>
                    <a:pt x="20395" y="23975"/>
                    <a:pt x="20903" y="23599"/>
                  </a:cubicBezTo>
                  <a:cubicBezTo>
                    <a:pt x="21404" y="23217"/>
                    <a:pt x="21890" y="22797"/>
                    <a:pt x="22344" y="22347"/>
                  </a:cubicBezTo>
                  <a:cubicBezTo>
                    <a:pt x="22796" y="21893"/>
                    <a:pt x="23214" y="21407"/>
                    <a:pt x="23595" y="20906"/>
                  </a:cubicBezTo>
                  <a:cubicBezTo>
                    <a:pt x="23971" y="20399"/>
                    <a:pt x="24302" y="19874"/>
                    <a:pt x="24596" y="19350"/>
                  </a:cubicBezTo>
                  <a:cubicBezTo>
                    <a:pt x="24730" y="19081"/>
                    <a:pt x="24875" y="18825"/>
                    <a:pt x="24992" y="18559"/>
                  </a:cubicBezTo>
                  <a:cubicBezTo>
                    <a:pt x="25052" y="18429"/>
                    <a:pt x="25114" y="18298"/>
                    <a:pt x="25169" y="18168"/>
                  </a:cubicBezTo>
                  <a:cubicBezTo>
                    <a:pt x="25221" y="18037"/>
                    <a:pt x="25274" y="17908"/>
                    <a:pt x="25325" y="17780"/>
                  </a:cubicBezTo>
                  <a:cubicBezTo>
                    <a:pt x="25379" y="17653"/>
                    <a:pt x="25424" y="17525"/>
                    <a:pt x="25466" y="17397"/>
                  </a:cubicBezTo>
                  <a:cubicBezTo>
                    <a:pt x="25510" y="17271"/>
                    <a:pt x="25553" y="17146"/>
                    <a:pt x="25596" y="17023"/>
                  </a:cubicBezTo>
                  <a:cubicBezTo>
                    <a:pt x="25667" y="16774"/>
                    <a:pt x="25744" y="16535"/>
                    <a:pt x="25802" y="16302"/>
                  </a:cubicBezTo>
                  <a:cubicBezTo>
                    <a:pt x="25920" y="15834"/>
                    <a:pt x="26007" y="15402"/>
                    <a:pt x="26069" y="15015"/>
                  </a:cubicBezTo>
                  <a:cubicBezTo>
                    <a:pt x="26096" y="14820"/>
                    <a:pt x="26121" y="14639"/>
                    <a:pt x="26144" y="14471"/>
                  </a:cubicBezTo>
                  <a:cubicBezTo>
                    <a:pt x="26160" y="14302"/>
                    <a:pt x="26173" y="14148"/>
                    <a:pt x="26187" y="14008"/>
                  </a:cubicBezTo>
                  <a:cubicBezTo>
                    <a:pt x="26194" y="13938"/>
                    <a:pt x="26198" y="13872"/>
                    <a:pt x="26204" y="13811"/>
                  </a:cubicBezTo>
                  <a:cubicBezTo>
                    <a:pt x="26208" y="13749"/>
                    <a:pt x="26210" y="13690"/>
                    <a:pt x="26211" y="13635"/>
                  </a:cubicBezTo>
                  <a:cubicBezTo>
                    <a:pt x="26215" y="13525"/>
                    <a:pt x="26220" y="13433"/>
                    <a:pt x="26222" y="13357"/>
                  </a:cubicBezTo>
                  <a:cubicBezTo>
                    <a:pt x="26227" y="13206"/>
                    <a:pt x="26230" y="13126"/>
                    <a:pt x="26230" y="13126"/>
                  </a:cubicBezTo>
                  <a:close/>
                  <a:moveTo>
                    <a:pt x="13460" y="0"/>
                  </a:moveTo>
                  <a:cubicBezTo>
                    <a:pt x="6040" y="0"/>
                    <a:pt x="1" y="6039"/>
                    <a:pt x="1" y="13461"/>
                  </a:cubicBezTo>
                  <a:cubicBezTo>
                    <a:pt x="1" y="20882"/>
                    <a:pt x="6038" y="26922"/>
                    <a:pt x="13460" y="26922"/>
                  </a:cubicBezTo>
                  <a:cubicBezTo>
                    <a:pt x="20884" y="26922"/>
                    <a:pt x="26921" y="20885"/>
                    <a:pt x="26921" y="13461"/>
                  </a:cubicBezTo>
                  <a:cubicBezTo>
                    <a:pt x="26921" y="6039"/>
                    <a:pt x="20883" y="0"/>
                    <a:pt x="13460"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6633284" y="3780252"/>
              <a:ext cx="388022" cy="95443"/>
            </a:xfrm>
            <a:custGeom>
              <a:rect b="b" l="l" r="r" t="t"/>
              <a:pathLst>
                <a:path extrusionOk="0" h="901" w="3663">
                  <a:moveTo>
                    <a:pt x="3017" y="1"/>
                  </a:moveTo>
                  <a:cubicBezTo>
                    <a:pt x="2855" y="1"/>
                    <a:pt x="2669" y="11"/>
                    <a:pt x="2465" y="33"/>
                  </a:cubicBezTo>
                  <a:cubicBezTo>
                    <a:pt x="2097" y="73"/>
                    <a:pt x="1672" y="147"/>
                    <a:pt x="1224" y="261"/>
                  </a:cubicBezTo>
                  <a:cubicBezTo>
                    <a:pt x="1001" y="317"/>
                    <a:pt x="773" y="385"/>
                    <a:pt x="546" y="468"/>
                  </a:cubicBezTo>
                  <a:cubicBezTo>
                    <a:pt x="433" y="509"/>
                    <a:pt x="322" y="555"/>
                    <a:pt x="216" y="609"/>
                  </a:cubicBezTo>
                  <a:cubicBezTo>
                    <a:pt x="164" y="636"/>
                    <a:pt x="111" y="665"/>
                    <a:pt x="68" y="699"/>
                  </a:cubicBezTo>
                  <a:cubicBezTo>
                    <a:pt x="47" y="716"/>
                    <a:pt x="28" y="735"/>
                    <a:pt x="14" y="751"/>
                  </a:cubicBezTo>
                  <a:cubicBezTo>
                    <a:pt x="1" y="767"/>
                    <a:pt x="1" y="782"/>
                    <a:pt x="1" y="782"/>
                  </a:cubicBezTo>
                  <a:cubicBezTo>
                    <a:pt x="1" y="782"/>
                    <a:pt x="1" y="782"/>
                    <a:pt x="1" y="782"/>
                  </a:cubicBezTo>
                  <a:cubicBezTo>
                    <a:pt x="1" y="798"/>
                    <a:pt x="49" y="829"/>
                    <a:pt x="102" y="844"/>
                  </a:cubicBezTo>
                  <a:cubicBezTo>
                    <a:pt x="155" y="860"/>
                    <a:pt x="212" y="871"/>
                    <a:pt x="271" y="879"/>
                  </a:cubicBezTo>
                  <a:cubicBezTo>
                    <a:pt x="389" y="894"/>
                    <a:pt x="510" y="899"/>
                    <a:pt x="631" y="900"/>
                  </a:cubicBezTo>
                  <a:cubicBezTo>
                    <a:pt x="651" y="900"/>
                    <a:pt x="672" y="901"/>
                    <a:pt x="692" y="901"/>
                  </a:cubicBezTo>
                  <a:cubicBezTo>
                    <a:pt x="911" y="901"/>
                    <a:pt x="1128" y="888"/>
                    <a:pt x="1337" y="869"/>
                  </a:cubicBezTo>
                  <a:cubicBezTo>
                    <a:pt x="1796" y="826"/>
                    <a:pt x="2224" y="755"/>
                    <a:pt x="2582" y="671"/>
                  </a:cubicBezTo>
                  <a:cubicBezTo>
                    <a:pt x="2942" y="585"/>
                    <a:pt x="3237" y="487"/>
                    <a:pt x="3427" y="383"/>
                  </a:cubicBezTo>
                  <a:cubicBezTo>
                    <a:pt x="3522" y="334"/>
                    <a:pt x="3593" y="283"/>
                    <a:pt x="3627" y="236"/>
                  </a:cubicBezTo>
                  <a:cubicBezTo>
                    <a:pt x="3662" y="189"/>
                    <a:pt x="3649" y="154"/>
                    <a:pt x="3650" y="154"/>
                  </a:cubicBezTo>
                  <a:lnTo>
                    <a:pt x="3650" y="154"/>
                  </a:lnTo>
                  <a:cubicBezTo>
                    <a:pt x="3650" y="154"/>
                    <a:pt x="3650" y="154"/>
                    <a:pt x="3650" y="154"/>
                  </a:cubicBezTo>
                  <a:cubicBezTo>
                    <a:pt x="3650" y="154"/>
                    <a:pt x="3648" y="146"/>
                    <a:pt x="3642" y="133"/>
                  </a:cubicBezTo>
                  <a:cubicBezTo>
                    <a:pt x="3640" y="120"/>
                    <a:pt x="3623" y="105"/>
                    <a:pt x="3599" y="90"/>
                  </a:cubicBezTo>
                  <a:cubicBezTo>
                    <a:pt x="3549" y="60"/>
                    <a:pt x="3466" y="37"/>
                    <a:pt x="3358" y="21"/>
                  </a:cubicBezTo>
                  <a:cubicBezTo>
                    <a:pt x="3262" y="7"/>
                    <a:pt x="3148" y="1"/>
                    <a:pt x="3017" y="1"/>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7656921" y="3269246"/>
              <a:ext cx="156776" cy="184848"/>
            </a:xfrm>
            <a:custGeom>
              <a:rect b="b" l="l" r="r" t="t"/>
              <a:pathLst>
                <a:path extrusionOk="0" h="1745" w="1480">
                  <a:moveTo>
                    <a:pt x="1395" y="37"/>
                  </a:moveTo>
                  <a:cubicBezTo>
                    <a:pt x="1395" y="37"/>
                    <a:pt x="1395" y="37"/>
                    <a:pt x="1395" y="37"/>
                  </a:cubicBezTo>
                  <a:lnTo>
                    <a:pt x="1395" y="37"/>
                  </a:lnTo>
                  <a:cubicBezTo>
                    <a:pt x="1395" y="37"/>
                    <a:pt x="1395" y="37"/>
                    <a:pt x="1395" y="37"/>
                  </a:cubicBezTo>
                  <a:close/>
                  <a:moveTo>
                    <a:pt x="1268" y="1"/>
                  </a:moveTo>
                  <a:cubicBezTo>
                    <a:pt x="1243" y="1"/>
                    <a:pt x="1216" y="3"/>
                    <a:pt x="1187" y="9"/>
                  </a:cubicBezTo>
                  <a:cubicBezTo>
                    <a:pt x="1051" y="36"/>
                    <a:pt x="875" y="141"/>
                    <a:pt x="702" y="299"/>
                  </a:cubicBezTo>
                  <a:cubicBezTo>
                    <a:pt x="529" y="460"/>
                    <a:pt x="353" y="678"/>
                    <a:pt x="210" y="933"/>
                  </a:cubicBezTo>
                  <a:cubicBezTo>
                    <a:pt x="139" y="1060"/>
                    <a:pt x="76" y="1197"/>
                    <a:pt x="36" y="1340"/>
                  </a:cubicBezTo>
                  <a:cubicBezTo>
                    <a:pt x="16" y="1412"/>
                    <a:pt x="2" y="1485"/>
                    <a:pt x="2" y="1553"/>
                  </a:cubicBezTo>
                  <a:cubicBezTo>
                    <a:pt x="1" y="1620"/>
                    <a:pt x="25" y="1689"/>
                    <a:pt x="57" y="1713"/>
                  </a:cubicBezTo>
                  <a:cubicBezTo>
                    <a:pt x="87" y="1736"/>
                    <a:pt x="122" y="1745"/>
                    <a:pt x="161" y="1745"/>
                  </a:cubicBezTo>
                  <a:cubicBezTo>
                    <a:pt x="247" y="1745"/>
                    <a:pt x="349" y="1700"/>
                    <a:pt x="435" y="1654"/>
                  </a:cubicBezTo>
                  <a:cubicBezTo>
                    <a:pt x="566" y="1581"/>
                    <a:pt x="686" y="1490"/>
                    <a:pt x="795" y="1392"/>
                  </a:cubicBezTo>
                  <a:cubicBezTo>
                    <a:pt x="1011" y="1196"/>
                    <a:pt x="1183" y="976"/>
                    <a:pt x="1301" y="772"/>
                  </a:cubicBezTo>
                  <a:cubicBezTo>
                    <a:pt x="1419" y="566"/>
                    <a:pt x="1479" y="372"/>
                    <a:pt x="1474" y="232"/>
                  </a:cubicBezTo>
                  <a:cubicBezTo>
                    <a:pt x="1473" y="163"/>
                    <a:pt x="1455" y="110"/>
                    <a:pt x="1432" y="79"/>
                  </a:cubicBezTo>
                  <a:cubicBezTo>
                    <a:pt x="1413" y="51"/>
                    <a:pt x="1395" y="38"/>
                    <a:pt x="1395" y="37"/>
                  </a:cubicBezTo>
                  <a:lnTo>
                    <a:pt x="1395" y="37"/>
                  </a:lnTo>
                  <a:cubicBezTo>
                    <a:pt x="1395" y="37"/>
                    <a:pt x="1395" y="37"/>
                    <a:pt x="1395" y="37"/>
                  </a:cubicBezTo>
                  <a:cubicBezTo>
                    <a:pt x="1394" y="37"/>
                    <a:pt x="1379" y="23"/>
                    <a:pt x="1345" y="12"/>
                  </a:cubicBezTo>
                  <a:cubicBezTo>
                    <a:pt x="1326" y="5"/>
                    <a:pt x="1300" y="1"/>
                    <a:pt x="1268" y="1"/>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7958080" y="2436213"/>
              <a:ext cx="126798" cy="336540"/>
            </a:xfrm>
            <a:custGeom>
              <a:rect b="b" l="l" r="r" t="t"/>
              <a:pathLst>
                <a:path extrusionOk="0" h="3177" w="1197">
                  <a:moveTo>
                    <a:pt x="746" y="4"/>
                  </a:moveTo>
                  <a:cubicBezTo>
                    <a:pt x="746" y="8"/>
                    <a:pt x="715" y="1"/>
                    <a:pt x="666" y="14"/>
                  </a:cubicBezTo>
                  <a:cubicBezTo>
                    <a:pt x="613" y="25"/>
                    <a:pt x="543" y="69"/>
                    <a:pt x="478" y="145"/>
                  </a:cubicBezTo>
                  <a:cubicBezTo>
                    <a:pt x="343" y="294"/>
                    <a:pt x="216" y="558"/>
                    <a:pt x="132" y="891"/>
                  </a:cubicBezTo>
                  <a:cubicBezTo>
                    <a:pt x="49" y="1224"/>
                    <a:pt x="1" y="1627"/>
                    <a:pt x="16" y="2052"/>
                  </a:cubicBezTo>
                  <a:cubicBezTo>
                    <a:pt x="26" y="2265"/>
                    <a:pt x="48" y="2485"/>
                    <a:pt x="103" y="2697"/>
                  </a:cubicBezTo>
                  <a:cubicBezTo>
                    <a:pt x="130" y="2805"/>
                    <a:pt x="169" y="2910"/>
                    <a:pt x="221" y="3002"/>
                  </a:cubicBezTo>
                  <a:cubicBezTo>
                    <a:pt x="271" y="3092"/>
                    <a:pt x="355" y="3173"/>
                    <a:pt x="429" y="3177"/>
                  </a:cubicBezTo>
                  <a:cubicBezTo>
                    <a:pt x="435" y="3177"/>
                    <a:pt x="441" y="3177"/>
                    <a:pt x="446" y="3177"/>
                  </a:cubicBezTo>
                  <a:cubicBezTo>
                    <a:pt x="470" y="3177"/>
                    <a:pt x="492" y="3176"/>
                    <a:pt x="503" y="3167"/>
                  </a:cubicBezTo>
                  <a:cubicBezTo>
                    <a:pt x="519" y="3165"/>
                    <a:pt x="541" y="3153"/>
                    <a:pt x="564" y="3141"/>
                  </a:cubicBezTo>
                  <a:cubicBezTo>
                    <a:pt x="605" y="3116"/>
                    <a:pt x="644" y="3080"/>
                    <a:pt x="679" y="3040"/>
                  </a:cubicBezTo>
                  <a:cubicBezTo>
                    <a:pt x="747" y="2959"/>
                    <a:pt x="805" y="2864"/>
                    <a:pt x="854" y="2765"/>
                  </a:cubicBezTo>
                  <a:cubicBezTo>
                    <a:pt x="948" y="2566"/>
                    <a:pt x="1013" y="2355"/>
                    <a:pt x="1064" y="2150"/>
                  </a:cubicBezTo>
                  <a:cubicBezTo>
                    <a:pt x="1164" y="1735"/>
                    <a:pt x="1196" y="1332"/>
                    <a:pt x="1181" y="989"/>
                  </a:cubicBezTo>
                  <a:cubicBezTo>
                    <a:pt x="1164" y="647"/>
                    <a:pt x="1090" y="364"/>
                    <a:pt x="987" y="190"/>
                  </a:cubicBezTo>
                  <a:cubicBezTo>
                    <a:pt x="935" y="104"/>
                    <a:pt x="875" y="49"/>
                    <a:pt x="825" y="28"/>
                  </a:cubicBezTo>
                  <a:cubicBezTo>
                    <a:pt x="776" y="4"/>
                    <a:pt x="746" y="5"/>
                    <a:pt x="746" y="4"/>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6093818" y="1803281"/>
              <a:ext cx="309633" cy="176585"/>
            </a:xfrm>
            <a:custGeom>
              <a:rect b="b" l="l" r="r" t="t"/>
              <a:pathLst>
                <a:path extrusionOk="0" h="1667" w="2923">
                  <a:moveTo>
                    <a:pt x="71" y="0"/>
                  </a:moveTo>
                  <a:cubicBezTo>
                    <a:pt x="71" y="0"/>
                    <a:pt x="67" y="51"/>
                    <a:pt x="81" y="145"/>
                  </a:cubicBezTo>
                  <a:cubicBezTo>
                    <a:pt x="90" y="191"/>
                    <a:pt x="101" y="247"/>
                    <a:pt x="125" y="310"/>
                  </a:cubicBezTo>
                  <a:cubicBezTo>
                    <a:pt x="125" y="312"/>
                    <a:pt x="128" y="316"/>
                    <a:pt x="129" y="317"/>
                  </a:cubicBezTo>
                  <a:cubicBezTo>
                    <a:pt x="132" y="349"/>
                    <a:pt x="136" y="384"/>
                    <a:pt x="136" y="420"/>
                  </a:cubicBezTo>
                  <a:cubicBezTo>
                    <a:pt x="138" y="482"/>
                    <a:pt x="136" y="552"/>
                    <a:pt x="129" y="621"/>
                  </a:cubicBezTo>
                  <a:cubicBezTo>
                    <a:pt x="117" y="759"/>
                    <a:pt x="85" y="894"/>
                    <a:pt x="56" y="997"/>
                  </a:cubicBezTo>
                  <a:cubicBezTo>
                    <a:pt x="28" y="1099"/>
                    <a:pt x="0" y="1164"/>
                    <a:pt x="0" y="1164"/>
                  </a:cubicBezTo>
                  <a:cubicBezTo>
                    <a:pt x="0" y="1164"/>
                    <a:pt x="43" y="1108"/>
                    <a:pt x="97" y="1015"/>
                  </a:cubicBezTo>
                  <a:cubicBezTo>
                    <a:pt x="155" y="921"/>
                    <a:pt x="222" y="792"/>
                    <a:pt x="271" y="653"/>
                  </a:cubicBezTo>
                  <a:cubicBezTo>
                    <a:pt x="278" y="633"/>
                    <a:pt x="285" y="611"/>
                    <a:pt x="291" y="591"/>
                  </a:cubicBezTo>
                  <a:cubicBezTo>
                    <a:pt x="298" y="599"/>
                    <a:pt x="304" y="607"/>
                    <a:pt x="310" y="615"/>
                  </a:cubicBezTo>
                  <a:cubicBezTo>
                    <a:pt x="343" y="647"/>
                    <a:pt x="376" y="680"/>
                    <a:pt x="411" y="715"/>
                  </a:cubicBezTo>
                  <a:cubicBezTo>
                    <a:pt x="446" y="748"/>
                    <a:pt x="490" y="774"/>
                    <a:pt x="531" y="803"/>
                  </a:cubicBezTo>
                  <a:cubicBezTo>
                    <a:pt x="551" y="819"/>
                    <a:pt x="572" y="834"/>
                    <a:pt x="594" y="847"/>
                  </a:cubicBezTo>
                  <a:cubicBezTo>
                    <a:pt x="618" y="857"/>
                    <a:pt x="641" y="869"/>
                    <a:pt x="665" y="881"/>
                  </a:cubicBezTo>
                  <a:cubicBezTo>
                    <a:pt x="712" y="903"/>
                    <a:pt x="760" y="928"/>
                    <a:pt x="811" y="947"/>
                  </a:cubicBezTo>
                  <a:cubicBezTo>
                    <a:pt x="861" y="962"/>
                    <a:pt x="913" y="976"/>
                    <a:pt x="967" y="991"/>
                  </a:cubicBezTo>
                  <a:cubicBezTo>
                    <a:pt x="994" y="998"/>
                    <a:pt x="1021" y="1007"/>
                    <a:pt x="1046" y="1011"/>
                  </a:cubicBezTo>
                  <a:lnTo>
                    <a:pt x="1127" y="1022"/>
                  </a:lnTo>
                  <a:lnTo>
                    <a:pt x="1289" y="1042"/>
                  </a:lnTo>
                  <a:cubicBezTo>
                    <a:pt x="1322" y="1045"/>
                    <a:pt x="1354" y="1045"/>
                    <a:pt x="1387" y="1045"/>
                  </a:cubicBezTo>
                  <a:cubicBezTo>
                    <a:pt x="1462" y="1045"/>
                    <a:pt x="1537" y="1041"/>
                    <a:pt x="1612" y="1041"/>
                  </a:cubicBezTo>
                  <a:cubicBezTo>
                    <a:pt x="1718" y="1038"/>
                    <a:pt x="1818" y="1014"/>
                    <a:pt x="1916" y="1002"/>
                  </a:cubicBezTo>
                  <a:cubicBezTo>
                    <a:pt x="2000" y="994"/>
                    <a:pt x="2076" y="974"/>
                    <a:pt x="2151" y="951"/>
                  </a:cubicBezTo>
                  <a:cubicBezTo>
                    <a:pt x="2170" y="1018"/>
                    <a:pt x="2188" y="1095"/>
                    <a:pt x="2201" y="1171"/>
                  </a:cubicBezTo>
                  <a:cubicBezTo>
                    <a:pt x="2223" y="1292"/>
                    <a:pt x="2236" y="1417"/>
                    <a:pt x="2243" y="1511"/>
                  </a:cubicBezTo>
                  <a:cubicBezTo>
                    <a:pt x="2249" y="1605"/>
                    <a:pt x="2249" y="1667"/>
                    <a:pt x="2249" y="1667"/>
                  </a:cubicBezTo>
                  <a:cubicBezTo>
                    <a:pt x="2249" y="1667"/>
                    <a:pt x="2266" y="1606"/>
                    <a:pt x="2283" y="1512"/>
                  </a:cubicBezTo>
                  <a:cubicBezTo>
                    <a:pt x="2302" y="1418"/>
                    <a:pt x="2319" y="1293"/>
                    <a:pt x="2327" y="1164"/>
                  </a:cubicBezTo>
                  <a:cubicBezTo>
                    <a:pt x="2334" y="1074"/>
                    <a:pt x="2338" y="982"/>
                    <a:pt x="2337" y="900"/>
                  </a:cubicBezTo>
                  <a:cubicBezTo>
                    <a:pt x="2373" y="889"/>
                    <a:pt x="2409" y="877"/>
                    <a:pt x="2443" y="868"/>
                  </a:cubicBezTo>
                  <a:cubicBezTo>
                    <a:pt x="2518" y="842"/>
                    <a:pt x="2582" y="813"/>
                    <a:pt x="2642" y="787"/>
                  </a:cubicBezTo>
                  <a:cubicBezTo>
                    <a:pt x="2701" y="763"/>
                    <a:pt x="2750" y="739"/>
                    <a:pt x="2793" y="720"/>
                  </a:cubicBezTo>
                  <a:cubicBezTo>
                    <a:pt x="2877" y="681"/>
                    <a:pt x="2922" y="658"/>
                    <a:pt x="2922" y="658"/>
                  </a:cubicBezTo>
                  <a:lnTo>
                    <a:pt x="2922" y="658"/>
                  </a:lnTo>
                  <a:cubicBezTo>
                    <a:pt x="2922" y="658"/>
                    <a:pt x="2868" y="661"/>
                    <a:pt x="2777" y="672"/>
                  </a:cubicBezTo>
                  <a:cubicBezTo>
                    <a:pt x="2687" y="681"/>
                    <a:pt x="2558" y="700"/>
                    <a:pt x="2407" y="723"/>
                  </a:cubicBezTo>
                  <a:cubicBezTo>
                    <a:pt x="2330" y="729"/>
                    <a:pt x="2247" y="739"/>
                    <a:pt x="2159" y="749"/>
                  </a:cubicBezTo>
                  <a:cubicBezTo>
                    <a:pt x="2072" y="762"/>
                    <a:pt x="1982" y="772"/>
                    <a:pt x="1888" y="776"/>
                  </a:cubicBezTo>
                  <a:cubicBezTo>
                    <a:pt x="1794" y="782"/>
                    <a:pt x="1696" y="792"/>
                    <a:pt x="1599" y="792"/>
                  </a:cubicBezTo>
                  <a:cubicBezTo>
                    <a:pt x="1501" y="788"/>
                    <a:pt x="1401" y="794"/>
                    <a:pt x="1305" y="786"/>
                  </a:cubicBezTo>
                  <a:lnTo>
                    <a:pt x="1159" y="770"/>
                  </a:lnTo>
                  <a:lnTo>
                    <a:pt x="1088" y="763"/>
                  </a:lnTo>
                  <a:cubicBezTo>
                    <a:pt x="1064" y="759"/>
                    <a:pt x="1041" y="753"/>
                    <a:pt x="1018" y="747"/>
                  </a:cubicBezTo>
                  <a:cubicBezTo>
                    <a:pt x="974" y="735"/>
                    <a:pt x="927" y="725"/>
                    <a:pt x="881" y="716"/>
                  </a:cubicBezTo>
                  <a:cubicBezTo>
                    <a:pt x="835" y="705"/>
                    <a:pt x="795" y="686"/>
                    <a:pt x="753" y="673"/>
                  </a:cubicBezTo>
                  <a:lnTo>
                    <a:pt x="692" y="651"/>
                  </a:lnTo>
                  <a:lnTo>
                    <a:pt x="634" y="621"/>
                  </a:lnTo>
                  <a:cubicBezTo>
                    <a:pt x="598" y="600"/>
                    <a:pt x="557" y="586"/>
                    <a:pt x="524" y="561"/>
                  </a:cubicBezTo>
                  <a:cubicBezTo>
                    <a:pt x="490" y="539"/>
                    <a:pt x="459" y="514"/>
                    <a:pt x="426" y="493"/>
                  </a:cubicBezTo>
                  <a:cubicBezTo>
                    <a:pt x="396" y="470"/>
                    <a:pt x="369" y="443"/>
                    <a:pt x="343" y="419"/>
                  </a:cubicBezTo>
                  <a:cubicBezTo>
                    <a:pt x="313" y="396"/>
                    <a:pt x="293" y="367"/>
                    <a:pt x="271" y="343"/>
                  </a:cubicBezTo>
                  <a:cubicBezTo>
                    <a:pt x="250" y="317"/>
                    <a:pt x="228" y="293"/>
                    <a:pt x="212" y="266"/>
                  </a:cubicBezTo>
                  <a:cubicBezTo>
                    <a:pt x="177" y="218"/>
                    <a:pt x="150" y="171"/>
                    <a:pt x="129" y="130"/>
                  </a:cubicBezTo>
                  <a:cubicBezTo>
                    <a:pt x="89" y="51"/>
                    <a:pt x="71" y="0"/>
                    <a:pt x="71"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6112144" y="1566845"/>
              <a:ext cx="436961" cy="305926"/>
            </a:xfrm>
            <a:custGeom>
              <a:rect b="b" l="l" r="r" t="t"/>
              <a:pathLst>
                <a:path extrusionOk="0" h="2888" w="4125">
                  <a:moveTo>
                    <a:pt x="2511" y="1"/>
                  </a:moveTo>
                  <a:cubicBezTo>
                    <a:pt x="2492" y="1"/>
                    <a:pt x="2472" y="1"/>
                    <a:pt x="2451" y="2"/>
                  </a:cubicBezTo>
                  <a:cubicBezTo>
                    <a:pt x="2205" y="7"/>
                    <a:pt x="1847" y="54"/>
                    <a:pt x="1445" y="212"/>
                  </a:cubicBezTo>
                  <a:cubicBezTo>
                    <a:pt x="1245" y="290"/>
                    <a:pt x="1032" y="395"/>
                    <a:pt x="828" y="541"/>
                  </a:cubicBezTo>
                  <a:cubicBezTo>
                    <a:pt x="622" y="685"/>
                    <a:pt x="417" y="866"/>
                    <a:pt x="255" y="1108"/>
                  </a:cubicBezTo>
                  <a:cubicBezTo>
                    <a:pt x="178" y="1230"/>
                    <a:pt x="102" y="1363"/>
                    <a:pt x="62" y="1519"/>
                  </a:cubicBezTo>
                  <a:cubicBezTo>
                    <a:pt x="22" y="1678"/>
                    <a:pt x="0" y="1833"/>
                    <a:pt x="49" y="2033"/>
                  </a:cubicBezTo>
                  <a:cubicBezTo>
                    <a:pt x="62" y="2074"/>
                    <a:pt x="71" y="2102"/>
                    <a:pt x="82" y="2135"/>
                  </a:cubicBezTo>
                  <a:lnTo>
                    <a:pt x="90" y="2160"/>
                  </a:lnTo>
                  <a:lnTo>
                    <a:pt x="98" y="2180"/>
                  </a:lnTo>
                  <a:lnTo>
                    <a:pt x="101" y="2182"/>
                  </a:lnTo>
                  <a:lnTo>
                    <a:pt x="104" y="2189"/>
                  </a:lnTo>
                  <a:lnTo>
                    <a:pt x="112" y="2205"/>
                  </a:lnTo>
                  <a:lnTo>
                    <a:pt x="143" y="2263"/>
                  </a:lnTo>
                  <a:cubicBezTo>
                    <a:pt x="161" y="2303"/>
                    <a:pt x="186" y="2340"/>
                    <a:pt x="215" y="2373"/>
                  </a:cubicBezTo>
                  <a:cubicBezTo>
                    <a:pt x="242" y="2407"/>
                    <a:pt x="266" y="2443"/>
                    <a:pt x="298" y="2471"/>
                  </a:cubicBezTo>
                  <a:cubicBezTo>
                    <a:pt x="418" y="2597"/>
                    <a:pt x="564" y="2683"/>
                    <a:pt x="709" y="2746"/>
                  </a:cubicBezTo>
                  <a:cubicBezTo>
                    <a:pt x="969" y="2851"/>
                    <a:pt x="1234" y="2887"/>
                    <a:pt x="1489" y="2887"/>
                  </a:cubicBezTo>
                  <a:cubicBezTo>
                    <a:pt x="1529" y="2887"/>
                    <a:pt x="1569" y="2886"/>
                    <a:pt x="1608" y="2885"/>
                  </a:cubicBezTo>
                  <a:cubicBezTo>
                    <a:pt x="1903" y="2873"/>
                    <a:pt x="2178" y="2810"/>
                    <a:pt x="2446" y="2720"/>
                  </a:cubicBezTo>
                  <a:cubicBezTo>
                    <a:pt x="2516" y="2698"/>
                    <a:pt x="2572" y="2675"/>
                    <a:pt x="2630" y="2651"/>
                  </a:cubicBezTo>
                  <a:cubicBezTo>
                    <a:pt x="2662" y="2638"/>
                    <a:pt x="2683" y="2631"/>
                    <a:pt x="2724" y="2612"/>
                  </a:cubicBezTo>
                  <a:lnTo>
                    <a:pt x="2814" y="2569"/>
                  </a:lnTo>
                  <a:cubicBezTo>
                    <a:pt x="2874" y="2542"/>
                    <a:pt x="2930" y="2510"/>
                    <a:pt x="2986" y="2478"/>
                  </a:cubicBezTo>
                  <a:cubicBezTo>
                    <a:pt x="3042" y="2448"/>
                    <a:pt x="3097" y="2416"/>
                    <a:pt x="3149" y="2381"/>
                  </a:cubicBezTo>
                  <a:cubicBezTo>
                    <a:pt x="3360" y="2248"/>
                    <a:pt x="3541" y="2092"/>
                    <a:pt x="3689" y="1931"/>
                  </a:cubicBezTo>
                  <a:cubicBezTo>
                    <a:pt x="3989" y="1610"/>
                    <a:pt x="4124" y="1241"/>
                    <a:pt x="4119" y="986"/>
                  </a:cubicBezTo>
                  <a:cubicBezTo>
                    <a:pt x="4118" y="858"/>
                    <a:pt x="4087" y="759"/>
                    <a:pt x="4063" y="700"/>
                  </a:cubicBezTo>
                  <a:cubicBezTo>
                    <a:pt x="4033" y="642"/>
                    <a:pt x="4018" y="610"/>
                    <a:pt x="4018" y="610"/>
                  </a:cubicBezTo>
                  <a:lnTo>
                    <a:pt x="4018" y="610"/>
                  </a:lnTo>
                  <a:cubicBezTo>
                    <a:pt x="4018" y="610"/>
                    <a:pt x="4025" y="644"/>
                    <a:pt x="4040" y="707"/>
                  </a:cubicBezTo>
                  <a:cubicBezTo>
                    <a:pt x="4052" y="772"/>
                    <a:pt x="4052" y="864"/>
                    <a:pt x="4036" y="978"/>
                  </a:cubicBezTo>
                  <a:cubicBezTo>
                    <a:pt x="4013" y="1092"/>
                    <a:pt x="3959" y="1221"/>
                    <a:pt x="3875" y="1355"/>
                  </a:cubicBezTo>
                  <a:cubicBezTo>
                    <a:pt x="3789" y="1490"/>
                    <a:pt x="3668" y="1624"/>
                    <a:pt x="3519" y="1753"/>
                  </a:cubicBezTo>
                  <a:cubicBezTo>
                    <a:pt x="3367" y="1880"/>
                    <a:pt x="3187" y="1996"/>
                    <a:pt x="2988" y="2102"/>
                  </a:cubicBezTo>
                  <a:cubicBezTo>
                    <a:pt x="2939" y="2129"/>
                    <a:pt x="2887" y="2153"/>
                    <a:pt x="2834" y="2176"/>
                  </a:cubicBezTo>
                  <a:cubicBezTo>
                    <a:pt x="2781" y="2201"/>
                    <a:pt x="2728" y="2223"/>
                    <a:pt x="2670" y="2243"/>
                  </a:cubicBezTo>
                  <a:lnTo>
                    <a:pt x="2669" y="2243"/>
                  </a:lnTo>
                  <a:cubicBezTo>
                    <a:pt x="2307" y="2203"/>
                    <a:pt x="1762" y="2063"/>
                    <a:pt x="1534" y="1471"/>
                  </a:cubicBezTo>
                  <a:cubicBezTo>
                    <a:pt x="1367" y="1040"/>
                    <a:pt x="1753" y="511"/>
                    <a:pt x="1816" y="306"/>
                  </a:cubicBezTo>
                  <a:cubicBezTo>
                    <a:pt x="1896" y="269"/>
                    <a:pt x="1974" y="237"/>
                    <a:pt x="2050" y="210"/>
                  </a:cubicBezTo>
                  <a:cubicBezTo>
                    <a:pt x="2204" y="155"/>
                    <a:pt x="2344" y="114"/>
                    <a:pt x="2460" y="88"/>
                  </a:cubicBezTo>
                  <a:cubicBezTo>
                    <a:pt x="2694" y="34"/>
                    <a:pt x="2835" y="24"/>
                    <a:pt x="2835" y="24"/>
                  </a:cubicBezTo>
                  <a:cubicBezTo>
                    <a:pt x="2835" y="24"/>
                    <a:pt x="2800" y="20"/>
                    <a:pt x="2736" y="12"/>
                  </a:cubicBezTo>
                  <a:cubicBezTo>
                    <a:pt x="2681" y="8"/>
                    <a:pt x="2606" y="1"/>
                    <a:pt x="2511" y="1"/>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5559189" y="2279436"/>
              <a:ext cx="188979" cy="459524"/>
            </a:xfrm>
            <a:custGeom>
              <a:rect b="b" l="l" r="r" t="t"/>
              <a:pathLst>
                <a:path extrusionOk="0" h="4338" w="1784">
                  <a:moveTo>
                    <a:pt x="1039" y="0"/>
                  </a:moveTo>
                  <a:cubicBezTo>
                    <a:pt x="972" y="0"/>
                    <a:pt x="901" y="15"/>
                    <a:pt x="836" y="45"/>
                  </a:cubicBezTo>
                  <a:cubicBezTo>
                    <a:pt x="755" y="82"/>
                    <a:pt x="683" y="137"/>
                    <a:pt x="617" y="203"/>
                  </a:cubicBezTo>
                  <a:cubicBezTo>
                    <a:pt x="488" y="334"/>
                    <a:pt x="383" y="498"/>
                    <a:pt x="300" y="683"/>
                  </a:cubicBezTo>
                  <a:cubicBezTo>
                    <a:pt x="218" y="866"/>
                    <a:pt x="147" y="1067"/>
                    <a:pt x="101" y="1278"/>
                  </a:cubicBezTo>
                  <a:cubicBezTo>
                    <a:pt x="57" y="1490"/>
                    <a:pt x="21" y="1715"/>
                    <a:pt x="11" y="1942"/>
                  </a:cubicBezTo>
                  <a:cubicBezTo>
                    <a:pt x="1" y="2170"/>
                    <a:pt x="7" y="2402"/>
                    <a:pt x="37" y="2634"/>
                  </a:cubicBezTo>
                  <a:cubicBezTo>
                    <a:pt x="70" y="2867"/>
                    <a:pt x="124" y="3099"/>
                    <a:pt x="215" y="3318"/>
                  </a:cubicBezTo>
                  <a:cubicBezTo>
                    <a:pt x="262" y="3429"/>
                    <a:pt x="321" y="3537"/>
                    <a:pt x="402" y="3635"/>
                  </a:cubicBezTo>
                  <a:cubicBezTo>
                    <a:pt x="481" y="3733"/>
                    <a:pt x="585" y="3827"/>
                    <a:pt x="726" y="3873"/>
                  </a:cubicBezTo>
                  <a:cubicBezTo>
                    <a:pt x="749" y="3879"/>
                    <a:pt x="770" y="3882"/>
                    <a:pt x="793" y="3886"/>
                  </a:cubicBezTo>
                  <a:cubicBezTo>
                    <a:pt x="851" y="3917"/>
                    <a:pt x="919" y="3964"/>
                    <a:pt x="984" y="4023"/>
                  </a:cubicBezTo>
                  <a:cubicBezTo>
                    <a:pt x="1053" y="4089"/>
                    <a:pt x="1115" y="4165"/>
                    <a:pt x="1155" y="4228"/>
                  </a:cubicBezTo>
                  <a:cubicBezTo>
                    <a:pt x="1196" y="4290"/>
                    <a:pt x="1216" y="4337"/>
                    <a:pt x="1216" y="4337"/>
                  </a:cubicBezTo>
                  <a:cubicBezTo>
                    <a:pt x="1216" y="4337"/>
                    <a:pt x="1212" y="4286"/>
                    <a:pt x="1192" y="4211"/>
                  </a:cubicBezTo>
                  <a:cubicBezTo>
                    <a:pt x="1173" y="4136"/>
                    <a:pt x="1134" y="4038"/>
                    <a:pt x="1082" y="3944"/>
                  </a:cubicBezTo>
                  <a:cubicBezTo>
                    <a:pt x="1068" y="3920"/>
                    <a:pt x="1052" y="3894"/>
                    <a:pt x="1037" y="3869"/>
                  </a:cubicBezTo>
                  <a:cubicBezTo>
                    <a:pt x="1072" y="3858"/>
                    <a:pt x="1106" y="3843"/>
                    <a:pt x="1135" y="3826"/>
                  </a:cubicBezTo>
                  <a:cubicBezTo>
                    <a:pt x="1248" y="3760"/>
                    <a:pt x="1327" y="3674"/>
                    <a:pt x="1390" y="3591"/>
                  </a:cubicBezTo>
                  <a:cubicBezTo>
                    <a:pt x="1518" y="3419"/>
                    <a:pt x="1589" y="3239"/>
                    <a:pt x="1643" y="3074"/>
                  </a:cubicBezTo>
                  <a:cubicBezTo>
                    <a:pt x="1746" y="2741"/>
                    <a:pt x="1769" y="2456"/>
                    <a:pt x="1777" y="2258"/>
                  </a:cubicBezTo>
                  <a:cubicBezTo>
                    <a:pt x="1784" y="2162"/>
                    <a:pt x="1780" y="2085"/>
                    <a:pt x="1779" y="2033"/>
                  </a:cubicBezTo>
                  <a:cubicBezTo>
                    <a:pt x="1777" y="1981"/>
                    <a:pt x="1776" y="1952"/>
                    <a:pt x="1776" y="1952"/>
                  </a:cubicBezTo>
                  <a:cubicBezTo>
                    <a:pt x="1776" y="1952"/>
                    <a:pt x="1757" y="2062"/>
                    <a:pt x="1713" y="2252"/>
                  </a:cubicBezTo>
                  <a:cubicBezTo>
                    <a:pt x="1670" y="2440"/>
                    <a:pt x="1597" y="2711"/>
                    <a:pt x="1464" y="3006"/>
                  </a:cubicBezTo>
                  <a:cubicBezTo>
                    <a:pt x="1396" y="3152"/>
                    <a:pt x="1310" y="3305"/>
                    <a:pt x="1198" y="3432"/>
                  </a:cubicBezTo>
                  <a:cubicBezTo>
                    <a:pt x="1158" y="3478"/>
                    <a:pt x="1112" y="3518"/>
                    <a:pt x="1064" y="3550"/>
                  </a:cubicBezTo>
                  <a:cubicBezTo>
                    <a:pt x="1052" y="3412"/>
                    <a:pt x="941" y="3189"/>
                    <a:pt x="818" y="2802"/>
                  </a:cubicBezTo>
                  <a:cubicBezTo>
                    <a:pt x="629" y="2203"/>
                    <a:pt x="634" y="1618"/>
                    <a:pt x="782" y="1028"/>
                  </a:cubicBezTo>
                  <a:cubicBezTo>
                    <a:pt x="918" y="483"/>
                    <a:pt x="906" y="282"/>
                    <a:pt x="849" y="231"/>
                  </a:cubicBezTo>
                  <a:cubicBezTo>
                    <a:pt x="920" y="168"/>
                    <a:pt x="998" y="127"/>
                    <a:pt x="1078" y="123"/>
                  </a:cubicBezTo>
                  <a:cubicBezTo>
                    <a:pt x="1079" y="123"/>
                    <a:pt x="1080" y="123"/>
                    <a:pt x="1082" y="123"/>
                  </a:cubicBezTo>
                  <a:cubicBezTo>
                    <a:pt x="1198" y="123"/>
                    <a:pt x="1295" y="175"/>
                    <a:pt x="1364" y="237"/>
                  </a:cubicBezTo>
                  <a:cubicBezTo>
                    <a:pt x="1433" y="301"/>
                    <a:pt x="1478" y="364"/>
                    <a:pt x="1505" y="408"/>
                  </a:cubicBezTo>
                  <a:cubicBezTo>
                    <a:pt x="1531" y="451"/>
                    <a:pt x="1544" y="478"/>
                    <a:pt x="1544" y="478"/>
                  </a:cubicBezTo>
                  <a:cubicBezTo>
                    <a:pt x="1544" y="478"/>
                    <a:pt x="1538" y="451"/>
                    <a:pt x="1521" y="401"/>
                  </a:cubicBezTo>
                  <a:cubicBezTo>
                    <a:pt x="1502" y="352"/>
                    <a:pt x="1474" y="276"/>
                    <a:pt x="1409" y="196"/>
                  </a:cubicBezTo>
                  <a:cubicBezTo>
                    <a:pt x="1377" y="156"/>
                    <a:pt x="1337" y="113"/>
                    <a:pt x="1283" y="76"/>
                  </a:cubicBezTo>
                  <a:cubicBezTo>
                    <a:pt x="1232" y="41"/>
                    <a:pt x="1154" y="12"/>
                    <a:pt x="1084" y="2"/>
                  </a:cubicBezTo>
                  <a:cubicBezTo>
                    <a:pt x="1070" y="1"/>
                    <a:pt x="1055" y="0"/>
                    <a:pt x="1039"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6259598" y="2492673"/>
              <a:ext cx="505180" cy="523718"/>
            </a:xfrm>
            <a:custGeom>
              <a:rect b="b" l="l" r="r" t="t"/>
              <a:pathLst>
                <a:path extrusionOk="0" h="4944" w="4769">
                  <a:moveTo>
                    <a:pt x="2297" y="196"/>
                  </a:moveTo>
                  <a:cubicBezTo>
                    <a:pt x="2297" y="196"/>
                    <a:pt x="2243" y="209"/>
                    <a:pt x="2152" y="229"/>
                  </a:cubicBezTo>
                  <a:cubicBezTo>
                    <a:pt x="2129" y="235"/>
                    <a:pt x="2104" y="239"/>
                    <a:pt x="2077" y="245"/>
                  </a:cubicBezTo>
                  <a:cubicBezTo>
                    <a:pt x="2050" y="255"/>
                    <a:pt x="2022" y="264"/>
                    <a:pt x="1990" y="275"/>
                  </a:cubicBezTo>
                  <a:cubicBezTo>
                    <a:pt x="1928" y="295"/>
                    <a:pt x="1857" y="317"/>
                    <a:pt x="1786" y="350"/>
                  </a:cubicBezTo>
                  <a:cubicBezTo>
                    <a:pt x="1748" y="365"/>
                    <a:pt x="1709" y="380"/>
                    <a:pt x="1671" y="399"/>
                  </a:cubicBezTo>
                  <a:cubicBezTo>
                    <a:pt x="1634" y="419"/>
                    <a:pt x="1594" y="439"/>
                    <a:pt x="1553" y="460"/>
                  </a:cubicBezTo>
                  <a:cubicBezTo>
                    <a:pt x="1513" y="480"/>
                    <a:pt x="1473" y="505"/>
                    <a:pt x="1434" y="533"/>
                  </a:cubicBezTo>
                  <a:cubicBezTo>
                    <a:pt x="1393" y="560"/>
                    <a:pt x="1353" y="585"/>
                    <a:pt x="1313" y="613"/>
                  </a:cubicBezTo>
                  <a:cubicBezTo>
                    <a:pt x="1236" y="675"/>
                    <a:pt x="1156" y="736"/>
                    <a:pt x="1082" y="810"/>
                  </a:cubicBezTo>
                  <a:cubicBezTo>
                    <a:pt x="1003" y="877"/>
                    <a:pt x="940" y="961"/>
                    <a:pt x="870" y="1040"/>
                  </a:cubicBezTo>
                  <a:cubicBezTo>
                    <a:pt x="808" y="1124"/>
                    <a:pt x="742" y="1206"/>
                    <a:pt x="694" y="1298"/>
                  </a:cubicBezTo>
                  <a:cubicBezTo>
                    <a:pt x="637" y="1386"/>
                    <a:pt x="598" y="1480"/>
                    <a:pt x="553" y="1567"/>
                  </a:cubicBezTo>
                  <a:cubicBezTo>
                    <a:pt x="519" y="1660"/>
                    <a:pt x="478" y="1747"/>
                    <a:pt x="457" y="1835"/>
                  </a:cubicBezTo>
                  <a:cubicBezTo>
                    <a:pt x="445" y="1880"/>
                    <a:pt x="432" y="1921"/>
                    <a:pt x="420" y="1963"/>
                  </a:cubicBezTo>
                  <a:cubicBezTo>
                    <a:pt x="412" y="2005"/>
                    <a:pt x="404" y="2045"/>
                    <a:pt x="397" y="2084"/>
                  </a:cubicBezTo>
                  <a:cubicBezTo>
                    <a:pt x="378" y="2163"/>
                    <a:pt x="372" y="2236"/>
                    <a:pt x="365" y="2299"/>
                  </a:cubicBezTo>
                  <a:cubicBezTo>
                    <a:pt x="362" y="2331"/>
                    <a:pt x="358" y="2361"/>
                    <a:pt x="355" y="2390"/>
                  </a:cubicBezTo>
                  <a:cubicBezTo>
                    <a:pt x="355" y="2418"/>
                    <a:pt x="353" y="2445"/>
                    <a:pt x="353" y="2468"/>
                  </a:cubicBezTo>
                  <a:cubicBezTo>
                    <a:pt x="351" y="2562"/>
                    <a:pt x="349" y="2618"/>
                    <a:pt x="349" y="2618"/>
                  </a:cubicBezTo>
                  <a:lnTo>
                    <a:pt x="330" y="2471"/>
                  </a:lnTo>
                  <a:cubicBezTo>
                    <a:pt x="327" y="2446"/>
                    <a:pt x="323" y="2420"/>
                    <a:pt x="320" y="2393"/>
                  </a:cubicBezTo>
                  <a:cubicBezTo>
                    <a:pt x="320" y="2365"/>
                    <a:pt x="318" y="2332"/>
                    <a:pt x="318" y="2299"/>
                  </a:cubicBezTo>
                  <a:cubicBezTo>
                    <a:pt x="316" y="2232"/>
                    <a:pt x="312" y="2155"/>
                    <a:pt x="323" y="2074"/>
                  </a:cubicBezTo>
                  <a:cubicBezTo>
                    <a:pt x="326" y="2032"/>
                    <a:pt x="331" y="1990"/>
                    <a:pt x="335" y="1946"/>
                  </a:cubicBezTo>
                  <a:cubicBezTo>
                    <a:pt x="342" y="1901"/>
                    <a:pt x="354" y="1856"/>
                    <a:pt x="362" y="1809"/>
                  </a:cubicBezTo>
                  <a:cubicBezTo>
                    <a:pt x="377" y="1715"/>
                    <a:pt x="412" y="1621"/>
                    <a:pt x="444" y="1521"/>
                  </a:cubicBezTo>
                  <a:cubicBezTo>
                    <a:pt x="486" y="1427"/>
                    <a:pt x="523" y="1324"/>
                    <a:pt x="581" y="1231"/>
                  </a:cubicBezTo>
                  <a:cubicBezTo>
                    <a:pt x="633" y="1134"/>
                    <a:pt x="699" y="1045"/>
                    <a:pt x="765" y="955"/>
                  </a:cubicBezTo>
                  <a:cubicBezTo>
                    <a:pt x="839" y="870"/>
                    <a:pt x="909" y="785"/>
                    <a:pt x="993" y="714"/>
                  </a:cubicBezTo>
                  <a:cubicBezTo>
                    <a:pt x="1070" y="638"/>
                    <a:pt x="1162" y="579"/>
                    <a:pt x="1244" y="517"/>
                  </a:cubicBezTo>
                  <a:cubicBezTo>
                    <a:pt x="1336" y="464"/>
                    <a:pt x="1419" y="407"/>
                    <a:pt x="1508" y="373"/>
                  </a:cubicBezTo>
                  <a:cubicBezTo>
                    <a:pt x="1552" y="356"/>
                    <a:pt x="1594" y="337"/>
                    <a:pt x="1635" y="318"/>
                  </a:cubicBezTo>
                  <a:cubicBezTo>
                    <a:pt x="1678" y="303"/>
                    <a:pt x="1720" y="291"/>
                    <a:pt x="1759" y="279"/>
                  </a:cubicBezTo>
                  <a:cubicBezTo>
                    <a:pt x="1835" y="251"/>
                    <a:pt x="1912" y="239"/>
                    <a:pt x="1976" y="228"/>
                  </a:cubicBezTo>
                  <a:cubicBezTo>
                    <a:pt x="2010" y="223"/>
                    <a:pt x="2041" y="216"/>
                    <a:pt x="2069" y="211"/>
                  </a:cubicBezTo>
                  <a:cubicBezTo>
                    <a:pt x="2097" y="209"/>
                    <a:pt x="2124" y="205"/>
                    <a:pt x="2148" y="204"/>
                  </a:cubicBezTo>
                  <a:cubicBezTo>
                    <a:pt x="2243" y="197"/>
                    <a:pt x="2297" y="196"/>
                    <a:pt x="2297" y="196"/>
                  </a:cubicBezTo>
                  <a:close/>
                  <a:moveTo>
                    <a:pt x="2300" y="0"/>
                  </a:moveTo>
                  <a:cubicBezTo>
                    <a:pt x="2293" y="0"/>
                    <a:pt x="2286" y="1"/>
                    <a:pt x="2276" y="1"/>
                  </a:cubicBezTo>
                  <a:lnTo>
                    <a:pt x="2217" y="6"/>
                  </a:lnTo>
                  <a:cubicBezTo>
                    <a:pt x="1902" y="21"/>
                    <a:pt x="1559" y="106"/>
                    <a:pt x="1236" y="287"/>
                  </a:cubicBezTo>
                  <a:cubicBezTo>
                    <a:pt x="913" y="464"/>
                    <a:pt x="612" y="734"/>
                    <a:pt x="394" y="1082"/>
                  </a:cubicBezTo>
                  <a:cubicBezTo>
                    <a:pt x="278" y="1251"/>
                    <a:pt x="197" y="1445"/>
                    <a:pt x="126" y="1645"/>
                  </a:cubicBezTo>
                  <a:cubicBezTo>
                    <a:pt x="100" y="1747"/>
                    <a:pt x="63" y="1848"/>
                    <a:pt x="48" y="1954"/>
                  </a:cubicBezTo>
                  <a:lnTo>
                    <a:pt x="22" y="2113"/>
                  </a:lnTo>
                  <a:cubicBezTo>
                    <a:pt x="16" y="2166"/>
                    <a:pt x="14" y="2228"/>
                    <a:pt x="12" y="2284"/>
                  </a:cubicBezTo>
                  <a:cubicBezTo>
                    <a:pt x="1" y="2408"/>
                    <a:pt x="9" y="2493"/>
                    <a:pt x="12" y="2589"/>
                  </a:cubicBezTo>
                  <a:lnTo>
                    <a:pt x="13" y="2625"/>
                  </a:lnTo>
                  <a:lnTo>
                    <a:pt x="14" y="2651"/>
                  </a:lnTo>
                  <a:lnTo>
                    <a:pt x="16" y="2660"/>
                  </a:lnTo>
                  <a:lnTo>
                    <a:pt x="20" y="2680"/>
                  </a:lnTo>
                  <a:lnTo>
                    <a:pt x="32" y="2761"/>
                  </a:lnTo>
                  <a:cubicBezTo>
                    <a:pt x="40" y="2814"/>
                    <a:pt x="47" y="2869"/>
                    <a:pt x="56" y="2922"/>
                  </a:cubicBezTo>
                  <a:cubicBezTo>
                    <a:pt x="107" y="3135"/>
                    <a:pt x="167" y="3349"/>
                    <a:pt x="269" y="3545"/>
                  </a:cubicBezTo>
                  <a:cubicBezTo>
                    <a:pt x="461" y="3942"/>
                    <a:pt x="766" y="4280"/>
                    <a:pt x="1122" y="4525"/>
                  </a:cubicBezTo>
                  <a:cubicBezTo>
                    <a:pt x="1303" y="4642"/>
                    <a:pt x="1493" y="4747"/>
                    <a:pt x="1697" y="4810"/>
                  </a:cubicBezTo>
                  <a:cubicBezTo>
                    <a:pt x="1795" y="4849"/>
                    <a:pt x="1900" y="4869"/>
                    <a:pt x="2000" y="4896"/>
                  </a:cubicBezTo>
                  <a:cubicBezTo>
                    <a:pt x="2102" y="4916"/>
                    <a:pt x="2203" y="4929"/>
                    <a:pt x="2309" y="4938"/>
                  </a:cubicBezTo>
                  <a:cubicBezTo>
                    <a:pt x="2363" y="4940"/>
                    <a:pt x="2418" y="4942"/>
                    <a:pt x="2472" y="4943"/>
                  </a:cubicBezTo>
                  <a:cubicBezTo>
                    <a:pt x="2490" y="4943"/>
                    <a:pt x="2508" y="4943"/>
                    <a:pt x="2526" y="4943"/>
                  </a:cubicBezTo>
                  <a:cubicBezTo>
                    <a:pt x="2534" y="4943"/>
                    <a:pt x="2543" y="4943"/>
                    <a:pt x="2551" y="4943"/>
                  </a:cubicBezTo>
                  <a:lnTo>
                    <a:pt x="2617" y="4938"/>
                  </a:lnTo>
                  <a:lnTo>
                    <a:pt x="2747" y="4928"/>
                  </a:lnTo>
                  <a:lnTo>
                    <a:pt x="2765" y="4927"/>
                  </a:lnTo>
                  <a:lnTo>
                    <a:pt x="2782" y="4924"/>
                  </a:lnTo>
                  <a:lnTo>
                    <a:pt x="2787" y="4923"/>
                  </a:lnTo>
                  <a:lnTo>
                    <a:pt x="2795" y="4921"/>
                  </a:lnTo>
                  <a:lnTo>
                    <a:pt x="2833" y="4915"/>
                  </a:lnTo>
                  <a:lnTo>
                    <a:pt x="2906" y="4901"/>
                  </a:lnTo>
                  <a:cubicBezTo>
                    <a:pt x="2954" y="4891"/>
                    <a:pt x="3001" y="4884"/>
                    <a:pt x="3048" y="4872"/>
                  </a:cubicBezTo>
                  <a:cubicBezTo>
                    <a:pt x="3095" y="4858"/>
                    <a:pt x="3141" y="4845"/>
                    <a:pt x="3185" y="4833"/>
                  </a:cubicBezTo>
                  <a:cubicBezTo>
                    <a:pt x="3277" y="4809"/>
                    <a:pt x="3363" y="4767"/>
                    <a:pt x="3449" y="4732"/>
                  </a:cubicBezTo>
                  <a:cubicBezTo>
                    <a:pt x="3786" y="4587"/>
                    <a:pt x="4055" y="4357"/>
                    <a:pt x="4255" y="4116"/>
                  </a:cubicBezTo>
                  <a:cubicBezTo>
                    <a:pt x="4457" y="3874"/>
                    <a:pt x="4585" y="3615"/>
                    <a:pt x="4659" y="3378"/>
                  </a:cubicBezTo>
                  <a:cubicBezTo>
                    <a:pt x="4733" y="3142"/>
                    <a:pt x="4763" y="2929"/>
                    <a:pt x="4761" y="2754"/>
                  </a:cubicBezTo>
                  <a:cubicBezTo>
                    <a:pt x="4768" y="2668"/>
                    <a:pt x="4759" y="2590"/>
                    <a:pt x="4753" y="2523"/>
                  </a:cubicBezTo>
                  <a:cubicBezTo>
                    <a:pt x="4749" y="2456"/>
                    <a:pt x="4739" y="2402"/>
                    <a:pt x="4729" y="2357"/>
                  </a:cubicBezTo>
                  <a:cubicBezTo>
                    <a:pt x="4713" y="2268"/>
                    <a:pt x="4702" y="2221"/>
                    <a:pt x="4702" y="2221"/>
                  </a:cubicBezTo>
                  <a:cubicBezTo>
                    <a:pt x="4702" y="2221"/>
                    <a:pt x="4698" y="2269"/>
                    <a:pt x="4692" y="2358"/>
                  </a:cubicBezTo>
                  <a:cubicBezTo>
                    <a:pt x="4688" y="2404"/>
                    <a:pt x="4685" y="2459"/>
                    <a:pt x="4671" y="2523"/>
                  </a:cubicBezTo>
                  <a:cubicBezTo>
                    <a:pt x="4658" y="2586"/>
                    <a:pt x="4651" y="2657"/>
                    <a:pt x="4627" y="2735"/>
                  </a:cubicBezTo>
                  <a:cubicBezTo>
                    <a:pt x="4592" y="2895"/>
                    <a:pt x="4517" y="3080"/>
                    <a:pt x="4418" y="3275"/>
                  </a:cubicBezTo>
                  <a:cubicBezTo>
                    <a:pt x="4313" y="3470"/>
                    <a:pt x="4161" y="3666"/>
                    <a:pt x="3969" y="3842"/>
                  </a:cubicBezTo>
                  <a:cubicBezTo>
                    <a:pt x="3774" y="4016"/>
                    <a:pt x="3533" y="4165"/>
                    <a:pt x="3256" y="4255"/>
                  </a:cubicBezTo>
                  <a:cubicBezTo>
                    <a:pt x="3185" y="4273"/>
                    <a:pt x="3118" y="4300"/>
                    <a:pt x="3044" y="4310"/>
                  </a:cubicBezTo>
                  <a:cubicBezTo>
                    <a:pt x="3024" y="4313"/>
                    <a:pt x="3004" y="4318"/>
                    <a:pt x="2983" y="4322"/>
                  </a:cubicBezTo>
                  <a:cubicBezTo>
                    <a:pt x="2638" y="4027"/>
                    <a:pt x="1747" y="3523"/>
                    <a:pt x="1612" y="2758"/>
                  </a:cubicBezTo>
                  <a:cubicBezTo>
                    <a:pt x="1364" y="1337"/>
                    <a:pt x="2034" y="666"/>
                    <a:pt x="2411" y="374"/>
                  </a:cubicBezTo>
                  <a:cubicBezTo>
                    <a:pt x="2429" y="372"/>
                    <a:pt x="2445" y="369"/>
                    <a:pt x="2458" y="369"/>
                  </a:cubicBezTo>
                  <a:cubicBezTo>
                    <a:pt x="2517" y="362"/>
                    <a:pt x="2579" y="361"/>
                    <a:pt x="2640" y="357"/>
                  </a:cubicBezTo>
                  <a:cubicBezTo>
                    <a:pt x="2655" y="357"/>
                    <a:pt x="2671" y="356"/>
                    <a:pt x="2686" y="356"/>
                  </a:cubicBezTo>
                  <a:cubicBezTo>
                    <a:pt x="2790" y="356"/>
                    <a:pt x="2890" y="364"/>
                    <a:pt x="2986" y="377"/>
                  </a:cubicBezTo>
                  <a:cubicBezTo>
                    <a:pt x="3202" y="411"/>
                    <a:pt x="3392" y="468"/>
                    <a:pt x="3541" y="533"/>
                  </a:cubicBezTo>
                  <a:cubicBezTo>
                    <a:pt x="3691" y="599"/>
                    <a:pt x="3807" y="663"/>
                    <a:pt x="3882" y="710"/>
                  </a:cubicBezTo>
                  <a:cubicBezTo>
                    <a:pt x="3957" y="758"/>
                    <a:pt x="3997" y="785"/>
                    <a:pt x="3997" y="785"/>
                  </a:cubicBezTo>
                  <a:cubicBezTo>
                    <a:pt x="3997" y="785"/>
                    <a:pt x="3968" y="746"/>
                    <a:pt x="3907" y="679"/>
                  </a:cubicBezTo>
                  <a:cubicBezTo>
                    <a:pt x="3846" y="612"/>
                    <a:pt x="3752" y="515"/>
                    <a:pt x="3611" y="415"/>
                  </a:cubicBezTo>
                  <a:cubicBezTo>
                    <a:pt x="3471" y="311"/>
                    <a:pt x="3284" y="201"/>
                    <a:pt x="3049" y="121"/>
                  </a:cubicBezTo>
                  <a:cubicBezTo>
                    <a:pt x="2932" y="80"/>
                    <a:pt x="2802" y="47"/>
                    <a:pt x="2664" y="23"/>
                  </a:cubicBezTo>
                  <a:cubicBezTo>
                    <a:pt x="2594" y="13"/>
                    <a:pt x="2520" y="5"/>
                    <a:pt x="2442" y="2"/>
                  </a:cubicBezTo>
                  <a:cubicBezTo>
                    <a:pt x="2422" y="1"/>
                    <a:pt x="2404" y="1"/>
                    <a:pt x="2386" y="1"/>
                  </a:cubicBezTo>
                  <a:cubicBezTo>
                    <a:pt x="2369" y="1"/>
                    <a:pt x="2352" y="1"/>
                    <a:pt x="2335" y="1"/>
                  </a:cubicBezTo>
                  <a:cubicBezTo>
                    <a:pt x="2321" y="1"/>
                    <a:pt x="2313" y="0"/>
                    <a:pt x="2300"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7040303" y="2273504"/>
              <a:ext cx="473825" cy="544904"/>
            </a:xfrm>
            <a:custGeom>
              <a:rect b="b" l="l" r="r" t="t"/>
              <a:pathLst>
                <a:path extrusionOk="0" h="5144" w="4473">
                  <a:moveTo>
                    <a:pt x="2235" y="0"/>
                  </a:moveTo>
                  <a:cubicBezTo>
                    <a:pt x="2187" y="0"/>
                    <a:pt x="2136" y="3"/>
                    <a:pt x="2085" y="9"/>
                  </a:cubicBezTo>
                  <a:cubicBezTo>
                    <a:pt x="1871" y="28"/>
                    <a:pt x="1625" y="77"/>
                    <a:pt x="1381" y="198"/>
                  </a:cubicBezTo>
                  <a:cubicBezTo>
                    <a:pt x="1138" y="316"/>
                    <a:pt x="894" y="494"/>
                    <a:pt x="683" y="727"/>
                  </a:cubicBezTo>
                  <a:cubicBezTo>
                    <a:pt x="628" y="782"/>
                    <a:pt x="579" y="848"/>
                    <a:pt x="532" y="914"/>
                  </a:cubicBezTo>
                  <a:cubicBezTo>
                    <a:pt x="481" y="977"/>
                    <a:pt x="438" y="1045"/>
                    <a:pt x="397" y="1118"/>
                  </a:cubicBezTo>
                  <a:lnTo>
                    <a:pt x="332" y="1225"/>
                  </a:lnTo>
                  <a:lnTo>
                    <a:pt x="276" y="1346"/>
                  </a:lnTo>
                  <a:lnTo>
                    <a:pt x="219" y="1468"/>
                  </a:lnTo>
                  <a:lnTo>
                    <a:pt x="179" y="1576"/>
                  </a:lnTo>
                  <a:cubicBezTo>
                    <a:pt x="62" y="1897"/>
                    <a:pt x="1" y="2257"/>
                    <a:pt x="11" y="2621"/>
                  </a:cubicBezTo>
                  <a:cubicBezTo>
                    <a:pt x="21" y="2985"/>
                    <a:pt x="104" y="3353"/>
                    <a:pt x="256" y="3695"/>
                  </a:cubicBezTo>
                  <a:cubicBezTo>
                    <a:pt x="407" y="4036"/>
                    <a:pt x="632" y="4349"/>
                    <a:pt x="916" y="4591"/>
                  </a:cubicBezTo>
                  <a:cubicBezTo>
                    <a:pt x="990" y="4650"/>
                    <a:pt x="1057" y="4714"/>
                    <a:pt x="1138" y="4761"/>
                  </a:cubicBezTo>
                  <a:cubicBezTo>
                    <a:pt x="1216" y="4811"/>
                    <a:pt x="1292" y="4862"/>
                    <a:pt x="1385" y="4905"/>
                  </a:cubicBezTo>
                  <a:lnTo>
                    <a:pt x="1518" y="4971"/>
                  </a:lnTo>
                  <a:lnTo>
                    <a:pt x="1628" y="5011"/>
                  </a:lnTo>
                  <a:lnTo>
                    <a:pt x="1683" y="5031"/>
                  </a:lnTo>
                  <a:lnTo>
                    <a:pt x="1710" y="5041"/>
                  </a:lnTo>
                  <a:lnTo>
                    <a:pt x="1724" y="5046"/>
                  </a:lnTo>
                  <a:lnTo>
                    <a:pt x="1744" y="5053"/>
                  </a:lnTo>
                  <a:lnTo>
                    <a:pt x="1748" y="5054"/>
                  </a:lnTo>
                  <a:lnTo>
                    <a:pt x="1756" y="5057"/>
                  </a:lnTo>
                  <a:lnTo>
                    <a:pt x="1887" y="5088"/>
                  </a:lnTo>
                  <a:cubicBezTo>
                    <a:pt x="2046" y="5126"/>
                    <a:pt x="2206" y="5143"/>
                    <a:pt x="2362" y="5143"/>
                  </a:cubicBezTo>
                  <a:cubicBezTo>
                    <a:pt x="2549" y="5143"/>
                    <a:pt x="2731" y="5118"/>
                    <a:pt x="2899" y="5071"/>
                  </a:cubicBezTo>
                  <a:cubicBezTo>
                    <a:pt x="3210" y="4987"/>
                    <a:pt x="3475" y="4835"/>
                    <a:pt x="3681" y="4663"/>
                  </a:cubicBezTo>
                  <a:cubicBezTo>
                    <a:pt x="3890" y="4490"/>
                    <a:pt x="4044" y="4299"/>
                    <a:pt x="4153" y="4117"/>
                  </a:cubicBezTo>
                  <a:cubicBezTo>
                    <a:pt x="4208" y="4025"/>
                    <a:pt x="4253" y="3937"/>
                    <a:pt x="4292" y="3856"/>
                  </a:cubicBezTo>
                  <a:cubicBezTo>
                    <a:pt x="4325" y="3770"/>
                    <a:pt x="4356" y="3695"/>
                    <a:pt x="4380" y="3624"/>
                  </a:cubicBezTo>
                  <a:cubicBezTo>
                    <a:pt x="4400" y="3553"/>
                    <a:pt x="4419" y="3488"/>
                    <a:pt x="4432" y="3432"/>
                  </a:cubicBezTo>
                  <a:cubicBezTo>
                    <a:pt x="4443" y="3375"/>
                    <a:pt x="4448" y="3328"/>
                    <a:pt x="4455" y="3291"/>
                  </a:cubicBezTo>
                  <a:cubicBezTo>
                    <a:pt x="4467" y="3213"/>
                    <a:pt x="4472" y="3171"/>
                    <a:pt x="4472" y="3171"/>
                  </a:cubicBezTo>
                  <a:lnTo>
                    <a:pt x="4472" y="3171"/>
                  </a:lnTo>
                  <a:cubicBezTo>
                    <a:pt x="4472" y="3171"/>
                    <a:pt x="4454" y="3208"/>
                    <a:pt x="4416" y="3277"/>
                  </a:cubicBezTo>
                  <a:cubicBezTo>
                    <a:pt x="4399" y="3310"/>
                    <a:pt x="4378" y="3353"/>
                    <a:pt x="4352" y="3401"/>
                  </a:cubicBezTo>
                  <a:cubicBezTo>
                    <a:pt x="4321" y="3448"/>
                    <a:pt x="4288" y="3502"/>
                    <a:pt x="4253" y="3562"/>
                  </a:cubicBezTo>
                  <a:cubicBezTo>
                    <a:pt x="4217" y="3621"/>
                    <a:pt x="4166" y="3683"/>
                    <a:pt x="4119" y="3750"/>
                  </a:cubicBezTo>
                  <a:cubicBezTo>
                    <a:pt x="4064" y="3813"/>
                    <a:pt x="4010" y="3884"/>
                    <a:pt x="3943" y="3951"/>
                  </a:cubicBezTo>
                  <a:cubicBezTo>
                    <a:pt x="3812" y="4090"/>
                    <a:pt x="3642" y="4219"/>
                    <a:pt x="3452" y="4330"/>
                  </a:cubicBezTo>
                  <a:cubicBezTo>
                    <a:pt x="3258" y="4440"/>
                    <a:pt x="3031" y="4525"/>
                    <a:pt x="2790" y="4556"/>
                  </a:cubicBezTo>
                  <a:cubicBezTo>
                    <a:pt x="2717" y="4566"/>
                    <a:pt x="2642" y="4571"/>
                    <a:pt x="2567" y="4571"/>
                  </a:cubicBezTo>
                  <a:cubicBezTo>
                    <a:pt x="2395" y="4571"/>
                    <a:pt x="2219" y="4544"/>
                    <a:pt x="2048" y="4489"/>
                  </a:cubicBezTo>
                  <a:lnTo>
                    <a:pt x="1956" y="4459"/>
                  </a:lnTo>
                  <a:lnTo>
                    <a:pt x="1867" y="4419"/>
                  </a:lnTo>
                  <a:lnTo>
                    <a:pt x="1760" y="4372"/>
                  </a:lnTo>
                  <a:lnTo>
                    <a:pt x="1682" y="4325"/>
                  </a:lnTo>
                  <a:cubicBezTo>
                    <a:pt x="1632" y="4298"/>
                    <a:pt x="1578" y="4258"/>
                    <a:pt x="1525" y="4217"/>
                  </a:cubicBezTo>
                  <a:cubicBezTo>
                    <a:pt x="1467" y="4180"/>
                    <a:pt x="1420" y="4131"/>
                    <a:pt x="1368" y="4088"/>
                  </a:cubicBezTo>
                  <a:cubicBezTo>
                    <a:pt x="1169" y="3903"/>
                    <a:pt x="1005" y="3668"/>
                    <a:pt x="891" y="3410"/>
                  </a:cubicBezTo>
                  <a:cubicBezTo>
                    <a:pt x="774" y="3152"/>
                    <a:pt x="708" y="2870"/>
                    <a:pt x="688" y="2591"/>
                  </a:cubicBezTo>
                  <a:cubicBezTo>
                    <a:pt x="669" y="2309"/>
                    <a:pt x="699" y="2030"/>
                    <a:pt x="769" y="1767"/>
                  </a:cubicBezTo>
                  <a:lnTo>
                    <a:pt x="800" y="1655"/>
                  </a:lnTo>
                  <a:lnTo>
                    <a:pt x="833" y="1568"/>
                  </a:lnTo>
                  <a:lnTo>
                    <a:pt x="864" y="1481"/>
                  </a:lnTo>
                  <a:lnTo>
                    <a:pt x="904" y="1392"/>
                  </a:lnTo>
                  <a:cubicBezTo>
                    <a:pt x="931" y="1332"/>
                    <a:pt x="958" y="1272"/>
                    <a:pt x="994" y="1219"/>
                  </a:cubicBezTo>
                  <a:cubicBezTo>
                    <a:pt x="1025" y="1164"/>
                    <a:pt x="1057" y="1109"/>
                    <a:pt x="1095" y="1058"/>
                  </a:cubicBezTo>
                  <a:cubicBezTo>
                    <a:pt x="1236" y="851"/>
                    <a:pt x="1407" y="680"/>
                    <a:pt x="1587" y="549"/>
                  </a:cubicBezTo>
                  <a:cubicBezTo>
                    <a:pt x="1766" y="414"/>
                    <a:pt x="1957" y="330"/>
                    <a:pt x="2133" y="272"/>
                  </a:cubicBezTo>
                  <a:cubicBezTo>
                    <a:pt x="2312" y="213"/>
                    <a:pt x="2478" y="195"/>
                    <a:pt x="2617" y="185"/>
                  </a:cubicBezTo>
                  <a:cubicBezTo>
                    <a:pt x="2640" y="185"/>
                    <a:pt x="2662" y="185"/>
                    <a:pt x="2684" y="185"/>
                  </a:cubicBezTo>
                  <a:cubicBezTo>
                    <a:pt x="2792" y="185"/>
                    <a:pt x="2882" y="186"/>
                    <a:pt x="2944" y="197"/>
                  </a:cubicBezTo>
                  <a:cubicBezTo>
                    <a:pt x="3022" y="205"/>
                    <a:pt x="3064" y="209"/>
                    <a:pt x="3064" y="209"/>
                  </a:cubicBezTo>
                  <a:cubicBezTo>
                    <a:pt x="3064" y="209"/>
                    <a:pt x="3026" y="190"/>
                    <a:pt x="2956" y="158"/>
                  </a:cubicBezTo>
                  <a:cubicBezTo>
                    <a:pt x="2885" y="123"/>
                    <a:pt x="2776" y="83"/>
                    <a:pt x="2630" y="45"/>
                  </a:cubicBezTo>
                  <a:cubicBezTo>
                    <a:pt x="2520" y="25"/>
                    <a:pt x="2386" y="0"/>
                    <a:pt x="2235"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7351313" y="1651907"/>
              <a:ext cx="298617" cy="235271"/>
            </a:xfrm>
            <a:custGeom>
              <a:rect b="b" l="l" r="r" t="t"/>
              <a:pathLst>
                <a:path extrusionOk="0" h="2221" w="2819">
                  <a:moveTo>
                    <a:pt x="0" y="0"/>
                  </a:moveTo>
                  <a:lnTo>
                    <a:pt x="0" y="0"/>
                  </a:lnTo>
                  <a:cubicBezTo>
                    <a:pt x="0" y="0"/>
                    <a:pt x="40" y="34"/>
                    <a:pt x="109" y="74"/>
                  </a:cubicBezTo>
                  <a:cubicBezTo>
                    <a:pt x="176" y="116"/>
                    <a:pt x="274" y="163"/>
                    <a:pt x="375" y="200"/>
                  </a:cubicBezTo>
                  <a:cubicBezTo>
                    <a:pt x="399" y="210"/>
                    <a:pt x="426" y="218"/>
                    <a:pt x="451" y="227"/>
                  </a:cubicBezTo>
                  <a:cubicBezTo>
                    <a:pt x="437" y="242"/>
                    <a:pt x="422" y="255"/>
                    <a:pt x="408" y="272"/>
                  </a:cubicBezTo>
                  <a:cubicBezTo>
                    <a:pt x="271" y="417"/>
                    <a:pt x="200" y="633"/>
                    <a:pt x="211" y="842"/>
                  </a:cubicBezTo>
                  <a:cubicBezTo>
                    <a:pt x="220" y="947"/>
                    <a:pt x="236" y="1053"/>
                    <a:pt x="274" y="1148"/>
                  </a:cubicBezTo>
                  <a:cubicBezTo>
                    <a:pt x="305" y="1248"/>
                    <a:pt x="355" y="1338"/>
                    <a:pt x="412" y="1432"/>
                  </a:cubicBezTo>
                  <a:cubicBezTo>
                    <a:pt x="442" y="1476"/>
                    <a:pt x="466" y="1507"/>
                    <a:pt x="493" y="1545"/>
                  </a:cubicBezTo>
                  <a:cubicBezTo>
                    <a:pt x="533" y="1597"/>
                    <a:pt x="563" y="1625"/>
                    <a:pt x="598" y="1665"/>
                  </a:cubicBezTo>
                  <a:cubicBezTo>
                    <a:pt x="668" y="1738"/>
                    <a:pt x="745" y="1806"/>
                    <a:pt x="826" y="1868"/>
                  </a:cubicBezTo>
                  <a:cubicBezTo>
                    <a:pt x="990" y="1989"/>
                    <a:pt x="1171" y="2083"/>
                    <a:pt x="1363" y="2144"/>
                  </a:cubicBezTo>
                  <a:cubicBezTo>
                    <a:pt x="1521" y="2195"/>
                    <a:pt x="1685" y="2221"/>
                    <a:pt x="1848" y="2221"/>
                  </a:cubicBezTo>
                  <a:cubicBezTo>
                    <a:pt x="1882" y="2221"/>
                    <a:pt x="1916" y="2220"/>
                    <a:pt x="1950" y="2217"/>
                  </a:cubicBezTo>
                  <a:cubicBezTo>
                    <a:pt x="2049" y="2208"/>
                    <a:pt x="2142" y="2196"/>
                    <a:pt x="2241" y="2158"/>
                  </a:cubicBezTo>
                  <a:lnTo>
                    <a:pt x="2315" y="2131"/>
                  </a:lnTo>
                  <a:lnTo>
                    <a:pt x="2369" y="2105"/>
                  </a:lnTo>
                  <a:lnTo>
                    <a:pt x="2396" y="2091"/>
                  </a:lnTo>
                  <a:lnTo>
                    <a:pt x="2403" y="2088"/>
                  </a:lnTo>
                  <a:lnTo>
                    <a:pt x="2413" y="2082"/>
                  </a:lnTo>
                  <a:lnTo>
                    <a:pt x="2417" y="2080"/>
                  </a:lnTo>
                  <a:lnTo>
                    <a:pt x="2432" y="2070"/>
                  </a:lnTo>
                  <a:lnTo>
                    <a:pt x="2493" y="2031"/>
                  </a:lnTo>
                  <a:cubicBezTo>
                    <a:pt x="2648" y="1921"/>
                    <a:pt x="2753" y="1753"/>
                    <a:pt x="2783" y="1593"/>
                  </a:cubicBezTo>
                  <a:cubicBezTo>
                    <a:pt x="2819" y="1433"/>
                    <a:pt x="2793" y="1289"/>
                    <a:pt x="2754" y="1175"/>
                  </a:cubicBezTo>
                  <a:cubicBezTo>
                    <a:pt x="2719" y="1061"/>
                    <a:pt x="2667" y="973"/>
                    <a:pt x="2617" y="907"/>
                  </a:cubicBezTo>
                  <a:cubicBezTo>
                    <a:pt x="2568" y="840"/>
                    <a:pt x="2523" y="791"/>
                    <a:pt x="2493" y="762"/>
                  </a:cubicBezTo>
                  <a:cubicBezTo>
                    <a:pt x="2460" y="732"/>
                    <a:pt x="2444" y="717"/>
                    <a:pt x="2444" y="717"/>
                  </a:cubicBezTo>
                  <a:lnTo>
                    <a:pt x="2444" y="717"/>
                  </a:lnTo>
                  <a:cubicBezTo>
                    <a:pt x="2444" y="717"/>
                    <a:pt x="2454" y="738"/>
                    <a:pt x="2474" y="775"/>
                  </a:cubicBezTo>
                  <a:cubicBezTo>
                    <a:pt x="2497" y="814"/>
                    <a:pt x="2519" y="872"/>
                    <a:pt x="2546" y="943"/>
                  </a:cubicBezTo>
                  <a:cubicBezTo>
                    <a:pt x="2574" y="1016"/>
                    <a:pt x="2595" y="1108"/>
                    <a:pt x="2605" y="1209"/>
                  </a:cubicBezTo>
                  <a:cubicBezTo>
                    <a:pt x="2613" y="1310"/>
                    <a:pt x="2601" y="1424"/>
                    <a:pt x="2561" y="1527"/>
                  </a:cubicBezTo>
                  <a:cubicBezTo>
                    <a:pt x="2525" y="1620"/>
                    <a:pt x="2454" y="1698"/>
                    <a:pt x="2364" y="1754"/>
                  </a:cubicBezTo>
                  <a:cubicBezTo>
                    <a:pt x="2161" y="1657"/>
                    <a:pt x="1681" y="1545"/>
                    <a:pt x="1398" y="1234"/>
                  </a:cubicBezTo>
                  <a:cubicBezTo>
                    <a:pt x="913" y="705"/>
                    <a:pt x="933" y="386"/>
                    <a:pt x="988" y="227"/>
                  </a:cubicBezTo>
                  <a:cubicBezTo>
                    <a:pt x="1119" y="185"/>
                    <a:pt x="1248" y="172"/>
                    <a:pt x="1360" y="172"/>
                  </a:cubicBezTo>
                  <a:cubicBezTo>
                    <a:pt x="1425" y="172"/>
                    <a:pt x="1485" y="176"/>
                    <a:pt x="1536" y="182"/>
                  </a:cubicBezTo>
                  <a:cubicBezTo>
                    <a:pt x="1613" y="191"/>
                    <a:pt x="1675" y="200"/>
                    <a:pt x="1718" y="208"/>
                  </a:cubicBezTo>
                  <a:cubicBezTo>
                    <a:pt x="1759" y="217"/>
                    <a:pt x="1782" y="222"/>
                    <a:pt x="1782" y="222"/>
                  </a:cubicBezTo>
                  <a:cubicBezTo>
                    <a:pt x="1782" y="222"/>
                    <a:pt x="1762" y="210"/>
                    <a:pt x="1726" y="187"/>
                  </a:cubicBezTo>
                  <a:cubicBezTo>
                    <a:pt x="1687" y="167"/>
                    <a:pt x="1632" y="133"/>
                    <a:pt x="1557" y="102"/>
                  </a:cubicBezTo>
                  <a:cubicBezTo>
                    <a:pt x="1480" y="70"/>
                    <a:pt x="1383" y="37"/>
                    <a:pt x="1268" y="19"/>
                  </a:cubicBezTo>
                  <a:cubicBezTo>
                    <a:pt x="1205" y="9"/>
                    <a:pt x="1135" y="1"/>
                    <a:pt x="1061" y="1"/>
                  </a:cubicBezTo>
                  <a:cubicBezTo>
                    <a:pt x="997" y="1"/>
                    <a:pt x="930" y="7"/>
                    <a:pt x="862" y="22"/>
                  </a:cubicBezTo>
                  <a:cubicBezTo>
                    <a:pt x="835" y="29"/>
                    <a:pt x="811" y="35"/>
                    <a:pt x="784" y="43"/>
                  </a:cubicBezTo>
                  <a:cubicBezTo>
                    <a:pt x="768" y="47"/>
                    <a:pt x="728" y="55"/>
                    <a:pt x="672" y="62"/>
                  </a:cubicBezTo>
                  <a:cubicBezTo>
                    <a:pt x="614" y="71"/>
                    <a:pt x="538" y="77"/>
                    <a:pt x="459" y="77"/>
                  </a:cubicBezTo>
                  <a:cubicBezTo>
                    <a:pt x="439" y="77"/>
                    <a:pt x="419" y="76"/>
                    <a:pt x="399" y="76"/>
                  </a:cubicBezTo>
                  <a:cubicBezTo>
                    <a:pt x="298" y="70"/>
                    <a:pt x="198" y="55"/>
                    <a:pt x="124" y="37"/>
                  </a:cubicBezTo>
                  <a:cubicBezTo>
                    <a:pt x="49" y="19"/>
                    <a:pt x="0" y="0"/>
                    <a:pt x="0"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5978142" y="2243738"/>
              <a:ext cx="141628" cy="174679"/>
            </a:xfrm>
            <a:custGeom>
              <a:rect b="b" l="l" r="r" t="t"/>
              <a:pathLst>
                <a:path extrusionOk="0" h="1649" w="1337">
                  <a:moveTo>
                    <a:pt x="794" y="1"/>
                  </a:moveTo>
                  <a:cubicBezTo>
                    <a:pt x="759" y="1"/>
                    <a:pt x="724" y="5"/>
                    <a:pt x="689" y="13"/>
                  </a:cubicBezTo>
                  <a:cubicBezTo>
                    <a:pt x="546" y="43"/>
                    <a:pt x="414" y="121"/>
                    <a:pt x="309" y="227"/>
                  </a:cubicBezTo>
                  <a:cubicBezTo>
                    <a:pt x="200" y="330"/>
                    <a:pt x="128" y="458"/>
                    <a:pt x="69" y="604"/>
                  </a:cubicBezTo>
                  <a:cubicBezTo>
                    <a:pt x="59" y="638"/>
                    <a:pt x="49" y="664"/>
                    <a:pt x="39" y="705"/>
                  </a:cubicBezTo>
                  <a:cubicBezTo>
                    <a:pt x="29" y="744"/>
                    <a:pt x="20" y="780"/>
                    <a:pt x="15" y="818"/>
                  </a:cubicBezTo>
                  <a:cubicBezTo>
                    <a:pt x="4" y="891"/>
                    <a:pt x="0" y="967"/>
                    <a:pt x="7" y="1040"/>
                  </a:cubicBezTo>
                  <a:cubicBezTo>
                    <a:pt x="19" y="1188"/>
                    <a:pt x="67" y="1335"/>
                    <a:pt x="156" y="1450"/>
                  </a:cubicBezTo>
                  <a:cubicBezTo>
                    <a:pt x="246" y="1561"/>
                    <a:pt x="383" y="1638"/>
                    <a:pt x="509" y="1646"/>
                  </a:cubicBezTo>
                  <a:cubicBezTo>
                    <a:pt x="527" y="1648"/>
                    <a:pt x="543" y="1649"/>
                    <a:pt x="560" y="1649"/>
                  </a:cubicBezTo>
                  <a:cubicBezTo>
                    <a:pt x="673" y="1649"/>
                    <a:pt x="769" y="1611"/>
                    <a:pt x="848" y="1565"/>
                  </a:cubicBezTo>
                  <a:cubicBezTo>
                    <a:pt x="939" y="1512"/>
                    <a:pt x="1010" y="1446"/>
                    <a:pt x="1063" y="1383"/>
                  </a:cubicBezTo>
                  <a:cubicBezTo>
                    <a:pt x="1115" y="1317"/>
                    <a:pt x="1158" y="1258"/>
                    <a:pt x="1186" y="1207"/>
                  </a:cubicBezTo>
                  <a:cubicBezTo>
                    <a:pt x="1214" y="1155"/>
                    <a:pt x="1234" y="1112"/>
                    <a:pt x="1245" y="1082"/>
                  </a:cubicBezTo>
                  <a:lnTo>
                    <a:pt x="1245" y="1082"/>
                  </a:lnTo>
                  <a:cubicBezTo>
                    <a:pt x="1233" y="1110"/>
                    <a:pt x="1212" y="1153"/>
                    <a:pt x="1181" y="1204"/>
                  </a:cubicBezTo>
                  <a:cubicBezTo>
                    <a:pt x="1150" y="1255"/>
                    <a:pt x="1108" y="1314"/>
                    <a:pt x="1049" y="1371"/>
                  </a:cubicBezTo>
                  <a:cubicBezTo>
                    <a:pt x="991" y="1427"/>
                    <a:pt x="919" y="1486"/>
                    <a:pt x="826" y="1523"/>
                  </a:cubicBezTo>
                  <a:cubicBezTo>
                    <a:pt x="768" y="1547"/>
                    <a:pt x="700" y="1563"/>
                    <a:pt x="632" y="1563"/>
                  </a:cubicBezTo>
                  <a:cubicBezTo>
                    <a:pt x="598" y="1563"/>
                    <a:pt x="563" y="1559"/>
                    <a:pt x="531" y="1549"/>
                  </a:cubicBezTo>
                  <a:cubicBezTo>
                    <a:pt x="425" y="1523"/>
                    <a:pt x="343" y="1450"/>
                    <a:pt x="289" y="1356"/>
                  </a:cubicBezTo>
                  <a:cubicBezTo>
                    <a:pt x="237" y="1261"/>
                    <a:pt x="214" y="1144"/>
                    <a:pt x="214" y="1027"/>
                  </a:cubicBezTo>
                  <a:cubicBezTo>
                    <a:pt x="215" y="968"/>
                    <a:pt x="221" y="907"/>
                    <a:pt x="230" y="848"/>
                  </a:cubicBezTo>
                  <a:cubicBezTo>
                    <a:pt x="235" y="819"/>
                    <a:pt x="242" y="789"/>
                    <a:pt x="250" y="762"/>
                  </a:cubicBezTo>
                  <a:cubicBezTo>
                    <a:pt x="257" y="736"/>
                    <a:pt x="273" y="701"/>
                    <a:pt x="281" y="668"/>
                  </a:cubicBezTo>
                  <a:cubicBezTo>
                    <a:pt x="320" y="561"/>
                    <a:pt x="384" y="451"/>
                    <a:pt x="458" y="362"/>
                  </a:cubicBezTo>
                  <a:cubicBezTo>
                    <a:pt x="536" y="272"/>
                    <a:pt x="629" y="198"/>
                    <a:pt x="732" y="162"/>
                  </a:cubicBezTo>
                  <a:cubicBezTo>
                    <a:pt x="783" y="142"/>
                    <a:pt x="838" y="135"/>
                    <a:pt x="889" y="135"/>
                  </a:cubicBezTo>
                  <a:cubicBezTo>
                    <a:pt x="895" y="136"/>
                    <a:pt x="900" y="136"/>
                    <a:pt x="906" y="136"/>
                  </a:cubicBezTo>
                  <a:cubicBezTo>
                    <a:pt x="912" y="136"/>
                    <a:pt x="919" y="136"/>
                    <a:pt x="926" y="137"/>
                  </a:cubicBezTo>
                  <a:lnTo>
                    <a:pt x="970" y="145"/>
                  </a:lnTo>
                  <a:cubicBezTo>
                    <a:pt x="990" y="150"/>
                    <a:pt x="1018" y="158"/>
                    <a:pt x="1040" y="170"/>
                  </a:cubicBezTo>
                  <a:cubicBezTo>
                    <a:pt x="1135" y="215"/>
                    <a:pt x="1205" y="298"/>
                    <a:pt x="1248" y="385"/>
                  </a:cubicBezTo>
                  <a:cubicBezTo>
                    <a:pt x="1294" y="472"/>
                    <a:pt x="1312" y="565"/>
                    <a:pt x="1318" y="646"/>
                  </a:cubicBezTo>
                  <a:cubicBezTo>
                    <a:pt x="1324" y="728"/>
                    <a:pt x="1320" y="800"/>
                    <a:pt x="1308" y="856"/>
                  </a:cubicBezTo>
                  <a:cubicBezTo>
                    <a:pt x="1298" y="916"/>
                    <a:pt x="1287" y="961"/>
                    <a:pt x="1276" y="991"/>
                  </a:cubicBezTo>
                  <a:cubicBezTo>
                    <a:pt x="1267" y="1022"/>
                    <a:pt x="1261" y="1039"/>
                    <a:pt x="1261" y="1039"/>
                  </a:cubicBezTo>
                  <a:cubicBezTo>
                    <a:pt x="1261" y="1039"/>
                    <a:pt x="1267" y="1022"/>
                    <a:pt x="1279" y="993"/>
                  </a:cubicBezTo>
                  <a:cubicBezTo>
                    <a:pt x="1289" y="963"/>
                    <a:pt x="1302" y="918"/>
                    <a:pt x="1314" y="860"/>
                  </a:cubicBezTo>
                  <a:cubicBezTo>
                    <a:pt x="1327" y="801"/>
                    <a:pt x="1334" y="730"/>
                    <a:pt x="1335" y="647"/>
                  </a:cubicBezTo>
                  <a:cubicBezTo>
                    <a:pt x="1336" y="564"/>
                    <a:pt x="1326" y="470"/>
                    <a:pt x="1292" y="369"/>
                  </a:cubicBezTo>
                  <a:cubicBezTo>
                    <a:pt x="1256" y="270"/>
                    <a:pt x="1195" y="164"/>
                    <a:pt x="1088" y="88"/>
                  </a:cubicBezTo>
                  <a:cubicBezTo>
                    <a:pt x="1061" y="68"/>
                    <a:pt x="1034" y="55"/>
                    <a:pt x="999" y="40"/>
                  </a:cubicBezTo>
                  <a:cubicBezTo>
                    <a:pt x="973" y="28"/>
                    <a:pt x="944" y="18"/>
                    <a:pt x="904" y="12"/>
                  </a:cubicBezTo>
                  <a:cubicBezTo>
                    <a:pt x="868" y="5"/>
                    <a:pt x="831" y="1"/>
                    <a:pt x="794" y="1"/>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6536711" y="2010692"/>
              <a:ext cx="341306" cy="262706"/>
            </a:xfrm>
            <a:custGeom>
              <a:rect b="b" l="l" r="r" t="t"/>
              <a:pathLst>
                <a:path extrusionOk="0" h="2480" w="3222">
                  <a:moveTo>
                    <a:pt x="1660" y="1"/>
                  </a:moveTo>
                  <a:cubicBezTo>
                    <a:pt x="1598" y="1"/>
                    <a:pt x="1529" y="5"/>
                    <a:pt x="1454" y="18"/>
                  </a:cubicBezTo>
                  <a:cubicBezTo>
                    <a:pt x="1340" y="35"/>
                    <a:pt x="1209" y="69"/>
                    <a:pt x="1075" y="134"/>
                  </a:cubicBezTo>
                  <a:cubicBezTo>
                    <a:pt x="941" y="199"/>
                    <a:pt x="804" y="293"/>
                    <a:pt x="687" y="424"/>
                  </a:cubicBezTo>
                  <a:cubicBezTo>
                    <a:pt x="569" y="556"/>
                    <a:pt x="467" y="725"/>
                    <a:pt x="426" y="924"/>
                  </a:cubicBezTo>
                  <a:cubicBezTo>
                    <a:pt x="418" y="975"/>
                    <a:pt x="405" y="1018"/>
                    <a:pt x="404" y="1078"/>
                  </a:cubicBezTo>
                  <a:cubicBezTo>
                    <a:pt x="404" y="1082"/>
                    <a:pt x="404" y="1089"/>
                    <a:pt x="401" y="1095"/>
                  </a:cubicBezTo>
                  <a:cubicBezTo>
                    <a:pt x="396" y="1108"/>
                    <a:pt x="392" y="1120"/>
                    <a:pt x="385" y="1135"/>
                  </a:cubicBezTo>
                  <a:cubicBezTo>
                    <a:pt x="361" y="1182"/>
                    <a:pt x="332" y="1234"/>
                    <a:pt x="300" y="1283"/>
                  </a:cubicBezTo>
                  <a:cubicBezTo>
                    <a:pt x="173" y="1483"/>
                    <a:pt x="1" y="1657"/>
                    <a:pt x="1" y="1657"/>
                  </a:cubicBezTo>
                  <a:cubicBezTo>
                    <a:pt x="1" y="1657"/>
                    <a:pt x="212" y="1536"/>
                    <a:pt x="398" y="1367"/>
                  </a:cubicBezTo>
                  <a:cubicBezTo>
                    <a:pt x="404" y="1362"/>
                    <a:pt x="406" y="1356"/>
                    <a:pt x="412" y="1354"/>
                  </a:cubicBezTo>
                  <a:lnTo>
                    <a:pt x="417" y="1385"/>
                  </a:lnTo>
                  <a:cubicBezTo>
                    <a:pt x="424" y="1437"/>
                    <a:pt x="440" y="1488"/>
                    <a:pt x="457" y="1538"/>
                  </a:cubicBezTo>
                  <a:cubicBezTo>
                    <a:pt x="520" y="1740"/>
                    <a:pt x="647" y="1920"/>
                    <a:pt x="796" y="2063"/>
                  </a:cubicBezTo>
                  <a:cubicBezTo>
                    <a:pt x="949" y="2206"/>
                    <a:pt x="1129" y="2315"/>
                    <a:pt x="1318" y="2384"/>
                  </a:cubicBezTo>
                  <a:cubicBezTo>
                    <a:pt x="1498" y="2452"/>
                    <a:pt x="1691" y="2479"/>
                    <a:pt x="1866" y="2479"/>
                  </a:cubicBezTo>
                  <a:cubicBezTo>
                    <a:pt x="1874" y="2479"/>
                    <a:pt x="1882" y="2479"/>
                    <a:pt x="1890" y="2479"/>
                  </a:cubicBezTo>
                  <a:cubicBezTo>
                    <a:pt x="2080" y="2479"/>
                    <a:pt x="2266" y="2441"/>
                    <a:pt x="2425" y="2381"/>
                  </a:cubicBezTo>
                  <a:cubicBezTo>
                    <a:pt x="2586" y="2322"/>
                    <a:pt x="2724" y="2235"/>
                    <a:pt x="2838" y="2139"/>
                  </a:cubicBezTo>
                  <a:cubicBezTo>
                    <a:pt x="2952" y="2043"/>
                    <a:pt x="3036" y="1932"/>
                    <a:pt x="3093" y="1830"/>
                  </a:cubicBezTo>
                  <a:cubicBezTo>
                    <a:pt x="3157" y="1730"/>
                    <a:pt x="3183" y="1626"/>
                    <a:pt x="3201" y="1548"/>
                  </a:cubicBezTo>
                  <a:cubicBezTo>
                    <a:pt x="3218" y="1465"/>
                    <a:pt x="3221" y="1402"/>
                    <a:pt x="3220" y="1358"/>
                  </a:cubicBezTo>
                  <a:cubicBezTo>
                    <a:pt x="3221" y="1316"/>
                    <a:pt x="3221" y="1293"/>
                    <a:pt x="3221" y="1293"/>
                  </a:cubicBezTo>
                  <a:lnTo>
                    <a:pt x="3221" y="1293"/>
                  </a:lnTo>
                  <a:cubicBezTo>
                    <a:pt x="3221" y="1293"/>
                    <a:pt x="3214" y="1315"/>
                    <a:pt x="3200" y="1355"/>
                  </a:cubicBezTo>
                  <a:cubicBezTo>
                    <a:pt x="3190" y="1395"/>
                    <a:pt x="3163" y="1453"/>
                    <a:pt x="3130" y="1522"/>
                  </a:cubicBezTo>
                  <a:cubicBezTo>
                    <a:pt x="3091" y="1589"/>
                    <a:pt x="3044" y="1665"/>
                    <a:pt x="2971" y="1742"/>
                  </a:cubicBezTo>
                  <a:cubicBezTo>
                    <a:pt x="2901" y="1814"/>
                    <a:pt x="2811" y="1891"/>
                    <a:pt x="2707" y="1953"/>
                  </a:cubicBezTo>
                  <a:cubicBezTo>
                    <a:pt x="2599" y="2014"/>
                    <a:pt x="2474" y="2064"/>
                    <a:pt x="2339" y="2095"/>
                  </a:cubicBezTo>
                  <a:cubicBezTo>
                    <a:pt x="2233" y="2120"/>
                    <a:pt x="2125" y="2130"/>
                    <a:pt x="2014" y="2130"/>
                  </a:cubicBezTo>
                  <a:cubicBezTo>
                    <a:pt x="1979" y="2130"/>
                    <a:pt x="1944" y="2129"/>
                    <a:pt x="1909" y="2127"/>
                  </a:cubicBezTo>
                  <a:cubicBezTo>
                    <a:pt x="1751" y="2116"/>
                    <a:pt x="1606" y="2079"/>
                    <a:pt x="1461" y="2021"/>
                  </a:cubicBezTo>
                  <a:cubicBezTo>
                    <a:pt x="1318" y="1961"/>
                    <a:pt x="1185" y="1879"/>
                    <a:pt x="1075" y="1773"/>
                  </a:cubicBezTo>
                  <a:cubicBezTo>
                    <a:pt x="964" y="1669"/>
                    <a:pt x="875" y="1543"/>
                    <a:pt x="824" y="1409"/>
                  </a:cubicBezTo>
                  <a:cubicBezTo>
                    <a:pt x="813" y="1375"/>
                    <a:pt x="800" y="1342"/>
                    <a:pt x="793" y="1307"/>
                  </a:cubicBezTo>
                  <a:lnTo>
                    <a:pt x="780" y="1254"/>
                  </a:lnTo>
                  <a:lnTo>
                    <a:pt x="773" y="1207"/>
                  </a:lnTo>
                  <a:cubicBezTo>
                    <a:pt x="766" y="1182"/>
                    <a:pt x="768" y="1132"/>
                    <a:pt x="766" y="1089"/>
                  </a:cubicBezTo>
                  <a:cubicBezTo>
                    <a:pt x="762" y="1065"/>
                    <a:pt x="770" y="1022"/>
                    <a:pt x="773" y="991"/>
                  </a:cubicBezTo>
                  <a:cubicBezTo>
                    <a:pt x="793" y="853"/>
                    <a:pt x="844" y="723"/>
                    <a:pt x="921" y="611"/>
                  </a:cubicBezTo>
                  <a:cubicBezTo>
                    <a:pt x="997" y="502"/>
                    <a:pt x="1091" y="407"/>
                    <a:pt x="1192" y="333"/>
                  </a:cubicBezTo>
                  <a:cubicBezTo>
                    <a:pt x="1293" y="262"/>
                    <a:pt x="1397" y="207"/>
                    <a:pt x="1494" y="165"/>
                  </a:cubicBezTo>
                  <a:cubicBezTo>
                    <a:pt x="1592" y="128"/>
                    <a:pt x="1682" y="101"/>
                    <a:pt x="1757" y="85"/>
                  </a:cubicBezTo>
                  <a:cubicBezTo>
                    <a:pt x="1834" y="69"/>
                    <a:pt x="1896" y="58"/>
                    <a:pt x="1937" y="54"/>
                  </a:cubicBezTo>
                  <a:cubicBezTo>
                    <a:pt x="1979" y="48"/>
                    <a:pt x="2003" y="46"/>
                    <a:pt x="2003" y="46"/>
                  </a:cubicBezTo>
                  <a:cubicBezTo>
                    <a:pt x="2003" y="46"/>
                    <a:pt x="1982" y="40"/>
                    <a:pt x="1939" y="31"/>
                  </a:cubicBezTo>
                  <a:cubicBezTo>
                    <a:pt x="1897" y="20"/>
                    <a:pt x="1837" y="8"/>
                    <a:pt x="1753" y="4"/>
                  </a:cubicBezTo>
                  <a:cubicBezTo>
                    <a:pt x="1724" y="2"/>
                    <a:pt x="1693" y="1"/>
                    <a:pt x="1660" y="1"/>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6494445" y="1341638"/>
              <a:ext cx="194276" cy="99574"/>
            </a:xfrm>
            <a:custGeom>
              <a:rect b="b" l="l" r="r" t="t"/>
              <a:pathLst>
                <a:path extrusionOk="0" h="940" w="1834">
                  <a:moveTo>
                    <a:pt x="1034" y="0"/>
                  </a:moveTo>
                  <a:cubicBezTo>
                    <a:pt x="1017" y="0"/>
                    <a:pt x="965" y="15"/>
                    <a:pt x="860" y="50"/>
                  </a:cubicBezTo>
                  <a:cubicBezTo>
                    <a:pt x="252" y="257"/>
                    <a:pt x="1" y="508"/>
                    <a:pt x="24" y="790"/>
                  </a:cubicBezTo>
                  <a:cubicBezTo>
                    <a:pt x="32" y="890"/>
                    <a:pt x="192" y="940"/>
                    <a:pt x="430" y="940"/>
                  </a:cubicBezTo>
                  <a:cubicBezTo>
                    <a:pt x="648" y="940"/>
                    <a:pt x="931" y="898"/>
                    <a:pt x="1223" y="817"/>
                  </a:cubicBezTo>
                  <a:cubicBezTo>
                    <a:pt x="1834" y="649"/>
                    <a:pt x="752" y="667"/>
                    <a:pt x="471" y="426"/>
                  </a:cubicBezTo>
                  <a:cubicBezTo>
                    <a:pt x="366" y="336"/>
                    <a:pt x="1112" y="0"/>
                    <a:pt x="1034"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5756219" y="2844996"/>
              <a:ext cx="122349" cy="161120"/>
            </a:xfrm>
            <a:custGeom>
              <a:rect b="b" l="l" r="r" t="t"/>
              <a:pathLst>
                <a:path extrusionOk="0" h="1521" w="1155">
                  <a:moveTo>
                    <a:pt x="376" y="0"/>
                  </a:moveTo>
                  <a:cubicBezTo>
                    <a:pt x="352" y="0"/>
                    <a:pt x="319" y="9"/>
                    <a:pt x="274" y="26"/>
                  </a:cubicBezTo>
                  <a:cubicBezTo>
                    <a:pt x="0" y="132"/>
                    <a:pt x="11" y="653"/>
                    <a:pt x="268" y="1052"/>
                  </a:cubicBezTo>
                  <a:cubicBezTo>
                    <a:pt x="426" y="1296"/>
                    <a:pt x="648" y="1462"/>
                    <a:pt x="853" y="1513"/>
                  </a:cubicBezTo>
                  <a:cubicBezTo>
                    <a:pt x="853" y="1514"/>
                    <a:pt x="887" y="1520"/>
                    <a:pt x="925" y="1520"/>
                  </a:cubicBezTo>
                  <a:cubicBezTo>
                    <a:pt x="1024" y="1520"/>
                    <a:pt x="1154" y="1478"/>
                    <a:pt x="813" y="1179"/>
                  </a:cubicBezTo>
                  <a:cubicBezTo>
                    <a:pt x="597" y="988"/>
                    <a:pt x="464" y="749"/>
                    <a:pt x="449" y="435"/>
                  </a:cubicBezTo>
                  <a:cubicBezTo>
                    <a:pt x="434" y="146"/>
                    <a:pt x="478" y="0"/>
                    <a:pt x="376"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5687788" y="1822242"/>
              <a:ext cx="243639" cy="281880"/>
            </a:xfrm>
            <a:custGeom>
              <a:rect b="b" l="l" r="r" t="t"/>
              <a:pathLst>
                <a:path extrusionOk="0" h="2661" w="2300">
                  <a:moveTo>
                    <a:pt x="1689" y="0"/>
                  </a:moveTo>
                  <a:cubicBezTo>
                    <a:pt x="1645" y="0"/>
                    <a:pt x="1601" y="4"/>
                    <a:pt x="1558" y="10"/>
                  </a:cubicBezTo>
                  <a:cubicBezTo>
                    <a:pt x="1325" y="45"/>
                    <a:pt x="1111" y="157"/>
                    <a:pt x="922" y="294"/>
                  </a:cubicBezTo>
                  <a:cubicBezTo>
                    <a:pt x="730" y="433"/>
                    <a:pt x="571" y="607"/>
                    <a:pt x="425" y="801"/>
                  </a:cubicBezTo>
                  <a:cubicBezTo>
                    <a:pt x="394" y="848"/>
                    <a:pt x="363" y="891"/>
                    <a:pt x="332" y="944"/>
                  </a:cubicBezTo>
                  <a:cubicBezTo>
                    <a:pt x="303" y="996"/>
                    <a:pt x="269" y="1047"/>
                    <a:pt x="244" y="1101"/>
                  </a:cubicBezTo>
                  <a:cubicBezTo>
                    <a:pt x="189" y="1206"/>
                    <a:pt x="143" y="1316"/>
                    <a:pt x="108" y="1427"/>
                  </a:cubicBezTo>
                  <a:cubicBezTo>
                    <a:pt x="37" y="1650"/>
                    <a:pt x="1" y="1888"/>
                    <a:pt x="42" y="2120"/>
                  </a:cubicBezTo>
                  <a:cubicBezTo>
                    <a:pt x="62" y="2236"/>
                    <a:pt x="104" y="2348"/>
                    <a:pt x="176" y="2444"/>
                  </a:cubicBezTo>
                  <a:cubicBezTo>
                    <a:pt x="250" y="2539"/>
                    <a:pt x="348" y="2604"/>
                    <a:pt x="452" y="2636"/>
                  </a:cubicBezTo>
                  <a:cubicBezTo>
                    <a:pt x="512" y="2653"/>
                    <a:pt x="570" y="2661"/>
                    <a:pt x="627" y="2661"/>
                  </a:cubicBezTo>
                  <a:cubicBezTo>
                    <a:pt x="672" y="2661"/>
                    <a:pt x="716" y="2656"/>
                    <a:pt x="758" y="2647"/>
                  </a:cubicBezTo>
                  <a:cubicBezTo>
                    <a:pt x="852" y="2630"/>
                    <a:pt x="939" y="2600"/>
                    <a:pt x="1016" y="2563"/>
                  </a:cubicBezTo>
                  <a:cubicBezTo>
                    <a:pt x="1329" y="2412"/>
                    <a:pt x="1525" y="2203"/>
                    <a:pt x="1659" y="2061"/>
                  </a:cubicBezTo>
                  <a:cubicBezTo>
                    <a:pt x="1722" y="1987"/>
                    <a:pt x="1773" y="1927"/>
                    <a:pt x="1803" y="1885"/>
                  </a:cubicBezTo>
                  <a:cubicBezTo>
                    <a:pt x="1835" y="1844"/>
                    <a:pt x="1852" y="1819"/>
                    <a:pt x="1852" y="1819"/>
                  </a:cubicBezTo>
                  <a:lnTo>
                    <a:pt x="1852" y="1819"/>
                  </a:lnTo>
                  <a:cubicBezTo>
                    <a:pt x="1852" y="1819"/>
                    <a:pt x="1835" y="1842"/>
                    <a:pt x="1801" y="1884"/>
                  </a:cubicBezTo>
                  <a:cubicBezTo>
                    <a:pt x="1769" y="1925"/>
                    <a:pt x="1719" y="1985"/>
                    <a:pt x="1654" y="2057"/>
                  </a:cubicBezTo>
                  <a:cubicBezTo>
                    <a:pt x="1585" y="2127"/>
                    <a:pt x="1503" y="2213"/>
                    <a:pt x="1390" y="2292"/>
                  </a:cubicBezTo>
                  <a:cubicBezTo>
                    <a:pt x="1282" y="2370"/>
                    <a:pt x="1149" y="2455"/>
                    <a:pt x="993" y="2507"/>
                  </a:cubicBezTo>
                  <a:cubicBezTo>
                    <a:pt x="906" y="2538"/>
                    <a:pt x="806" y="2560"/>
                    <a:pt x="708" y="2560"/>
                  </a:cubicBezTo>
                  <a:cubicBezTo>
                    <a:pt x="635" y="2560"/>
                    <a:pt x="563" y="2547"/>
                    <a:pt x="499" y="2518"/>
                  </a:cubicBezTo>
                  <a:cubicBezTo>
                    <a:pt x="422" y="2484"/>
                    <a:pt x="352" y="2426"/>
                    <a:pt x="312" y="2352"/>
                  </a:cubicBezTo>
                  <a:cubicBezTo>
                    <a:pt x="270" y="2279"/>
                    <a:pt x="252" y="2187"/>
                    <a:pt x="245" y="2095"/>
                  </a:cubicBezTo>
                  <a:cubicBezTo>
                    <a:pt x="238" y="2003"/>
                    <a:pt x="249" y="1904"/>
                    <a:pt x="270" y="1806"/>
                  </a:cubicBezTo>
                  <a:cubicBezTo>
                    <a:pt x="289" y="1709"/>
                    <a:pt x="319" y="1611"/>
                    <a:pt x="358" y="1515"/>
                  </a:cubicBezTo>
                  <a:cubicBezTo>
                    <a:pt x="398" y="1419"/>
                    <a:pt x="440" y="1322"/>
                    <a:pt x="492" y="1233"/>
                  </a:cubicBezTo>
                  <a:cubicBezTo>
                    <a:pt x="516" y="1186"/>
                    <a:pt x="544" y="1144"/>
                    <a:pt x="571" y="1100"/>
                  </a:cubicBezTo>
                  <a:cubicBezTo>
                    <a:pt x="599" y="1057"/>
                    <a:pt x="634" y="1007"/>
                    <a:pt x="665" y="963"/>
                  </a:cubicBezTo>
                  <a:cubicBezTo>
                    <a:pt x="781" y="795"/>
                    <a:pt x="932" y="636"/>
                    <a:pt x="1087" y="501"/>
                  </a:cubicBezTo>
                  <a:cubicBezTo>
                    <a:pt x="1165" y="435"/>
                    <a:pt x="1248" y="374"/>
                    <a:pt x="1335" y="325"/>
                  </a:cubicBezTo>
                  <a:cubicBezTo>
                    <a:pt x="1420" y="272"/>
                    <a:pt x="1510" y="232"/>
                    <a:pt x="1600" y="208"/>
                  </a:cubicBezTo>
                  <a:cubicBezTo>
                    <a:pt x="1661" y="193"/>
                    <a:pt x="1722" y="183"/>
                    <a:pt x="1780" y="183"/>
                  </a:cubicBezTo>
                  <a:cubicBezTo>
                    <a:pt x="1809" y="183"/>
                    <a:pt x="1838" y="185"/>
                    <a:pt x="1866" y="190"/>
                  </a:cubicBezTo>
                  <a:lnTo>
                    <a:pt x="1921" y="205"/>
                  </a:lnTo>
                  <a:cubicBezTo>
                    <a:pt x="1941" y="212"/>
                    <a:pt x="1965" y="227"/>
                    <a:pt x="1987" y="237"/>
                  </a:cubicBezTo>
                  <a:cubicBezTo>
                    <a:pt x="2015" y="254"/>
                    <a:pt x="2055" y="280"/>
                    <a:pt x="2081" y="313"/>
                  </a:cubicBezTo>
                  <a:cubicBezTo>
                    <a:pt x="2196" y="439"/>
                    <a:pt x="2231" y="624"/>
                    <a:pt x="2228" y="785"/>
                  </a:cubicBezTo>
                  <a:cubicBezTo>
                    <a:pt x="2228" y="951"/>
                    <a:pt x="2191" y="1101"/>
                    <a:pt x="2150" y="1231"/>
                  </a:cubicBezTo>
                  <a:cubicBezTo>
                    <a:pt x="2112" y="1361"/>
                    <a:pt x="2056" y="1468"/>
                    <a:pt x="2013" y="1555"/>
                  </a:cubicBezTo>
                  <a:cubicBezTo>
                    <a:pt x="1966" y="1641"/>
                    <a:pt x="1928" y="1708"/>
                    <a:pt x="1898" y="1750"/>
                  </a:cubicBezTo>
                  <a:cubicBezTo>
                    <a:pt x="1868" y="1792"/>
                    <a:pt x="1854" y="1817"/>
                    <a:pt x="1854" y="1817"/>
                  </a:cubicBezTo>
                  <a:cubicBezTo>
                    <a:pt x="1854" y="1817"/>
                    <a:pt x="1871" y="1792"/>
                    <a:pt x="1899" y="1751"/>
                  </a:cubicBezTo>
                  <a:cubicBezTo>
                    <a:pt x="1929" y="1709"/>
                    <a:pt x="1972" y="1643"/>
                    <a:pt x="2020" y="1557"/>
                  </a:cubicBezTo>
                  <a:cubicBezTo>
                    <a:pt x="2112" y="1386"/>
                    <a:pt x="2246" y="1132"/>
                    <a:pt x="2289" y="788"/>
                  </a:cubicBezTo>
                  <a:cubicBezTo>
                    <a:pt x="2298" y="702"/>
                    <a:pt x="2300" y="609"/>
                    <a:pt x="2285" y="515"/>
                  </a:cubicBezTo>
                  <a:cubicBezTo>
                    <a:pt x="2275" y="423"/>
                    <a:pt x="2240" y="325"/>
                    <a:pt x="2177" y="235"/>
                  </a:cubicBezTo>
                  <a:cubicBezTo>
                    <a:pt x="2146" y="188"/>
                    <a:pt x="2110" y="151"/>
                    <a:pt x="2058" y="113"/>
                  </a:cubicBezTo>
                  <a:cubicBezTo>
                    <a:pt x="2036" y="99"/>
                    <a:pt x="2020" y="84"/>
                    <a:pt x="1995" y="71"/>
                  </a:cubicBezTo>
                  <a:cubicBezTo>
                    <a:pt x="1966" y="57"/>
                    <a:pt x="1938" y="44"/>
                    <a:pt x="1907" y="33"/>
                  </a:cubicBezTo>
                  <a:cubicBezTo>
                    <a:pt x="1837" y="11"/>
                    <a:pt x="1762" y="0"/>
                    <a:pt x="1689"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6640841" y="3174227"/>
              <a:ext cx="223936" cy="180399"/>
            </a:xfrm>
            <a:custGeom>
              <a:rect b="b" l="l" r="r" t="t"/>
              <a:pathLst>
                <a:path extrusionOk="0" h="1703" w="2114">
                  <a:moveTo>
                    <a:pt x="937" y="0"/>
                  </a:moveTo>
                  <a:cubicBezTo>
                    <a:pt x="894" y="0"/>
                    <a:pt x="851" y="2"/>
                    <a:pt x="807" y="8"/>
                  </a:cubicBezTo>
                  <a:cubicBezTo>
                    <a:pt x="667" y="25"/>
                    <a:pt x="518" y="61"/>
                    <a:pt x="381" y="145"/>
                  </a:cubicBezTo>
                  <a:cubicBezTo>
                    <a:pt x="244" y="226"/>
                    <a:pt x="112" y="349"/>
                    <a:pt x="48" y="519"/>
                  </a:cubicBezTo>
                  <a:cubicBezTo>
                    <a:pt x="32" y="563"/>
                    <a:pt x="21" y="600"/>
                    <a:pt x="12" y="653"/>
                  </a:cubicBezTo>
                  <a:lnTo>
                    <a:pt x="2" y="710"/>
                  </a:lnTo>
                  <a:cubicBezTo>
                    <a:pt x="1" y="730"/>
                    <a:pt x="1" y="757"/>
                    <a:pt x="1" y="782"/>
                  </a:cubicBezTo>
                  <a:cubicBezTo>
                    <a:pt x="2" y="878"/>
                    <a:pt x="21" y="965"/>
                    <a:pt x="56" y="1047"/>
                  </a:cubicBezTo>
                  <a:cubicBezTo>
                    <a:pt x="123" y="1213"/>
                    <a:pt x="244" y="1342"/>
                    <a:pt x="374" y="1444"/>
                  </a:cubicBezTo>
                  <a:cubicBezTo>
                    <a:pt x="506" y="1545"/>
                    <a:pt x="656" y="1611"/>
                    <a:pt x="804" y="1653"/>
                  </a:cubicBezTo>
                  <a:cubicBezTo>
                    <a:pt x="929" y="1687"/>
                    <a:pt x="1050" y="1703"/>
                    <a:pt x="1171" y="1703"/>
                  </a:cubicBezTo>
                  <a:cubicBezTo>
                    <a:pt x="1194" y="1703"/>
                    <a:pt x="1217" y="1702"/>
                    <a:pt x="1240" y="1701"/>
                  </a:cubicBezTo>
                  <a:cubicBezTo>
                    <a:pt x="1379" y="1694"/>
                    <a:pt x="1510" y="1665"/>
                    <a:pt x="1623" y="1619"/>
                  </a:cubicBezTo>
                  <a:cubicBezTo>
                    <a:pt x="1737" y="1573"/>
                    <a:pt x="1831" y="1512"/>
                    <a:pt x="1902" y="1444"/>
                  </a:cubicBezTo>
                  <a:cubicBezTo>
                    <a:pt x="1976" y="1380"/>
                    <a:pt x="2023" y="1305"/>
                    <a:pt x="2055" y="1243"/>
                  </a:cubicBezTo>
                  <a:cubicBezTo>
                    <a:pt x="2088" y="1181"/>
                    <a:pt x="2100" y="1128"/>
                    <a:pt x="2104" y="1093"/>
                  </a:cubicBezTo>
                  <a:cubicBezTo>
                    <a:pt x="2109" y="1056"/>
                    <a:pt x="2113" y="1036"/>
                    <a:pt x="2113" y="1036"/>
                  </a:cubicBezTo>
                  <a:lnTo>
                    <a:pt x="2113" y="1036"/>
                  </a:lnTo>
                  <a:cubicBezTo>
                    <a:pt x="2113" y="1036"/>
                    <a:pt x="2106" y="1055"/>
                    <a:pt x="2093" y="1087"/>
                  </a:cubicBezTo>
                  <a:cubicBezTo>
                    <a:pt x="2081" y="1126"/>
                    <a:pt x="2057" y="1170"/>
                    <a:pt x="2019" y="1223"/>
                  </a:cubicBezTo>
                  <a:cubicBezTo>
                    <a:pt x="1979" y="1274"/>
                    <a:pt x="1925" y="1330"/>
                    <a:pt x="1851" y="1377"/>
                  </a:cubicBezTo>
                  <a:cubicBezTo>
                    <a:pt x="1777" y="1426"/>
                    <a:pt x="1686" y="1467"/>
                    <a:pt x="1583" y="1493"/>
                  </a:cubicBezTo>
                  <a:cubicBezTo>
                    <a:pt x="1488" y="1518"/>
                    <a:pt x="1385" y="1529"/>
                    <a:pt x="1276" y="1529"/>
                  </a:cubicBezTo>
                  <a:cubicBezTo>
                    <a:pt x="1264" y="1529"/>
                    <a:pt x="1252" y="1529"/>
                    <a:pt x="1240" y="1529"/>
                  </a:cubicBezTo>
                  <a:cubicBezTo>
                    <a:pt x="1121" y="1524"/>
                    <a:pt x="989" y="1498"/>
                    <a:pt x="866" y="1458"/>
                  </a:cubicBezTo>
                  <a:cubicBezTo>
                    <a:pt x="739" y="1416"/>
                    <a:pt x="620" y="1349"/>
                    <a:pt x="515" y="1269"/>
                  </a:cubicBezTo>
                  <a:cubicBezTo>
                    <a:pt x="412" y="1185"/>
                    <a:pt x="320" y="1079"/>
                    <a:pt x="275" y="960"/>
                  </a:cubicBezTo>
                  <a:cubicBezTo>
                    <a:pt x="248" y="903"/>
                    <a:pt x="236" y="837"/>
                    <a:pt x="233" y="782"/>
                  </a:cubicBezTo>
                  <a:cubicBezTo>
                    <a:pt x="233" y="768"/>
                    <a:pt x="230" y="757"/>
                    <a:pt x="230" y="739"/>
                  </a:cubicBezTo>
                  <a:lnTo>
                    <a:pt x="237" y="683"/>
                  </a:lnTo>
                  <a:cubicBezTo>
                    <a:pt x="243" y="663"/>
                    <a:pt x="249" y="625"/>
                    <a:pt x="260" y="601"/>
                  </a:cubicBezTo>
                  <a:cubicBezTo>
                    <a:pt x="302" y="487"/>
                    <a:pt x="385" y="389"/>
                    <a:pt x="490" y="320"/>
                  </a:cubicBezTo>
                  <a:cubicBezTo>
                    <a:pt x="596" y="252"/>
                    <a:pt x="714" y="206"/>
                    <a:pt x="833" y="181"/>
                  </a:cubicBezTo>
                  <a:cubicBezTo>
                    <a:pt x="923" y="164"/>
                    <a:pt x="1008" y="157"/>
                    <a:pt x="1090" y="157"/>
                  </a:cubicBezTo>
                  <a:cubicBezTo>
                    <a:pt x="1120" y="157"/>
                    <a:pt x="1149" y="158"/>
                    <a:pt x="1177" y="159"/>
                  </a:cubicBezTo>
                  <a:cubicBezTo>
                    <a:pt x="1397" y="174"/>
                    <a:pt x="1573" y="239"/>
                    <a:pt x="1691" y="296"/>
                  </a:cubicBezTo>
                  <a:cubicBezTo>
                    <a:pt x="1808" y="355"/>
                    <a:pt x="1869" y="404"/>
                    <a:pt x="1869" y="404"/>
                  </a:cubicBezTo>
                  <a:cubicBezTo>
                    <a:pt x="1869" y="404"/>
                    <a:pt x="1855" y="389"/>
                    <a:pt x="1832" y="362"/>
                  </a:cubicBezTo>
                  <a:cubicBezTo>
                    <a:pt x="1807" y="335"/>
                    <a:pt x="1771" y="296"/>
                    <a:pt x="1717" y="256"/>
                  </a:cubicBezTo>
                  <a:cubicBezTo>
                    <a:pt x="1663" y="214"/>
                    <a:pt x="1592" y="167"/>
                    <a:pt x="1505" y="127"/>
                  </a:cubicBezTo>
                  <a:cubicBezTo>
                    <a:pt x="1418" y="87"/>
                    <a:pt x="1314" y="46"/>
                    <a:pt x="1197" y="26"/>
                  </a:cubicBezTo>
                  <a:cubicBezTo>
                    <a:pt x="1117" y="11"/>
                    <a:pt x="1030" y="0"/>
                    <a:pt x="937"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7138606" y="2324880"/>
              <a:ext cx="358467" cy="421390"/>
            </a:xfrm>
            <a:custGeom>
              <a:rect b="b" l="l" r="r" t="t"/>
              <a:pathLst>
                <a:path extrusionOk="0" h="3978" w="3384">
                  <a:moveTo>
                    <a:pt x="1601" y="0"/>
                  </a:moveTo>
                  <a:cubicBezTo>
                    <a:pt x="1587" y="0"/>
                    <a:pt x="1574" y="0"/>
                    <a:pt x="1561" y="0"/>
                  </a:cubicBezTo>
                  <a:cubicBezTo>
                    <a:pt x="1272" y="2"/>
                    <a:pt x="1013" y="94"/>
                    <a:pt x="806" y="219"/>
                  </a:cubicBezTo>
                  <a:cubicBezTo>
                    <a:pt x="597" y="342"/>
                    <a:pt x="442" y="499"/>
                    <a:pt x="328" y="649"/>
                  </a:cubicBezTo>
                  <a:cubicBezTo>
                    <a:pt x="215" y="801"/>
                    <a:pt x="143" y="949"/>
                    <a:pt x="97" y="1073"/>
                  </a:cubicBezTo>
                  <a:cubicBezTo>
                    <a:pt x="50" y="1197"/>
                    <a:pt x="27" y="1300"/>
                    <a:pt x="17" y="1368"/>
                  </a:cubicBezTo>
                  <a:cubicBezTo>
                    <a:pt x="6" y="1436"/>
                    <a:pt x="1" y="1471"/>
                    <a:pt x="1" y="1471"/>
                  </a:cubicBezTo>
                  <a:cubicBezTo>
                    <a:pt x="1" y="1471"/>
                    <a:pt x="17" y="1437"/>
                    <a:pt x="48" y="1376"/>
                  </a:cubicBezTo>
                  <a:cubicBezTo>
                    <a:pt x="74" y="1311"/>
                    <a:pt x="127" y="1224"/>
                    <a:pt x="194" y="1120"/>
                  </a:cubicBezTo>
                  <a:cubicBezTo>
                    <a:pt x="262" y="1016"/>
                    <a:pt x="359" y="900"/>
                    <a:pt x="480" y="783"/>
                  </a:cubicBezTo>
                  <a:cubicBezTo>
                    <a:pt x="606" y="671"/>
                    <a:pt x="762" y="564"/>
                    <a:pt x="946" y="488"/>
                  </a:cubicBezTo>
                  <a:cubicBezTo>
                    <a:pt x="1097" y="425"/>
                    <a:pt x="1268" y="388"/>
                    <a:pt x="1446" y="388"/>
                  </a:cubicBezTo>
                  <a:cubicBezTo>
                    <a:pt x="1483" y="388"/>
                    <a:pt x="1520" y="389"/>
                    <a:pt x="1557" y="393"/>
                  </a:cubicBezTo>
                  <a:cubicBezTo>
                    <a:pt x="1611" y="398"/>
                    <a:pt x="1663" y="403"/>
                    <a:pt x="1718" y="418"/>
                  </a:cubicBezTo>
                  <a:cubicBezTo>
                    <a:pt x="1772" y="429"/>
                    <a:pt x="1825" y="446"/>
                    <a:pt x="1879" y="465"/>
                  </a:cubicBezTo>
                  <a:lnTo>
                    <a:pt x="1913" y="477"/>
                  </a:lnTo>
                  <a:lnTo>
                    <a:pt x="1917" y="480"/>
                  </a:lnTo>
                  <a:lnTo>
                    <a:pt x="1929" y="485"/>
                  </a:lnTo>
                  <a:lnTo>
                    <a:pt x="1950" y="496"/>
                  </a:lnTo>
                  <a:lnTo>
                    <a:pt x="2043" y="538"/>
                  </a:lnTo>
                  <a:cubicBezTo>
                    <a:pt x="2097" y="569"/>
                    <a:pt x="2134" y="591"/>
                    <a:pt x="2183" y="624"/>
                  </a:cubicBezTo>
                  <a:cubicBezTo>
                    <a:pt x="2372" y="758"/>
                    <a:pt x="2540" y="941"/>
                    <a:pt x="2654" y="1162"/>
                  </a:cubicBezTo>
                  <a:cubicBezTo>
                    <a:pt x="2768" y="1382"/>
                    <a:pt x="2843" y="1631"/>
                    <a:pt x="2855" y="1885"/>
                  </a:cubicBezTo>
                  <a:lnTo>
                    <a:pt x="2861" y="1980"/>
                  </a:lnTo>
                  <a:lnTo>
                    <a:pt x="2857" y="2075"/>
                  </a:lnTo>
                  <a:cubicBezTo>
                    <a:pt x="2860" y="2140"/>
                    <a:pt x="2846" y="2201"/>
                    <a:pt x="2841" y="2265"/>
                  </a:cubicBezTo>
                  <a:cubicBezTo>
                    <a:pt x="2839" y="2297"/>
                    <a:pt x="2829" y="2328"/>
                    <a:pt x="2823" y="2359"/>
                  </a:cubicBezTo>
                  <a:lnTo>
                    <a:pt x="2814" y="2406"/>
                  </a:lnTo>
                  <a:lnTo>
                    <a:pt x="2808" y="2430"/>
                  </a:lnTo>
                  <a:lnTo>
                    <a:pt x="2807" y="2442"/>
                  </a:lnTo>
                  <a:lnTo>
                    <a:pt x="2806" y="2446"/>
                  </a:lnTo>
                  <a:lnTo>
                    <a:pt x="2806" y="2449"/>
                  </a:lnTo>
                  <a:lnTo>
                    <a:pt x="2770" y="2544"/>
                  </a:lnTo>
                  <a:cubicBezTo>
                    <a:pt x="2760" y="2577"/>
                    <a:pt x="2749" y="2616"/>
                    <a:pt x="2739" y="2639"/>
                  </a:cubicBezTo>
                  <a:cubicBezTo>
                    <a:pt x="2716" y="2693"/>
                    <a:pt x="2698" y="2745"/>
                    <a:pt x="2666" y="2800"/>
                  </a:cubicBezTo>
                  <a:cubicBezTo>
                    <a:pt x="2641" y="2858"/>
                    <a:pt x="2608" y="2909"/>
                    <a:pt x="2575" y="2960"/>
                  </a:cubicBezTo>
                  <a:cubicBezTo>
                    <a:pt x="2545" y="3014"/>
                    <a:pt x="2504" y="3057"/>
                    <a:pt x="2470" y="3107"/>
                  </a:cubicBezTo>
                  <a:cubicBezTo>
                    <a:pt x="2427" y="3148"/>
                    <a:pt x="2392" y="3197"/>
                    <a:pt x="2347" y="3235"/>
                  </a:cubicBezTo>
                  <a:cubicBezTo>
                    <a:pt x="2176" y="3395"/>
                    <a:pt x="1975" y="3517"/>
                    <a:pt x="1765" y="3569"/>
                  </a:cubicBezTo>
                  <a:cubicBezTo>
                    <a:pt x="1652" y="3597"/>
                    <a:pt x="1538" y="3612"/>
                    <a:pt x="1427" y="3612"/>
                  </a:cubicBezTo>
                  <a:cubicBezTo>
                    <a:pt x="1331" y="3612"/>
                    <a:pt x="1238" y="3601"/>
                    <a:pt x="1149" y="3581"/>
                  </a:cubicBezTo>
                  <a:lnTo>
                    <a:pt x="1111" y="3574"/>
                  </a:lnTo>
                  <a:cubicBezTo>
                    <a:pt x="1107" y="3574"/>
                    <a:pt x="1088" y="3567"/>
                    <a:pt x="1076" y="3564"/>
                  </a:cubicBezTo>
                  <a:cubicBezTo>
                    <a:pt x="1051" y="3555"/>
                    <a:pt x="1022" y="3548"/>
                    <a:pt x="1004" y="3542"/>
                  </a:cubicBezTo>
                  <a:cubicBezTo>
                    <a:pt x="962" y="3528"/>
                    <a:pt x="919" y="3511"/>
                    <a:pt x="875" y="3493"/>
                  </a:cubicBezTo>
                  <a:cubicBezTo>
                    <a:pt x="791" y="3457"/>
                    <a:pt x="714" y="3413"/>
                    <a:pt x="644" y="3367"/>
                  </a:cubicBezTo>
                  <a:cubicBezTo>
                    <a:pt x="504" y="3273"/>
                    <a:pt x="393" y="3170"/>
                    <a:pt x="311" y="3077"/>
                  </a:cubicBezTo>
                  <a:cubicBezTo>
                    <a:pt x="229" y="2983"/>
                    <a:pt x="170" y="2902"/>
                    <a:pt x="131" y="2843"/>
                  </a:cubicBezTo>
                  <a:cubicBezTo>
                    <a:pt x="95" y="2786"/>
                    <a:pt x="74" y="2755"/>
                    <a:pt x="74" y="2755"/>
                  </a:cubicBezTo>
                  <a:lnTo>
                    <a:pt x="74" y="2755"/>
                  </a:lnTo>
                  <a:cubicBezTo>
                    <a:pt x="74" y="2755"/>
                    <a:pt x="82" y="2791"/>
                    <a:pt x="104" y="2858"/>
                  </a:cubicBezTo>
                  <a:cubicBezTo>
                    <a:pt x="127" y="2923"/>
                    <a:pt x="160" y="3022"/>
                    <a:pt x="225" y="3137"/>
                  </a:cubicBezTo>
                  <a:cubicBezTo>
                    <a:pt x="289" y="3253"/>
                    <a:pt x="378" y="3393"/>
                    <a:pt x="516" y="3526"/>
                  </a:cubicBezTo>
                  <a:cubicBezTo>
                    <a:pt x="585" y="3593"/>
                    <a:pt x="661" y="3658"/>
                    <a:pt x="753" y="3719"/>
                  </a:cubicBezTo>
                  <a:cubicBezTo>
                    <a:pt x="798" y="3748"/>
                    <a:pt x="845" y="3778"/>
                    <a:pt x="900" y="3805"/>
                  </a:cubicBezTo>
                  <a:cubicBezTo>
                    <a:pt x="928" y="3820"/>
                    <a:pt x="950" y="3829"/>
                    <a:pt x="975" y="3841"/>
                  </a:cubicBezTo>
                  <a:cubicBezTo>
                    <a:pt x="989" y="3848"/>
                    <a:pt x="996" y="3852"/>
                    <a:pt x="1017" y="3860"/>
                  </a:cubicBezTo>
                  <a:lnTo>
                    <a:pt x="1060" y="3875"/>
                  </a:lnTo>
                  <a:cubicBezTo>
                    <a:pt x="1223" y="3938"/>
                    <a:pt x="1412" y="3977"/>
                    <a:pt x="1611" y="3977"/>
                  </a:cubicBezTo>
                  <a:cubicBezTo>
                    <a:pt x="1687" y="3977"/>
                    <a:pt x="1765" y="3972"/>
                    <a:pt x="1843" y="3959"/>
                  </a:cubicBezTo>
                  <a:cubicBezTo>
                    <a:pt x="2128" y="3920"/>
                    <a:pt x="2414" y="3789"/>
                    <a:pt x="2658" y="3591"/>
                  </a:cubicBezTo>
                  <a:cubicBezTo>
                    <a:pt x="2720" y="3543"/>
                    <a:pt x="2775" y="3485"/>
                    <a:pt x="2833" y="3430"/>
                  </a:cubicBezTo>
                  <a:cubicBezTo>
                    <a:pt x="2882" y="3370"/>
                    <a:pt x="2940" y="3312"/>
                    <a:pt x="2983" y="3244"/>
                  </a:cubicBezTo>
                  <a:cubicBezTo>
                    <a:pt x="3081" y="3112"/>
                    <a:pt x="3156" y="2975"/>
                    <a:pt x="3223" y="2810"/>
                  </a:cubicBezTo>
                  <a:cubicBezTo>
                    <a:pt x="3242" y="2768"/>
                    <a:pt x="3252" y="2737"/>
                    <a:pt x="3264" y="2701"/>
                  </a:cubicBezTo>
                  <a:lnTo>
                    <a:pt x="3299" y="2599"/>
                  </a:lnTo>
                  <a:lnTo>
                    <a:pt x="3304" y="2580"/>
                  </a:lnTo>
                  <a:lnTo>
                    <a:pt x="3305" y="2573"/>
                  </a:lnTo>
                  <a:lnTo>
                    <a:pt x="3309" y="2559"/>
                  </a:lnTo>
                  <a:lnTo>
                    <a:pt x="3316" y="2528"/>
                  </a:lnTo>
                  <a:lnTo>
                    <a:pt x="3330" y="2467"/>
                  </a:lnTo>
                  <a:cubicBezTo>
                    <a:pt x="3338" y="2427"/>
                    <a:pt x="3350" y="2387"/>
                    <a:pt x="3352" y="2346"/>
                  </a:cubicBezTo>
                  <a:cubicBezTo>
                    <a:pt x="3363" y="2265"/>
                    <a:pt x="3378" y="2184"/>
                    <a:pt x="3378" y="2101"/>
                  </a:cubicBezTo>
                  <a:lnTo>
                    <a:pt x="3383" y="1976"/>
                  </a:lnTo>
                  <a:lnTo>
                    <a:pt x="3378" y="1852"/>
                  </a:lnTo>
                  <a:cubicBezTo>
                    <a:pt x="3359" y="1522"/>
                    <a:pt x="3260" y="1196"/>
                    <a:pt x="3096" y="912"/>
                  </a:cubicBezTo>
                  <a:cubicBezTo>
                    <a:pt x="2936" y="626"/>
                    <a:pt x="2696" y="390"/>
                    <a:pt x="2426" y="227"/>
                  </a:cubicBezTo>
                  <a:cubicBezTo>
                    <a:pt x="2357" y="188"/>
                    <a:pt x="2275" y="148"/>
                    <a:pt x="2208" y="119"/>
                  </a:cubicBezTo>
                  <a:lnTo>
                    <a:pt x="2114" y="85"/>
                  </a:lnTo>
                  <a:lnTo>
                    <a:pt x="2055" y="65"/>
                  </a:lnTo>
                  <a:lnTo>
                    <a:pt x="2000" y="52"/>
                  </a:lnTo>
                  <a:cubicBezTo>
                    <a:pt x="1926" y="33"/>
                    <a:pt x="1854" y="18"/>
                    <a:pt x="1780" y="11"/>
                  </a:cubicBezTo>
                  <a:cubicBezTo>
                    <a:pt x="1719" y="1"/>
                    <a:pt x="1660" y="0"/>
                    <a:pt x="1601"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5980685" y="3135668"/>
              <a:ext cx="370225" cy="364187"/>
            </a:xfrm>
            <a:custGeom>
              <a:rect b="b" l="l" r="r" t="t"/>
              <a:pathLst>
                <a:path extrusionOk="0" h="3438" w="3495">
                  <a:moveTo>
                    <a:pt x="645" y="1"/>
                  </a:moveTo>
                  <a:cubicBezTo>
                    <a:pt x="645" y="1"/>
                    <a:pt x="618" y="9"/>
                    <a:pt x="567" y="26"/>
                  </a:cubicBezTo>
                  <a:cubicBezTo>
                    <a:pt x="540" y="33"/>
                    <a:pt x="511" y="47"/>
                    <a:pt x="477" y="65"/>
                  </a:cubicBezTo>
                  <a:cubicBezTo>
                    <a:pt x="458" y="73"/>
                    <a:pt x="440" y="83"/>
                    <a:pt x="419" y="94"/>
                  </a:cubicBezTo>
                  <a:cubicBezTo>
                    <a:pt x="401" y="107"/>
                    <a:pt x="381" y="122"/>
                    <a:pt x="360" y="137"/>
                  </a:cubicBezTo>
                  <a:cubicBezTo>
                    <a:pt x="278" y="197"/>
                    <a:pt x="188" y="294"/>
                    <a:pt x="124" y="428"/>
                  </a:cubicBezTo>
                  <a:cubicBezTo>
                    <a:pt x="58" y="558"/>
                    <a:pt x="15" y="725"/>
                    <a:pt x="9" y="905"/>
                  </a:cubicBezTo>
                  <a:cubicBezTo>
                    <a:pt x="0" y="1083"/>
                    <a:pt x="23" y="1281"/>
                    <a:pt x="81" y="1477"/>
                  </a:cubicBezTo>
                  <a:cubicBezTo>
                    <a:pt x="96" y="1525"/>
                    <a:pt x="112" y="1576"/>
                    <a:pt x="128" y="1624"/>
                  </a:cubicBezTo>
                  <a:cubicBezTo>
                    <a:pt x="148" y="1674"/>
                    <a:pt x="168" y="1725"/>
                    <a:pt x="188" y="1778"/>
                  </a:cubicBezTo>
                  <a:cubicBezTo>
                    <a:pt x="209" y="1825"/>
                    <a:pt x="231" y="1869"/>
                    <a:pt x="253" y="1916"/>
                  </a:cubicBezTo>
                  <a:cubicBezTo>
                    <a:pt x="282" y="1972"/>
                    <a:pt x="309" y="2014"/>
                    <a:pt x="336" y="2064"/>
                  </a:cubicBezTo>
                  <a:cubicBezTo>
                    <a:pt x="452" y="2254"/>
                    <a:pt x="586" y="2440"/>
                    <a:pt x="750" y="2606"/>
                  </a:cubicBezTo>
                  <a:cubicBezTo>
                    <a:pt x="911" y="2773"/>
                    <a:pt x="1092" y="2927"/>
                    <a:pt x="1292" y="3057"/>
                  </a:cubicBezTo>
                  <a:cubicBezTo>
                    <a:pt x="1492" y="3185"/>
                    <a:pt x="1710" y="3292"/>
                    <a:pt x="1941" y="3362"/>
                  </a:cubicBezTo>
                  <a:cubicBezTo>
                    <a:pt x="1997" y="3380"/>
                    <a:pt x="2056" y="3392"/>
                    <a:pt x="2116" y="3406"/>
                  </a:cubicBezTo>
                  <a:cubicBezTo>
                    <a:pt x="2176" y="3417"/>
                    <a:pt x="2243" y="3427"/>
                    <a:pt x="2301" y="3432"/>
                  </a:cubicBezTo>
                  <a:lnTo>
                    <a:pt x="2381" y="3436"/>
                  </a:lnTo>
                  <a:lnTo>
                    <a:pt x="2422" y="3437"/>
                  </a:lnTo>
                  <a:cubicBezTo>
                    <a:pt x="2428" y="3438"/>
                    <a:pt x="2433" y="3438"/>
                    <a:pt x="2437" y="3438"/>
                  </a:cubicBezTo>
                  <a:cubicBezTo>
                    <a:pt x="2454" y="3438"/>
                    <a:pt x="2459" y="3436"/>
                    <a:pt x="2474" y="3436"/>
                  </a:cubicBezTo>
                  <a:cubicBezTo>
                    <a:pt x="2535" y="3429"/>
                    <a:pt x="2594" y="3432"/>
                    <a:pt x="2654" y="3419"/>
                  </a:cubicBezTo>
                  <a:cubicBezTo>
                    <a:pt x="2890" y="3384"/>
                    <a:pt x="3116" y="3261"/>
                    <a:pt x="3261" y="3087"/>
                  </a:cubicBezTo>
                  <a:cubicBezTo>
                    <a:pt x="3411" y="2914"/>
                    <a:pt x="3472" y="2704"/>
                    <a:pt x="3483" y="2523"/>
                  </a:cubicBezTo>
                  <a:cubicBezTo>
                    <a:pt x="3495" y="2339"/>
                    <a:pt x="3472" y="2175"/>
                    <a:pt x="3432" y="2039"/>
                  </a:cubicBezTo>
                  <a:cubicBezTo>
                    <a:pt x="3393" y="1906"/>
                    <a:pt x="3343" y="1794"/>
                    <a:pt x="3297" y="1702"/>
                  </a:cubicBezTo>
                  <a:cubicBezTo>
                    <a:pt x="3256" y="1611"/>
                    <a:pt x="3210" y="1549"/>
                    <a:pt x="3183" y="1504"/>
                  </a:cubicBezTo>
                  <a:cubicBezTo>
                    <a:pt x="3155" y="1458"/>
                    <a:pt x="3139" y="1434"/>
                    <a:pt x="3139" y="1434"/>
                  </a:cubicBezTo>
                  <a:lnTo>
                    <a:pt x="3139" y="1434"/>
                  </a:lnTo>
                  <a:cubicBezTo>
                    <a:pt x="3139" y="1434"/>
                    <a:pt x="3147" y="1462"/>
                    <a:pt x="3164" y="1512"/>
                  </a:cubicBezTo>
                  <a:cubicBezTo>
                    <a:pt x="3180" y="1563"/>
                    <a:pt x="3209" y="1635"/>
                    <a:pt x="3230" y="1731"/>
                  </a:cubicBezTo>
                  <a:cubicBezTo>
                    <a:pt x="3257" y="1822"/>
                    <a:pt x="3278" y="1937"/>
                    <a:pt x="3293" y="2069"/>
                  </a:cubicBezTo>
                  <a:cubicBezTo>
                    <a:pt x="3297" y="2101"/>
                    <a:pt x="3299" y="2136"/>
                    <a:pt x="3301" y="2170"/>
                  </a:cubicBezTo>
                  <a:cubicBezTo>
                    <a:pt x="3304" y="2205"/>
                    <a:pt x="3300" y="2239"/>
                    <a:pt x="3300" y="2276"/>
                  </a:cubicBezTo>
                  <a:cubicBezTo>
                    <a:pt x="3300" y="2312"/>
                    <a:pt x="3299" y="2348"/>
                    <a:pt x="3293" y="2385"/>
                  </a:cubicBezTo>
                  <a:cubicBezTo>
                    <a:pt x="3287" y="2422"/>
                    <a:pt x="3288" y="2460"/>
                    <a:pt x="3277" y="2497"/>
                  </a:cubicBezTo>
                  <a:cubicBezTo>
                    <a:pt x="3246" y="2646"/>
                    <a:pt x="3176" y="2797"/>
                    <a:pt x="3062" y="2908"/>
                  </a:cubicBezTo>
                  <a:cubicBezTo>
                    <a:pt x="2948" y="3021"/>
                    <a:pt x="2787" y="3088"/>
                    <a:pt x="2608" y="3108"/>
                  </a:cubicBezTo>
                  <a:cubicBezTo>
                    <a:pt x="2590" y="3112"/>
                    <a:pt x="2570" y="3113"/>
                    <a:pt x="2550" y="3113"/>
                  </a:cubicBezTo>
                  <a:cubicBezTo>
                    <a:pt x="2528" y="3113"/>
                    <a:pt x="2506" y="3112"/>
                    <a:pt x="2485" y="3112"/>
                  </a:cubicBezTo>
                  <a:cubicBezTo>
                    <a:pt x="2480" y="3112"/>
                    <a:pt x="2476" y="3112"/>
                    <a:pt x="2471" y="3112"/>
                  </a:cubicBezTo>
                  <a:lnTo>
                    <a:pt x="2445" y="3112"/>
                  </a:lnTo>
                  <a:lnTo>
                    <a:pt x="2404" y="3110"/>
                  </a:lnTo>
                  <a:lnTo>
                    <a:pt x="2324" y="3102"/>
                  </a:lnTo>
                  <a:cubicBezTo>
                    <a:pt x="2274" y="3094"/>
                    <a:pt x="2232" y="3083"/>
                    <a:pt x="2187" y="3075"/>
                  </a:cubicBezTo>
                  <a:cubicBezTo>
                    <a:pt x="2140" y="3060"/>
                    <a:pt x="2091" y="3051"/>
                    <a:pt x="2043" y="3034"/>
                  </a:cubicBezTo>
                  <a:cubicBezTo>
                    <a:pt x="1851" y="2973"/>
                    <a:pt x="1663" y="2876"/>
                    <a:pt x="1488" y="2759"/>
                  </a:cubicBezTo>
                  <a:cubicBezTo>
                    <a:pt x="1312" y="2645"/>
                    <a:pt x="1146" y="2512"/>
                    <a:pt x="998" y="2364"/>
                  </a:cubicBezTo>
                  <a:cubicBezTo>
                    <a:pt x="853" y="2217"/>
                    <a:pt x="715" y="2062"/>
                    <a:pt x="605" y="1896"/>
                  </a:cubicBezTo>
                  <a:cubicBezTo>
                    <a:pt x="579" y="1855"/>
                    <a:pt x="547" y="1811"/>
                    <a:pt x="527" y="1775"/>
                  </a:cubicBezTo>
                  <a:cubicBezTo>
                    <a:pt x="501" y="1731"/>
                    <a:pt x="477" y="1686"/>
                    <a:pt x="452" y="1643"/>
                  </a:cubicBezTo>
                  <a:cubicBezTo>
                    <a:pt x="432" y="1600"/>
                    <a:pt x="410" y="1560"/>
                    <a:pt x="390" y="1520"/>
                  </a:cubicBezTo>
                  <a:cubicBezTo>
                    <a:pt x="371" y="1478"/>
                    <a:pt x="352" y="1435"/>
                    <a:pt x="336" y="1395"/>
                  </a:cubicBezTo>
                  <a:cubicBezTo>
                    <a:pt x="272" y="1224"/>
                    <a:pt x="229" y="1059"/>
                    <a:pt x="215" y="902"/>
                  </a:cubicBezTo>
                  <a:cubicBezTo>
                    <a:pt x="202" y="746"/>
                    <a:pt x="215" y="603"/>
                    <a:pt x="252" y="482"/>
                  </a:cubicBezTo>
                  <a:cubicBezTo>
                    <a:pt x="287" y="358"/>
                    <a:pt x="347" y="261"/>
                    <a:pt x="410" y="190"/>
                  </a:cubicBezTo>
                  <a:lnTo>
                    <a:pt x="454" y="141"/>
                  </a:lnTo>
                  <a:cubicBezTo>
                    <a:pt x="472" y="127"/>
                    <a:pt x="487" y="114"/>
                    <a:pt x="500" y="102"/>
                  </a:cubicBezTo>
                  <a:cubicBezTo>
                    <a:pt x="527" y="76"/>
                    <a:pt x="554" y="56"/>
                    <a:pt x="575" y="45"/>
                  </a:cubicBezTo>
                  <a:cubicBezTo>
                    <a:pt x="621" y="16"/>
                    <a:pt x="645" y="1"/>
                    <a:pt x="645" y="1"/>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6014370" y="3156219"/>
              <a:ext cx="299146" cy="297663"/>
            </a:xfrm>
            <a:custGeom>
              <a:rect b="b" l="l" r="r" t="t"/>
              <a:pathLst>
                <a:path extrusionOk="0" h="2810" w="2824">
                  <a:moveTo>
                    <a:pt x="892" y="1"/>
                  </a:moveTo>
                  <a:cubicBezTo>
                    <a:pt x="853" y="1"/>
                    <a:pt x="813" y="3"/>
                    <a:pt x="773" y="7"/>
                  </a:cubicBezTo>
                  <a:cubicBezTo>
                    <a:pt x="715" y="16"/>
                    <a:pt x="643" y="24"/>
                    <a:pt x="604" y="41"/>
                  </a:cubicBezTo>
                  <a:lnTo>
                    <a:pt x="537" y="61"/>
                  </a:lnTo>
                  <a:lnTo>
                    <a:pt x="531" y="62"/>
                  </a:lnTo>
                  <a:lnTo>
                    <a:pt x="518" y="65"/>
                  </a:lnTo>
                  <a:lnTo>
                    <a:pt x="516" y="67"/>
                  </a:lnTo>
                  <a:lnTo>
                    <a:pt x="506" y="71"/>
                  </a:lnTo>
                  <a:lnTo>
                    <a:pt x="486" y="81"/>
                  </a:lnTo>
                  <a:lnTo>
                    <a:pt x="448" y="98"/>
                  </a:lnTo>
                  <a:cubicBezTo>
                    <a:pt x="240" y="194"/>
                    <a:pt x="99" y="390"/>
                    <a:pt x="53" y="568"/>
                  </a:cubicBezTo>
                  <a:cubicBezTo>
                    <a:pt x="1" y="751"/>
                    <a:pt x="18" y="916"/>
                    <a:pt x="46" y="1050"/>
                  </a:cubicBezTo>
                  <a:cubicBezTo>
                    <a:pt x="77" y="1187"/>
                    <a:pt x="124" y="1296"/>
                    <a:pt x="169" y="1381"/>
                  </a:cubicBezTo>
                  <a:cubicBezTo>
                    <a:pt x="213" y="1467"/>
                    <a:pt x="256" y="1531"/>
                    <a:pt x="287" y="1571"/>
                  </a:cubicBezTo>
                  <a:cubicBezTo>
                    <a:pt x="316" y="1612"/>
                    <a:pt x="334" y="1633"/>
                    <a:pt x="334" y="1633"/>
                  </a:cubicBezTo>
                  <a:cubicBezTo>
                    <a:pt x="334" y="1633"/>
                    <a:pt x="326" y="1608"/>
                    <a:pt x="308" y="1559"/>
                  </a:cubicBezTo>
                  <a:cubicBezTo>
                    <a:pt x="289" y="1512"/>
                    <a:pt x="272" y="1440"/>
                    <a:pt x="248" y="1353"/>
                  </a:cubicBezTo>
                  <a:cubicBezTo>
                    <a:pt x="226" y="1264"/>
                    <a:pt x="212" y="1154"/>
                    <a:pt x="208" y="1032"/>
                  </a:cubicBezTo>
                  <a:cubicBezTo>
                    <a:pt x="206" y="909"/>
                    <a:pt x="225" y="774"/>
                    <a:pt x="281" y="652"/>
                  </a:cubicBezTo>
                  <a:cubicBezTo>
                    <a:pt x="308" y="591"/>
                    <a:pt x="349" y="535"/>
                    <a:pt x="400" y="492"/>
                  </a:cubicBezTo>
                  <a:cubicBezTo>
                    <a:pt x="447" y="446"/>
                    <a:pt x="506" y="411"/>
                    <a:pt x="573" y="390"/>
                  </a:cubicBezTo>
                  <a:cubicBezTo>
                    <a:pt x="644" y="367"/>
                    <a:pt x="718" y="355"/>
                    <a:pt x="794" y="355"/>
                  </a:cubicBezTo>
                  <a:cubicBezTo>
                    <a:pt x="873" y="355"/>
                    <a:pt x="955" y="367"/>
                    <a:pt x="1041" y="390"/>
                  </a:cubicBezTo>
                  <a:cubicBezTo>
                    <a:pt x="1379" y="474"/>
                    <a:pt x="1717" y="703"/>
                    <a:pt x="1973" y="991"/>
                  </a:cubicBezTo>
                  <a:cubicBezTo>
                    <a:pt x="2104" y="1136"/>
                    <a:pt x="2211" y="1298"/>
                    <a:pt x="2298" y="1468"/>
                  </a:cubicBezTo>
                  <a:cubicBezTo>
                    <a:pt x="2325" y="1519"/>
                    <a:pt x="2339" y="1555"/>
                    <a:pt x="2356" y="1596"/>
                  </a:cubicBezTo>
                  <a:cubicBezTo>
                    <a:pt x="2375" y="1635"/>
                    <a:pt x="2386" y="1680"/>
                    <a:pt x="2402" y="1722"/>
                  </a:cubicBezTo>
                  <a:cubicBezTo>
                    <a:pt x="2417" y="1763"/>
                    <a:pt x="2422" y="1808"/>
                    <a:pt x="2433" y="1849"/>
                  </a:cubicBezTo>
                  <a:cubicBezTo>
                    <a:pt x="2438" y="1891"/>
                    <a:pt x="2446" y="1934"/>
                    <a:pt x="2446" y="1974"/>
                  </a:cubicBezTo>
                  <a:cubicBezTo>
                    <a:pt x="2452" y="2056"/>
                    <a:pt x="2439" y="2131"/>
                    <a:pt x="2423" y="2204"/>
                  </a:cubicBezTo>
                  <a:cubicBezTo>
                    <a:pt x="2402" y="2270"/>
                    <a:pt x="2374" y="2336"/>
                    <a:pt x="2327" y="2385"/>
                  </a:cubicBezTo>
                  <a:cubicBezTo>
                    <a:pt x="2237" y="2487"/>
                    <a:pt x="2101" y="2546"/>
                    <a:pt x="1961" y="2568"/>
                  </a:cubicBezTo>
                  <a:cubicBezTo>
                    <a:pt x="1908" y="2576"/>
                    <a:pt x="1857" y="2580"/>
                    <a:pt x="1806" y="2580"/>
                  </a:cubicBezTo>
                  <a:cubicBezTo>
                    <a:pt x="1721" y="2580"/>
                    <a:pt x="1639" y="2570"/>
                    <a:pt x="1563" y="2554"/>
                  </a:cubicBezTo>
                  <a:cubicBezTo>
                    <a:pt x="1442" y="2532"/>
                    <a:pt x="1334" y="2498"/>
                    <a:pt x="1248" y="2464"/>
                  </a:cubicBezTo>
                  <a:cubicBezTo>
                    <a:pt x="1162" y="2431"/>
                    <a:pt x="1095" y="2403"/>
                    <a:pt x="1051" y="2379"/>
                  </a:cubicBezTo>
                  <a:cubicBezTo>
                    <a:pt x="1005" y="2357"/>
                    <a:pt x="980" y="2345"/>
                    <a:pt x="980" y="2345"/>
                  </a:cubicBezTo>
                  <a:lnTo>
                    <a:pt x="980" y="2345"/>
                  </a:lnTo>
                  <a:cubicBezTo>
                    <a:pt x="980" y="2345"/>
                    <a:pt x="1000" y="2364"/>
                    <a:pt x="1035" y="2399"/>
                  </a:cubicBezTo>
                  <a:cubicBezTo>
                    <a:pt x="1074" y="2432"/>
                    <a:pt x="1129" y="2482"/>
                    <a:pt x="1208" y="2538"/>
                  </a:cubicBezTo>
                  <a:cubicBezTo>
                    <a:pt x="1287" y="2592"/>
                    <a:pt x="1387" y="2658"/>
                    <a:pt x="1514" y="2709"/>
                  </a:cubicBezTo>
                  <a:cubicBezTo>
                    <a:pt x="1638" y="2761"/>
                    <a:pt x="1798" y="2810"/>
                    <a:pt x="1975" y="2810"/>
                  </a:cubicBezTo>
                  <a:cubicBezTo>
                    <a:pt x="1982" y="2810"/>
                    <a:pt x="1989" y="2810"/>
                    <a:pt x="1996" y="2810"/>
                  </a:cubicBezTo>
                  <a:cubicBezTo>
                    <a:pt x="2171" y="2810"/>
                    <a:pt x="2380" y="2762"/>
                    <a:pt x="2546" y="2608"/>
                  </a:cubicBezTo>
                  <a:cubicBezTo>
                    <a:pt x="2635" y="2532"/>
                    <a:pt x="2699" y="2430"/>
                    <a:pt x="2750" y="2319"/>
                  </a:cubicBezTo>
                  <a:cubicBezTo>
                    <a:pt x="2794" y="2209"/>
                    <a:pt x="2817" y="2088"/>
                    <a:pt x="2819" y="1970"/>
                  </a:cubicBezTo>
                  <a:cubicBezTo>
                    <a:pt x="2823" y="1911"/>
                    <a:pt x="2818" y="1853"/>
                    <a:pt x="2813" y="1793"/>
                  </a:cubicBezTo>
                  <a:cubicBezTo>
                    <a:pt x="2803" y="1735"/>
                    <a:pt x="2798" y="1675"/>
                    <a:pt x="2783" y="1620"/>
                  </a:cubicBezTo>
                  <a:cubicBezTo>
                    <a:pt x="2767" y="1562"/>
                    <a:pt x="2756" y="1507"/>
                    <a:pt x="2732" y="1448"/>
                  </a:cubicBezTo>
                  <a:cubicBezTo>
                    <a:pt x="2711" y="1392"/>
                    <a:pt x="2689" y="1331"/>
                    <a:pt x="2666" y="1287"/>
                  </a:cubicBezTo>
                  <a:cubicBezTo>
                    <a:pt x="2575" y="1079"/>
                    <a:pt x="2442" y="881"/>
                    <a:pt x="2288" y="708"/>
                  </a:cubicBezTo>
                  <a:cubicBezTo>
                    <a:pt x="2132" y="535"/>
                    <a:pt x="1952" y="384"/>
                    <a:pt x="1753" y="265"/>
                  </a:cubicBezTo>
                  <a:cubicBezTo>
                    <a:pt x="1556" y="145"/>
                    <a:pt x="1341" y="58"/>
                    <a:pt x="1115" y="20"/>
                  </a:cubicBezTo>
                  <a:cubicBezTo>
                    <a:pt x="1042" y="8"/>
                    <a:pt x="968" y="1"/>
                    <a:pt x="892" y="1"/>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6807045" y="1598518"/>
              <a:ext cx="429440" cy="288871"/>
            </a:xfrm>
            <a:custGeom>
              <a:rect b="b" l="l" r="r" t="t"/>
              <a:pathLst>
                <a:path extrusionOk="0" h="2727" w="4054">
                  <a:moveTo>
                    <a:pt x="1348" y="0"/>
                  </a:moveTo>
                  <a:cubicBezTo>
                    <a:pt x="1327" y="0"/>
                    <a:pt x="1274" y="30"/>
                    <a:pt x="1165" y="93"/>
                  </a:cubicBezTo>
                  <a:cubicBezTo>
                    <a:pt x="989" y="195"/>
                    <a:pt x="860" y="324"/>
                    <a:pt x="774" y="469"/>
                  </a:cubicBezTo>
                  <a:lnTo>
                    <a:pt x="767" y="476"/>
                  </a:lnTo>
                  <a:cubicBezTo>
                    <a:pt x="700" y="545"/>
                    <a:pt x="599" y="632"/>
                    <a:pt x="488" y="708"/>
                  </a:cubicBezTo>
                  <a:cubicBezTo>
                    <a:pt x="378" y="786"/>
                    <a:pt x="257" y="853"/>
                    <a:pt x="161" y="896"/>
                  </a:cubicBezTo>
                  <a:cubicBezTo>
                    <a:pt x="67" y="942"/>
                    <a:pt x="0" y="964"/>
                    <a:pt x="0" y="964"/>
                  </a:cubicBezTo>
                  <a:cubicBezTo>
                    <a:pt x="0" y="964"/>
                    <a:pt x="7" y="964"/>
                    <a:pt x="19" y="964"/>
                  </a:cubicBezTo>
                  <a:cubicBezTo>
                    <a:pt x="47" y="964"/>
                    <a:pt x="103" y="963"/>
                    <a:pt x="176" y="954"/>
                  </a:cubicBezTo>
                  <a:cubicBezTo>
                    <a:pt x="282" y="943"/>
                    <a:pt x="425" y="921"/>
                    <a:pt x="566" y="882"/>
                  </a:cubicBezTo>
                  <a:cubicBezTo>
                    <a:pt x="595" y="874"/>
                    <a:pt x="627" y="866"/>
                    <a:pt x="658" y="855"/>
                  </a:cubicBezTo>
                  <a:lnTo>
                    <a:pt x="658" y="855"/>
                  </a:lnTo>
                  <a:cubicBezTo>
                    <a:pt x="642" y="1188"/>
                    <a:pt x="819" y="1546"/>
                    <a:pt x="1198" y="1840"/>
                  </a:cubicBezTo>
                  <a:cubicBezTo>
                    <a:pt x="1588" y="2138"/>
                    <a:pt x="2079" y="2286"/>
                    <a:pt x="2539" y="2286"/>
                  </a:cubicBezTo>
                  <a:cubicBezTo>
                    <a:pt x="2804" y="2286"/>
                    <a:pt x="3059" y="2237"/>
                    <a:pt x="3277" y="2139"/>
                  </a:cubicBezTo>
                  <a:cubicBezTo>
                    <a:pt x="3327" y="2235"/>
                    <a:pt x="3406" y="2343"/>
                    <a:pt x="3496" y="2430"/>
                  </a:cubicBezTo>
                  <a:cubicBezTo>
                    <a:pt x="3682" y="2614"/>
                    <a:pt x="3903" y="2727"/>
                    <a:pt x="3903" y="2727"/>
                  </a:cubicBezTo>
                  <a:cubicBezTo>
                    <a:pt x="3903" y="2727"/>
                    <a:pt x="3862" y="2680"/>
                    <a:pt x="3810" y="2605"/>
                  </a:cubicBezTo>
                  <a:cubicBezTo>
                    <a:pt x="3758" y="2528"/>
                    <a:pt x="3697" y="2425"/>
                    <a:pt x="3653" y="2319"/>
                  </a:cubicBezTo>
                  <a:cubicBezTo>
                    <a:pt x="3607" y="2211"/>
                    <a:pt x="3582" y="2104"/>
                    <a:pt x="3576" y="2030"/>
                  </a:cubicBezTo>
                  <a:cubicBezTo>
                    <a:pt x="3575" y="1996"/>
                    <a:pt x="3575" y="1971"/>
                    <a:pt x="3576" y="1951"/>
                  </a:cubicBezTo>
                  <a:cubicBezTo>
                    <a:pt x="4053" y="1548"/>
                    <a:pt x="2755" y="1976"/>
                    <a:pt x="2045" y="1491"/>
                  </a:cubicBezTo>
                  <a:cubicBezTo>
                    <a:pt x="826" y="655"/>
                    <a:pt x="1445" y="0"/>
                    <a:pt x="1348" y="0"/>
                  </a:cubicBezTo>
                  <a:close/>
                </a:path>
              </a:pathLst>
            </a:custGeom>
            <a:solidFill>
              <a:srgbClr val="F3F3F3">
                <a:alpha val="17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309" name="Google Shape;309;p23"/>
          <p:cNvGraphicFramePr/>
          <p:nvPr/>
        </p:nvGraphicFramePr>
        <p:xfrm>
          <a:off x="713200" y="1443580"/>
          <a:ext cx="3000000" cy="3000000"/>
        </p:xfrm>
        <a:graphic>
          <a:graphicData uri="http://schemas.openxmlformats.org/drawingml/2006/table">
            <a:tbl>
              <a:tblPr>
                <a:noFill/>
                <a:tableStyleId>{7915CD56-CAD0-4483-A3A9-D8D06CA7A35B}</a:tableStyleId>
              </a:tblPr>
              <a:tblGrid>
                <a:gridCol w="1926000"/>
                <a:gridCol w="1926000"/>
                <a:gridCol w="1926000"/>
                <a:gridCol w="1926000"/>
              </a:tblGrid>
              <a:tr h="386825">
                <a:tc>
                  <a:txBody>
                    <a:bodyPr/>
                    <a:lstStyle/>
                    <a:p>
                      <a:pPr indent="0" lvl="0" marL="0" rtl="0" algn="l">
                        <a:lnSpc>
                          <a:spcPct val="115000"/>
                        </a:lnSpc>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2"/>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2"/>
                      </a:solidFill>
                      <a:prstDash val="dash"/>
                      <a:round/>
                      <a:headEnd len="sm" w="sm" type="none"/>
                      <a:tailEnd len="sm" w="sm" type="none"/>
                    </a:lnB>
                  </a:tcPr>
                </a:tc>
                <a:tc rowSpan="2">
                  <a:txBody>
                    <a:bodyPr/>
                    <a:lstStyle/>
                    <a:p>
                      <a:pPr indent="0" lvl="0" marL="0" rtl="0" algn="ctr">
                        <a:lnSpc>
                          <a:spcPct val="115000"/>
                        </a:lnSpc>
                        <a:spcBef>
                          <a:spcPts val="0"/>
                        </a:spcBef>
                        <a:spcAft>
                          <a:spcPts val="0"/>
                        </a:spcAft>
                        <a:buClr>
                          <a:schemeClr val="lt1"/>
                        </a:buClr>
                        <a:buSzPts val="1100"/>
                        <a:buFont typeface="Arial"/>
                        <a:buNone/>
                      </a:pPr>
                      <a:r>
                        <a:rPr lang="en" sz="2200">
                          <a:solidFill>
                            <a:schemeClr val="dk1"/>
                          </a:solidFill>
                          <a:latin typeface="Audiowide"/>
                          <a:ea typeface="Audiowide"/>
                          <a:cs typeface="Audiowide"/>
                          <a:sym typeface="Audiowide"/>
                        </a:rPr>
                        <a:t>LEVEL 1</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rtl="0" algn="r">
                        <a:lnSpc>
                          <a:spcPct val="115000"/>
                        </a:lnSpc>
                        <a:spcBef>
                          <a:spcPts val="0"/>
                        </a:spcBef>
                        <a:spcAft>
                          <a:spcPts val="0"/>
                        </a:spcAft>
                        <a:buClr>
                          <a:schemeClr val="lt1"/>
                        </a:buClr>
                        <a:buSzPts val="1100"/>
                        <a:buFont typeface="Arial"/>
                        <a:buNone/>
                      </a:pPr>
                      <a:r>
                        <a:rPr lang="en">
                          <a:solidFill>
                            <a:schemeClr val="dk2"/>
                          </a:solidFill>
                          <a:latin typeface="Titillium Web"/>
                          <a:ea typeface="Titillium Web"/>
                          <a:cs typeface="Titillium Web"/>
                          <a:sym typeface="Titillium Web"/>
                        </a:rPr>
                        <a:t>Venus has extremely high temperatures</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3575">
                <a:tc>
                  <a:txBody>
                    <a:bodyPr/>
                    <a:lstStyle/>
                    <a:p>
                      <a:pPr indent="0" lvl="0" marL="0" rtl="0" algn="l">
                        <a:spcBef>
                          <a:spcPts val="0"/>
                        </a:spcBef>
                        <a:spcAft>
                          <a:spcPts val="0"/>
                        </a:spcAft>
                        <a:buClr>
                          <a:schemeClr val="lt1"/>
                        </a:buClr>
                        <a:buSzPts val="1100"/>
                        <a:buFont typeface="Arial"/>
                        <a:buNone/>
                      </a:pPr>
                      <a:r>
                        <a:rPr lang="en">
                          <a:solidFill>
                            <a:schemeClr val="dk2"/>
                          </a:solidFill>
                          <a:latin typeface="Audiowide"/>
                          <a:ea typeface="Audiowide"/>
                          <a:cs typeface="Audiowide"/>
                          <a:sym typeface="Audiowide"/>
                        </a:rPr>
                        <a:t>1.543°</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2"/>
                      </a:solidFill>
                      <a:prstDash val="dash"/>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Clr>
                          <a:schemeClr val="lt1"/>
                        </a:buClr>
                        <a:buSzPts val="1100"/>
                        <a:buFont typeface="Arial"/>
                        <a:buNone/>
                      </a:pPr>
                      <a:r>
                        <a:rPr lang="en" sz="1200">
                          <a:solidFill>
                            <a:schemeClr val="dk2"/>
                          </a:solidFill>
                          <a:latin typeface="Audiowide"/>
                          <a:ea typeface="Audiowide"/>
                          <a:cs typeface="Audiowide"/>
                          <a:sym typeface="Audiowide"/>
                        </a:rPr>
                        <a:t>INCLINATION</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2"/>
                      </a:solidFill>
                      <a:prstDash val="dash"/>
                      <a:round/>
                      <a:headEnd len="sm" w="sm" type="none"/>
                      <a:tailEnd len="sm" w="sm" type="none"/>
                    </a:lnT>
                    <a:lnB cap="flat" cmpd="sng" w="9525">
                      <a:solidFill>
                        <a:srgbClr val="9E9E9E">
                          <a:alpha val="0"/>
                        </a:srgbClr>
                      </a:solidFill>
                      <a:prstDash val="solid"/>
                      <a:round/>
                      <a:headEnd len="sm" w="sm" type="none"/>
                      <a:tailEnd len="sm" w="sm" type="none"/>
                    </a:lnB>
                  </a:tcPr>
                </a:tc>
                <a:tc vMerge="1"/>
                <a:tc vMerge="1"/>
              </a:tr>
              <a:tr h="386825">
                <a:tc>
                  <a:txBody>
                    <a:bodyPr/>
                    <a:lstStyle/>
                    <a:p>
                      <a:pPr indent="0" lvl="0" marL="0" rtl="0" algn="l">
                        <a:lnSpc>
                          <a:spcPct val="115000"/>
                        </a:lnSpc>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2"/>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2"/>
                      </a:solidFill>
                      <a:prstDash val="dash"/>
                      <a:round/>
                      <a:headEnd len="sm" w="sm" type="none"/>
                      <a:tailEnd len="sm" w="sm" type="none"/>
                    </a:lnB>
                  </a:tcPr>
                </a:tc>
                <a:tc rowSpan="2">
                  <a:txBody>
                    <a:bodyPr/>
                    <a:lstStyle/>
                    <a:p>
                      <a:pPr indent="0" lvl="0" marL="0" rtl="0" algn="ctr">
                        <a:lnSpc>
                          <a:spcPct val="115000"/>
                        </a:lnSpc>
                        <a:spcBef>
                          <a:spcPts val="0"/>
                        </a:spcBef>
                        <a:spcAft>
                          <a:spcPts val="0"/>
                        </a:spcAft>
                        <a:buClr>
                          <a:schemeClr val="lt1"/>
                        </a:buClr>
                        <a:buSzPts val="1100"/>
                        <a:buFont typeface="Arial"/>
                        <a:buNone/>
                      </a:pPr>
                      <a:r>
                        <a:rPr lang="en" sz="2200">
                          <a:solidFill>
                            <a:schemeClr val="dk1"/>
                          </a:solidFill>
                          <a:latin typeface="Audiowide"/>
                          <a:ea typeface="Audiowide"/>
                          <a:cs typeface="Audiowide"/>
                          <a:sym typeface="Audiowide"/>
                        </a:rPr>
                        <a:t>LEVEL 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rtl="0" algn="r">
                        <a:lnSpc>
                          <a:spcPct val="115000"/>
                        </a:lnSpc>
                        <a:spcBef>
                          <a:spcPts val="0"/>
                        </a:spcBef>
                        <a:spcAft>
                          <a:spcPts val="0"/>
                        </a:spcAft>
                        <a:buClr>
                          <a:schemeClr val="lt1"/>
                        </a:buClr>
                        <a:buSzPts val="1100"/>
                        <a:buFont typeface="Arial"/>
                        <a:buNone/>
                      </a:pPr>
                      <a:r>
                        <a:rPr lang="en">
                          <a:solidFill>
                            <a:schemeClr val="dk2"/>
                          </a:solidFill>
                          <a:latin typeface="Titillium Web"/>
                          <a:ea typeface="Titillium Web"/>
                          <a:cs typeface="Titillium Web"/>
                          <a:sym typeface="Titillium Web"/>
                        </a:rPr>
                        <a:t>Mercury is the closest planet to the Sun</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77250">
                <a:tc>
                  <a:txBody>
                    <a:bodyPr/>
                    <a:lstStyle/>
                    <a:p>
                      <a:pPr indent="0" lvl="0" marL="0" rtl="0" algn="l">
                        <a:spcBef>
                          <a:spcPts val="0"/>
                        </a:spcBef>
                        <a:spcAft>
                          <a:spcPts val="0"/>
                        </a:spcAft>
                        <a:buNone/>
                      </a:pPr>
                      <a:r>
                        <a:rPr lang="en">
                          <a:solidFill>
                            <a:schemeClr val="dk2"/>
                          </a:solidFill>
                          <a:latin typeface="Audiowide"/>
                          <a:ea typeface="Audiowide"/>
                          <a:cs typeface="Audiowide"/>
                          <a:sym typeface="Audiowide"/>
                        </a:rPr>
                        <a:t>5.1°</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2"/>
                      </a:solidFill>
                      <a:prstDash val="dash"/>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1200">
                          <a:solidFill>
                            <a:schemeClr val="dk2"/>
                          </a:solidFill>
                          <a:latin typeface="Audiowide"/>
                          <a:ea typeface="Audiowide"/>
                          <a:cs typeface="Audiowide"/>
                          <a:sym typeface="Audiowide"/>
                        </a:rPr>
                        <a:t>LATITUDE</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2"/>
                      </a:solidFill>
                      <a:prstDash val="dash"/>
                      <a:round/>
                      <a:headEnd len="sm" w="sm" type="none"/>
                      <a:tailEnd len="sm" w="sm" type="none"/>
                    </a:lnT>
                    <a:lnB cap="flat" cmpd="sng" w="9525">
                      <a:solidFill>
                        <a:srgbClr val="9E9E9E">
                          <a:alpha val="0"/>
                        </a:srgbClr>
                      </a:solidFill>
                      <a:prstDash val="solid"/>
                      <a:round/>
                      <a:headEnd len="sm" w="sm" type="none"/>
                      <a:tailEnd len="sm" w="sm" type="none"/>
                    </a:lnB>
                  </a:tcPr>
                </a:tc>
                <a:tc vMerge="1"/>
                <a:tc vMerge="1"/>
              </a:tr>
              <a:tr h="386825">
                <a:tc>
                  <a:txBody>
                    <a:bodyPr/>
                    <a:lstStyle/>
                    <a:p>
                      <a:pPr indent="0" lvl="0" marL="0" rtl="0" algn="l">
                        <a:lnSpc>
                          <a:spcPct val="115000"/>
                        </a:lnSpc>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2"/>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2"/>
                      </a:solidFill>
                      <a:prstDash val="dash"/>
                      <a:round/>
                      <a:headEnd len="sm" w="sm" type="none"/>
                      <a:tailEnd len="sm" w="sm" type="none"/>
                    </a:lnB>
                  </a:tcPr>
                </a:tc>
                <a:tc rowSpan="2">
                  <a:txBody>
                    <a:bodyPr/>
                    <a:lstStyle/>
                    <a:p>
                      <a:pPr indent="0" lvl="0" marL="0" rtl="0" algn="ctr">
                        <a:lnSpc>
                          <a:spcPct val="115000"/>
                        </a:lnSpc>
                        <a:spcBef>
                          <a:spcPts val="0"/>
                        </a:spcBef>
                        <a:spcAft>
                          <a:spcPts val="0"/>
                        </a:spcAft>
                        <a:buClr>
                          <a:schemeClr val="lt1"/>
                        </a:buClr>
                        <a:buSzPts val="1100"/>
                        <a:buFont typeface="Arial"/>
                        <a:buNone/>
                      </a:pPr>
                      <a:r>
                        <a:rPr lang="en" sz="2200">
                          <a:solidFill>
                            <a:schemeClr val="dk1"/>
                          </a:solidFill>
                          <a:latin typeface="Audiowide"/>
                          <a:ea typeface="Audiowide"/>
                          <a:cs typeface="Audiowide"/>
                          <a:sym typeface="Audiowide"/>
                        </a:rPr>
                        <a:t>LEVEL 3</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rtl="0" algn="r">
                        <a:lnSpc>
                          <a:spcPct val="115000"/>
                        </a:lnSpc>
                        <a:spcBef>
                          <a:spcPts val="0"/>
                        </a:spcBef>
                        <a:spcAft>
                          <a:spcPts val="0"/>
                        </a:spcAft>
                        <a:buClr>
                          <a:schemeClr val="lt1"/>
                        </a:buClr>
                        <a:buSzPts val="1100"/>
                        <a:buFont typeface="Arial"/>
                        <a:buNone/>
                      </a:pPr>
                      <a:r>
                        <a:rPr lang="en">
                          <a:solidFill>
                            <a:schemeClr val="dk2"/>
                          </a:solidFill>
                          <a:latin typeface="Titillium Web"/>
                          <a:ea typeface="Titillium Web"/>
                          <a:cs typeface="Titillium Web"/>
                          <a:sym typeface="Titillium Web"/>
                        </a:rPr>
                        <a:t>Saturn is a gas giant with several rings</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6825">
                <a:tc>
                  <a:txBody>
                    <a:bodyPr/>
                    <a:lstStyle/>
                    <a:p>
                      <a:pPr indent="0" lvl="0" marL="0" rtl="0" algn="l">
                        <a:spcBef>
                          <a:spcPts val="0"/>
                        </a:spcBef>
                        <a:spcAft>
                          <a:spcPts val="0"/>
                        </a:spcAft>
                        <a:buNone/>
                      </a:pPr>
                      <a:r>
                        <a:rPr lang="en">
                          <a:solidFill>
                            <a:schemeClr val="dk2"/>
                          </a:solidFill>
                          <a:latin typeface="Audiowide"/>
                          <a:ea typeface="Audiowide"/>
                          <a:cs typeface="Audiowide"/>
                          <a:sym typeface="Audiowide"/>
                        </a:rPr>
                        <a:t>27.322 DAYS</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2"/>
                      </a:solidFill>
                      <a:prstDash val="dash"/>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1200">
                          <a:solidFill>
                            <a:schemeClr val="dk2"/>
                          </a:solidFill>
                          <a:latin typeface="Audiowide"/>
                          <a:ea typeface="Audiowide"/>
                          <a:cs typeface="Audiowide"/>
                          <a:sym typeface="Audiowide"/>
                        </a:rPr>
                        <a:t>AROUND EARTH</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2"/>
                      </a:solidFill>
                      <a:prstDash val="dash"/>
                      <a:round/>
                      <a:headEnd len="sm" w="sm" type="none"/>
                      <a:tailEnd len="sm" w="sm" type="none"/>
                    </a:lnT>
                    <a:lnB cap="flat" cmpd="sng" w="9525">
                      <a:solidFill>
                        <a:srgbClr val="9E9E9E">
                          <a:alpha val="0"/>
                        </a:srgbClr>
                      </a:solidFill>
                      <a:prstDash val="solid"/>
                      <a:round/>
                      <a:headEnd len="sm" w="sm" type="none"/>
                      <a:tailEnd len="sm" w="sm" type="none"/>
                    </a:lnB>
                  </a:tcPr>
                </a:tc>
                <a:tc vMerge="1"/>
                <a:tc v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ace Exploration Mission Pitch Deck Infographics by Slidesgo">
  <a:themeElements>
    <a:clrScheme name="Simple Light">
      <a:dk1>
        <a:srgbClr val="C50A25"/>
      </a:dk1>
      <a:lt1>
        <a:srgbClr val="000000"/>
      </a:lt1>
      <a:dk2>
        <a:srgbClr val="F3F3F3"/>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