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5DD46-F417-45BF-AB37-6DA4DB9C4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1552F0-2511-465C-894D-A0AED6616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98996D-F924-43D2-908A-3E9022E0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0D0C-470D-4EA9-B9AE-BBA4AD074A73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E5A619-7EB3-4DFA-A876-4408CCE4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5E7C84-9A60-4196-B029-3F75454C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6466-921A-4EEC-98BE-8EAF51FF4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99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5C48B-EC51-4D05-BFB6-3EEB6B98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BF28D5-B9DA-4288-A70C-3890194E6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647BD7-DEF7-46AF-8286-0B7E791C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0D0C-470D-4EA9-B9AE-BBA4AD074A73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178B93-099C-4561-B059-11127242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F9E6A9-6E7D-45AE-BDE5-CA394CC5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6466-921A-4EEC-98BE-8EAF51FF4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31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6DDAFF-B353-45CF-848B-00DED21E3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1DFB3A-8A33-43E6-8EE5-9B3585487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F0008D-41C9-4595-8C78-4A412F6F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0D0C-470D-4EA9-B9AE-BBA4AD074A73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0DE00C-8F51-46C5-8A5F-C2C63C06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1515FA-37F1-41A0-A84A-20F0B002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6466-921A-4EEC-98BE-8EAF51FF4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4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9F8BF-D4CB-4A70-91AA-0E9A1082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47A195-0788-4BB1-B004-5518D427F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4999FD-4836-4734-9234-341B06B9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0D0C-470D-4EA9-B9AE-BBA4AD074A73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3E77B-4CC4-465D-9BDC-DDDFE133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462D5E-35AC-45EB-828B-6A06E3E7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6466-921A-4EEC-98BE-8EAF51FF4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34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CAA61-FCEB-4A1F-A737-E00914CBF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CB4FF5-CC00-4B70-8C46-EA365D9BD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35AE1D-CFA8-4551-8FE9-A0F09E80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0D0C-470D-4EA9-B9AE-BBA4AD074A73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9B7CC4-ABC1-4E86-9F15-3785C163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870A77-F959-438F-9CDB-ECF80A09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6466-921A-4EEC-98BE-8EAF51FF4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12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15B91-F9BE-4414-B521-5CF4D15C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A018BC-C328-40E1-9E7E-2C128FCE5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EAC618-242A-4323-A4C8-00EE58907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877790-1518-463A-B5B6-554F04E6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0D0C-470D-4EA9-B9AE-BBA4AD074A73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E8942D-5ED4-482F-8DCB-326B480A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CB303A-03F1-4830-BCD5-7CDFD928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6466-921A-4EEC-98BE-8EAF51FF4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61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BD913-8016-4779-96AE-4E9210AE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59B7A5-968C-40DC-A3E5-3CDCBF89C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AC1870-5345-4EDE-88C0-1ACEEF77A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754DDB-6015-4DBE-824B-1C6608E8F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92968E-9233-4285-B942-35582F164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0F7348-1FA1-4689-A325-74A47934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0D0C-470D-4EA9-B9AE-BBA4AD074A73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AB3E9A7-830F-41FF-9C54-5D3E6303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B1F23E2-F71B-4B5E-AAA5-9F4A1089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6466-921A-4EEC-98BE-8EAF51FF4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76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FD811-47CB-46E2-B03D-8C48932F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62C0D02-B787-42FE-9FE7-996AD91A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0D0C-470D-4EA9-B9AE-BBA4AD074A73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1A2B6A-F163-4315-B473-C50704D9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9EB97B-04C8-44F6-81B5-22F76EEE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6466-921A-4EEC-98BE-8EAF51FF4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20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A40315C-D4B6-4756-A018-B3A13E01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0D0C-470D-4EA9-B9AE-BBA4AD074A73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58634B-5B3E-4F66-A498-D0EA4E91A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76F180-FC94-49F4-A8E0-A65CC33B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6466-921A-4EEC-98BE-8EAF51FF4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83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6C3D8-726E-4416-8250-32F8FF60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1D5F90-8D65-45C1-A7D9-E7EB2A88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4D8F43-4A6E-4DA9-9E57-96E38CDB1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C5EEF8-0203-4FF9-A3F8-D4D00E06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0D0C-470D-4EA9-B9AE-BBA4AD074A73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6AED4E-DE21-4A24-B211-96E99FF8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03C241-2B73-4859-B094-E6B97DBC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6466-921A-4EEC-98BE-8EAF51FF4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1E45C-A3D7-4E45-9922-234BAC0E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8580FC-DF17-446C-8878-403B1967B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9A3558-8251-4FDD-8335-61C588C27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CF065C-F20A-46BD-B536-E255A648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0D0C-470D-4EA9-B9AE-BBA4AD074A73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9F98DE-ED58-4CC1-93B2-9AB892F0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7C6CCF-A52E-4405-A980-F0BC65DF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6466-921A-4EEC-98BE-8EAF51FF4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11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53E5B0-8765-4791-81FE-3A3F6154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6172CF-9C99-4E3C-B4CB-BEA362FA2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8B661D-1C87-48F9-A7AD-F3497874A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40D0C-470D-4EA9-B9AE-BBA4AD074A73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C3C0CA-A1DA-4070-808B-F127C120B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DBEEF6-BFD4-4CA3-A517-BDED8A7CE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E6466-921A-4EEC-98BE-8EAF51FF4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06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C04B1AB-1EEC-405D-ADC0-5C4409E11DBA}"/>
              </a:ext>
            </a:extLst>
          </p:cNvPr>
          <p:cNvSpPr/>
          <p:nvPr/>
        </p:nvSpPr>
        <p:spPr>
          <a:xfrm>
            <a:off x="5115572" y="105805"/>
            <a:ext cx="1285227" cy="431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ROOT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56C5471-2FC7-47E8-868D-A8F3F9B598B6}"/>
              </a:ext>
            </a:extLst>
          </p:cNvPr>
          <p:cNvSpPr/>
          <p:nvPr/>
        </p:nvSpPr>
        <p:spPr>
          <a:xfrm>
            <a:off x="8404054" y="2433867"/>
            <a:ext cx="1285227" cy="431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SEQUENCE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E32AB71-EE4C-48E3-9A2A-448D721F87CC}"/>
              </a:ext>
            </a:extLst>
          </p:cNvPr>
          <p:cNvSpPr/>
          <p:nvPr/>
        </p:nvSpPr>
        <p:spPr>
          <a:xfrm>
            <a:off x="6400799" y="3652125"/>
            <a:ext cx="1258348" cy="65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 coletável?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5EED404-D0E3-41C9-8FC7-C56B0B70BE83}"/>
              </a:ext>
            </a:extLst>
          </p:cNvPr>
          <p:cNvSpPr/>
          <p:nvPr/>
        </p:nvSpPr>
        <p:spPr>
          <a:xfrm>
            <a:off x="8281331" y="3652125"/>
            <a:ext cx="1258348" cy="65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Mover até o coletável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956B7D6-B0C2-48C9-A20B-68D73E98AA63}"/>
              </a:ext>
            </a:extLst>
          </p:cNvPr>
          <p:cNvSpPr/>
          <p:nvPr/>
        </p:nvSpPr>
        <p:spPr>
          <a:xfrm>
            <a:off x="10161863" y="3652125"/>
            <a:ext cx="1258348" cy="65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Pegar o coletável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F220D67-3CBF-4D85-97A9-34B2F9540951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7029973" y="2864958"/>
            <a:ext cx="2016695" cy="78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D372615-7729-45F9-BE7C-7F3537D23547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8910505" y="2864958"/>
            <a:ext cx="136163" cy="78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87CF1E0-1FF2-4E3C-A52E-99B18D34700E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9046668" y="2864958"/>
            <a:ext cx="1744369" cy="78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6900936C-564C-4111-9ED4-BFC3824C7797}"/>
              </a:ext>
            </a:extLst>
          </p:cNvPr>
          <p:cNvSpPr/>
          <p:nvPr/>
        </p:nvSpPr>
        <p:spPr>
          <a:xfrm>
            <a:off x="951023" y="3530600"/>
            <a:ext cx="1258348" cy="65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Oponente próximo?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80D7F7D-3161-44DA-A58A-D5BE38BEA699}"/>
              </a:ext>
            </a:extLst>
          </p:cNvPr>
          <p:cNvSpPr/>
          <p:nvPr/>
        </p:nvSpPr>
        <p:spPr>
          <a:xfrm>
            <a:off x="2660011" y="3530600"/>
            <a:ext cx="1258348" cy="65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Atacar oponente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EA1028E-C221-4A65-BE41-9D83989590D4}"/>
              </a:ext>
            </a:extLst>
          </p:cNvPr>
          <p:cNvSpPr/>
          <p:nvPr/>
        </p:nvSpPr>
        <p:spPr>
          <a:xfrm>
            <a:off x="2585164" y="2433867"/>
            <a:ext cx="1285227" cy="431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SEQUENCE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2DFC2C6A-2211-4889-85B6-F96BA9B20A6F}"/>
              </a:ext>
            </a:extLst>
          </p:cNvPr>
          <p:cNvCxnSpPr>
            <a:stCxn id="18" idx="2"/>
            <a:endCxn id="14" idx="0"/>
          </p:cNvCxnSpPr>
          <p:nvPr/>
        </p:nvCxnSpPr>
        <p:spPr>
          <a:xfrm flipH="1">
            <a:off x="1580197" y="2864958"/>
            <a:ext cx="1647581" cy="66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8331960-C763-47C5-B297-4CAFB5DB5639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>
            <a:off x="3227778" y="2864958"/>
            <a:ext cx="61407" cy="66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C6A4A8F1-B960-4252-BB71-AB8563179AA5}"/>
              </a:ext>
            </a:extLst>
          </p:cNvPr>
          <p:cNvSpPr/>
          <p:nvPr/>
        </p:nvSpPr>
        <p:spPr>
          <a:xfrm>
            <a:off x="5115572" y="1108517"/>
            <a:ext cx="1285227" cy="431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SELECTOR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0F06C80-8907-4D93-ABBB-0CC82EB91589}"/>
              </a:ext>
            </a:extLst>
          </p:cNvPr>
          <p:cNvCxnSpPr>
            <a:stCxn id="28" idx="2"/>
            <a:endCxn id="6" idx="0"/>
          </p:cNvCxnSpPr>
          <p:nvPr/>
        </p:nvCxnSpPr>
        <p:spPr>
          <a:xfrm>
            <a:off x="5758186" y="1539608"/>
            <a:ext cx="3288482" cy="89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EC73375E-75EC-4716-B61A-95CDC472381D}"/>
              </a:ext>
            </a:extLst>
          </p:cNvPr>
          <p:cNvCxnSpPr>
            <a:stCxn id="28" idx="2"/>
            <a:endCxn id="18" idx="0"/>
          </p:cNvCxnSpPr>
          <p:nvPr/>
        </p:nvCxnSpPr>
        <p:spPr>
          <a:xfrm flipH="1">
            <a:off x="3227778" y="1539608"/>
            <a:ext cx="2530408" cy="89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CADB7DED-135E-43F7-85E0-510DDAC00736}"/>
              </a:ext>
            </a:extLst>
          </p:cNvPr>
          <p:cNvCxnSpPr>
            <a:stCxn id="5" idx="2"/>
            <a:endCxn id="28" idx="0"/>
          </p:cNvCxnSpPr>
          <p:nvPr/>
        </p:nvCxnSpPr>
        <p:spPr>
          <a:xfrm>
            <a:off x="5758186" y="536896"/>
            <a:ext cx="0" cy="57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3978B5CB-7984-465A-BD7F-B242852EC3CD}"/>
              </a:ext>
            </a:extLst>
          </p:cNvPr>
          <p:cNvSpPr/>
          <p:nvPr/>
        </p:nvSpPr>
        <p:spPr>
          <a:xfrm>
            <a:off x="4368999" y="3530600"/>
            <a:ext cx="1258348" cy="65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Esquivar oponente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DF6EAFC1-BC38-4118-8E86-A06E11B7E88A}"/>
              </a:ext>
            </a:extLst>
          </p:cNvPr>
          <p:cNvCxnSpPr>
            <a:stCxn id="18" idx="2"/>
            <a:endCxn id="43" idx="0"/>
          </p:cNvCxnSpPr>
          <p:nvPr/>
        </p:nvCxnSpPr>
        <p:spPr>
          <a:xfrm>
            <a:off x="3227778" y="2864958"/>
            <a:ext cx="1770395" cy="66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0897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N Tomoyose</dc:creator>
  <cp:lastModifiedBy>Alexandre N Tomoyose</cp:lastModifiedBy>
  <cp:revision>4</cp:revision>
  <dcterms:created xsi:type="dcterms:W3CDTF">2022-03-24T13:01:55Z</dcterms:created>
  <dcterms:modified xsi:type="dcterms:W3CDTF">2022-04-07T14:14:50Z</dcterms:modified>
</cp:coreProperties>
</file>