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06320" y="1918741"/>
            <a:ext cx="6475751" cy="3447738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И.А. Гончаров. Жизнь и творчество. Место романа «Обломов» в трилогии «Обыкновенная история», «Обломов», «Обрыв».</a:t>
            </a:r>
            <a:endParaRPr lang="ru-RU" sz="4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30" name="Picture 6" descr="ортрет И.А. Гончарова. Худ. Н.А. Майков. 1859 г. - - www.Museum.ru -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" y="179385"/>
            <a:ext cx="5463597" cy="65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7621" y="254833"/>
            <a:ext cx="8319540" cy="5531371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Вершиной творчества писателя стал роман «Обломов», к созданию которого И.А. Гончаров приступил ещё в 40-е гг. Роман был задуман в 1847 г. и писался в течение 10 лет. В 1849 г. в альманахе «Литературный сборник с иллюстрациями» при «Современнике» была опубликована глава сон «Сон Обломова» как самостоятельное произведение. Эту главу сам автор назвал «увертюрой всего романа». В «Сне…» преобладают мотивы статичности и неподвижности, застоя, но при этом чувствуется и симпатия автора, добродушный юмор, а не только сатирическое отрицание.</a:t>
            </a:r>
            <a:endParaRPr lang="ru-RU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170" name="Picture 2" descr="здательство &quot;Речь&quot; - Облом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537"/>
            <a:ext cx="3507698" cy="498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114" y="164892"/>
            <a:ext cx="10732957" cy="1049311"/>
          </a:xfrm>
        </p:spPr>
        <p:txBody>
          <a:bodyPr>
            <a:normAutofit fontScale="90000"/>
          </a:bodyPr>
          <a:lstStyle/>
          <a:p>
            <a:r>
              <a:rPr lang="ru-RU" sz="4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Замысел романа И.А. Гончарова «Обломов»</a:t>
            </a:r>
            <a:endParaRPr lang="ru-RU" sz="44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63" y="1214203"/>
            <a:ext cx="11422505" cy="5441429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Роман появился накануне отмены крепостного права в России.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Главным источником романа послужили наблюдения писателя над действительностью,  в частности, над жизнью родной семьи и родного города Симбирска: «Мне кажется, - вспоминал он позднее, - у меня, очень зоркого и впечатлительного мальчика, уже тогда при виде всех этих фигур, этого беззаботного житья- бытья, безделья и лежанья, и зародились неясные представления об обломовщине. А.Н. Добролюбов в статье «Что такое обломовщина?» назвал роман И.А. Гончарова «знамением времени», то есть весьма злободневным, имеющим важное общественное  значение, того самого уклада, который порождает Обломовых.</a:t>
            </a: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074" y="179882"/>
            <a:ext cx="10448145" cy="1588957"/>
          </a:xfrm>
        </p:spPr>
        <p:txBody>
          <a:bodyPr>
            <a:normAutofit/>
          </a:bodyPr>
          <a:lstStyle/>
          <a:p>
            <a:pPr algn="ctr"/>
            <a:r>
              <a:rPr lang="ru-RU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Жанр, сюжет и композиция романа И.А. Гончарова «Обломов»</a:t>
            </a:r>
            <a:endParaRPr lang="ru-RU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715" y="1439057"/>
            <a:ext cx="11422504" cy="447216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«Обломов»-реалистический социально-бытовой и в то же время общественно-психологический роман.</a:t>
            </a:r>
          </a:p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Сюжет романа «Обломов» легко обозначить фразой: изображается помещик- лежебока, привыкший ничего не делать, он оказывается не приспособленным к жизни и бесславно оканчивает её от апоплексического удара ещё сравнительно не старым человеком.</a:t>
            </a:r>
          </a:p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Основное содержание романа заключается в изображении борьбы в Обломове двух чувств: любви к Ольге Ильинской и властного стремления к покою и лени. Последнее побеждает.</a:t>
            </a:r>
            <a:endParaRPr lang="ru-RU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6911" y="254833"/>
            <a:ext cx="7255239" cy="6603166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Действие основной части романа продолжается около восьми лет и относится к 40-м годам (1843-1851). Содержание же всего романа, если считать предысторию Обломова и эпилог, охватывает огромный период времени- около 37 лет. Это не только история целой жизни героя, но и целая эпоха русской истории.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Для композиции романа характерно наличие двойной сюжетной линии, контрастность образов: Обломову противопоставлен Штольц, Ольге-Пшеницына, Захару- Анисья.</a:t>
            </a:r>
            <a:endParaRPr lang="ru-RU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194" name="Picture 2" descr="здательство &quot;Речь&quot; - Облом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1" t="-796" r="-269" b="-2201"/>
          <a:stretch/>
        </p:blipFill>
        <p:spPr bwMode="auto">
          <a:xfrm>
            <a:off x="0" y="43337"/>
            <a:ext cx="4706911" cy="667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3673" y="314794"/>
            <a:ext cx="9480940" cy="1094282"/>
          </a:xfrm>
        </p:spPr>
        <p:txBody>
          <a:bodyPr>
            <a:normAutofit/>
          </a:bodyPr>
          <a:lstStyle/>
          <a:p>
            <a:pPr algn="ctr"/>
            <a:r>
              <a:rPr lang="ru-RU" sz="5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Домашнее задание</a:t>
            </a:r>
            <a:endParaRPr lang="ru-RU" sz="54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370" y="1873770"/>
            <a:ext cx="10545242" cy="4037452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charset="0"/>
                <a:ea typeface="Times New Roman" charset="0"/>
                <a:cs typeface="Times New Roman" charset="0"/>
              </a:rPr>
              <a:t>Знать содержание романа И.А. Гончарова «Обломов»;</a:t>
            </a:r>
          </a:p>
          <a:p>
            <a:r>
              <a:rPr lang="ru-RU" sz="4400" dirty="0" smtClean="0">
                <a:latin typeface="Times New Roman" charset="0"/>
                <a:ea typeface="Times New Roman" charset="0"/>
                <a:cs typeface="Times New Roman" charset="0"/>
              </a:rPr>
              <a:t>Подобрать текстовый материал для портретной характеристики Обломова.</a:t>
            </a:r>
            <a:endParaRPr lang="ru-RU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1783" y="389744"/>
            <a:ext cx="7120327" cy="5966086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Иван Александрович Гончаров уже при жизни приобрёл прочную репутацию одного из самых ярких и значительных представителей русской реалистической литературы.</a:t>
            </a:r>
            <a:b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Литературное наследие И.А. Гончарова не обширно. За 45 лет творчества он опубликовал 3 романа, книгу путевых очерков «Фрегат «Паллада»», несколько рассказов, критических статей и мемуары.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50" name="Picture 2" descr="здательство &quot;Речь&quot; - Облом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67" y="2038662"/>
            <a:ext cx="2413416" cy="34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тать бесплатно электронную книгу Обрыв. Иван Александрович Гончаров  онлайн. Скачать в FB2, EPUB, MOBI - LibreBook.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" y="44970"/>
            <a:ext cx="2403423" cy="332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ига: &quot;Обыкновенная история&quot; - Иван Гончаров. Купить книгу, читать  рецензии | ISBN 978-5-9268-2680-4 | Лабирин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" y="3543273"/>
            <a:ext cx="2353456" cy="331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1902" y="899410"/>
            <a:ext cx="6940446" cy="3342806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В 1889 г. в очерке «Нарушение воли» И.А. Гончаров писал, что для потомства нужно оставить только тщательно отобранные литературные материалы и документы. Он сам так и сделал: незадолго до смерти уничтожил значительную часть писем, заметок, черновиков, рукописей.</a:t>
            </a:r>
            <a:b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Большой вклад внёс Гончаров в развитие русского литературного языка. По определению Белинского, язык Гончарова «чистый, правильный, лёгкий».</a:t>
            </a: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74" name="Picture 2" descr="ектор Freehand Рисование Древних Перо И Чернильница Клипарт Изобра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" y="668819"/>
            <a:ext cx="4721397" cy="39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957" y="314794"/>
            <a:ext cx="10463135" cy="869429"/>
          </a:xfrm>
        </p:spPr>
        <p:txBody>
          <a:bodyPr/>
          <a:lstStyle/>
          <a:p>
            <a:r>
              <a:rPr lang="ru-RU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Хронология жизни и творчества И.А. Гончарова</a:t>
            </a:r>
            <a:endParaRPr lang="ru-RU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862" y="1184223"/>
            <a:ext cx="116773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1812 г., 6 (18) июня- </a:t>
            </a:r>
            <a:r>
              <a:rPr lang="ru-RU" sz="3600" dirty="0" smtClean="0">
                <a:latin typeface="Times New Roman" charset="0"/>
                <a:ea typeface="Times New Roman" charset="0"/>
                <a:cs typeface="Times New Roman" charset="0"/>
              </a:rPr>
              <a:t>родился в семье симбирского купца;</a:t>
            </a:r>
          </a:p>
          <a:p>
            <a:r>
              <a:rPr lang="ru-RU" sz="3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1831-1834 гг. </a:t>
            </a:r>
            <a:r>
              <a:rPr lang="ru-RU" sz="3600" dirty="0" smtClean="0">
                <a:latin typeface="Times New Roman" charset="0"/>
                <a:ea typeface="Times New Roman" charset="0"/>
                <a:cs typeface="Times New Roman" charset="0"/>
              </a:rPr>
              <a:t>– учёба на словесном отделении Московского университета;</a:t>
            </a:r>
          </a:p>
          <a:p>
            <a:r>
              <a:rPr lang="ru-RU" sz="3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1838 г</a:t>
            </a:r>
            <a:r>
              <a:rPr lang="ru-RU" sz="3600" dirty="0" smtClean="0">
                <a:latin typeface="Times New Roman" charset="0"/>
                <a:ea typeface="Times New Roman" charset="0"/>
                <a:cs typeface="Times New Roman" charset="0"/>
              </a:rPr>
              <a:t>.- в рукописном журнале «Подснежник» помещена повесть «Лихая болесть»; </a:t>
            </a:r>
          </a:p>
          <a:p>
            <a:r>
              <a:rPr lang="ru-RU" sz="3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1847 г. </a:t>
            </a:r>
            <a:r>
              <a:rPr lang="ru-RU" sz="3600" dirty="0" smtClean="0">
                <a:latin typeface="Times New Roman" charset="0"/>
                <a:ea typeface="Times New Roman" charset="0"/>
                <a:cs typeface="Times New Roman" charset="0"/>
              </a:rPr>
              <a:t>– в журнале «Современник» начата публикация романа «Обыкновенная история»;</a:t>
            </a:r>
          </a:p>
          <a:p>
            <a:r>
              <a:rPr lang="ru-RU" sz="3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1849 г. </a:t>
            </a:r>
            <a:r>
              <a:rPr lang="ru-RU" sz="3600" dirty="0" smtClean="0">
                <a:latin typeface="Times New Roman" charset="0"/>
                <a:ea typeface="Times New Roman" charset="0"/>
                <a:cs typeface="Times New Roman" charset="0"/>
              </a:rPr>
              <a:t>– в «Литературном сборнике с иллюстрациями» публикация главы «Сон Обломова»;</a:t>
            </a:r>
          </a:p>
          <a:p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666" y="419725"/>
            <a:ext cx="11182662" cy="5786203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1852-1854 </a:t>
            </a:r>
            <a:r>
              <a:rPr lang="ru-RU" sz="32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гг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. –кругосветное плавание на парусном фрегате «Паллада» в составе экспедиции адмирала Е.В. Путятина.</a:t>
            </a:r>
            <a:b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1855-1857 гг. 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–публикация очерков под общим названием «Фрегат «Паллада»»;</a:t>
            </a:r>
            <a:b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1857г. июль-август 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–работа над «Обломов» («мариенбадское чудо»);</a:t>
            </a:r>
            <a:b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1859 г.- 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в журнале «Отечественные записки» публикуется роман «Обломов»;</a:t>
            </a:r>
            <a:b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1869 г. 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–в журнале «Вестник Европы» публикуется роман «Обрыв»;</a:t>
            </a:r>
            <a:b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1891 г., 15 (27) сентября </a:t>
            </a:r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–умер в Петербурге.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6576" y="434715"/>
            <a:ext cx="6640644" cy="61459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Иван Александрович Гончаров стремился к строгому и последовательному усвоению и осмыслению лучших образцов русской и западной литературы прошлого, переводил прозу Гёте, Шиллера. Высшим образцом, предметом самого тщательного изучения для него было творчество А.С. Пушкина</a:t>
            </a:r>
            <a:r>
              <a:rPr lang="ru-RU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sz="3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098" name="Picture 2" descr="иография Гончарова кратко – самое главное и интересные факты из жизни и  творчества Иван Александрович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59961"/>
            <a:ext cx="3222886" cy="32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ушкин, Александр Сергеевич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3389193"/>
            <a:ext cx="2868519" cy="33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1785" y="149903"/>
            <a:ext cx="7105336" cy="551638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В 1852 г., так и не подвинув существенно работу над «Обломовым», И.А. Гончаров уезжает в качестве секретаря начальника экспедиции адмирала Е.В. Путятина в кругосветное путешествие на фрегате  «Паллада». Путешествуя вокруг континентов, наблюдая жизнь разных народов и стран, Гончаров был погружён в мысли о России. 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124" name="Picture 4" descr="раткая биография гончаров - Сборник Биограф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0395" cy="42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усский барин за границе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5210"/>
            <a:ext cx="4901785" cy="32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508" y="539647"/>
            <a:ext cx="10755105" cy="524655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Изображая в своих романах достаточно узкий круг людей (одна-две семьи в Петербурге, небольшие городки и деревни в глухой провинции), И.А. Гончаров сумел достичь высокой степени обобщения. Его Обломов был воспринят как символ всей русской лени, «обрыв» в одноимённом романе –как обрыв, к которому подошла вся Россия. По мнению писателя и критика В.В. Розанова, «русская суть, которая называется русскою душою, русскою стихиею получила под пером Гончарова одно из величайших осознаний, обрисований себя, истолкований себя, размышлений о себе».</a:t>
            </a:r>
            <a:endParaRPr lang="ru-RU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734" y="254833"/>
            <a:ext cx="6865495" cy="476687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charset="0"/>
                <a:ea typeface="Times New Roman" charset="0"/>
                <a:cs typeface="Times New Roman" charset="0"/>
              </a:rPr>
              <a:t>В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1847 г. в журнале «Современник» был опубликован роман И.А. Гончарова «Обыкновенная история», который вызвал восторженную оценку критики и принёс автору большой успех. Каждый из героев этого романа психологически близок писателю и представляет разные проекции его душевного мира. </a:t>
            </a:r>
            <a:b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В основе романа столкновение двух центральных героев, олицетворяющих трезвый практицизм и восторженный идеализм</a:t>
            </a:r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146" name="Picture 2" descr="нига: &quot;Обыкновенная история&quot; - Иван Гончаров. Купить книгу, читать  рецензии | ISBN 978-5-9268-2680-4 | Лабирин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9" y="119923"/>
            <a:ext cx="4629654" cy="6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Легкий дым</Template>
  <TotalTime>108</TotalTime>
  <Words>829</Words>
  <Application>Microsoft Macintosh PowerPoint</Application>
  <PresentationFormat>Широкоэкранный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Century Gothic</vt:lpstr>
      <vt:lpstr>Times New Roman</vt:lpstr>
      <vt:lpstr>Wingdings 3</vt:lpstr>
      <vt:lpstr>Arial</vt:lpstr>
      <vt:lpstr>Легкий дым</vt:lpstr>
      <vt:lpstr>И.А. Гончаров. Жизнь и творчество. Место романа «Обломов» в трилогии «Обыкновенная история», «Обломов», «Обрыв».</vt:lpstr>
      <vt:lpstr>  Иван Александрович Гончаров уже при жизни приобрёл прочную репутацию одного из самых ярких и значительных представителей русской реалистической литературы.   Литературное наследие И.А. Гончарова не обширно. За 45 лет творчества он опубликовал 3 романа, книгу путевых очерков «Фрегат «Паллада»», несколько рассказов, критических статей и мемуары.</vt:lpstr>
      <vt:lpstr>В 1889 г. в очерке «Нарушение воли» И.А. Гончаров писал, что для потомства нужно оставить только тщательно отобранные литературные материалы и документы. Он сам так и сделал: незадолго до смерти уничтожил значительную часть писем, заметок, черновиков, рукописей.  Большой вклад внёс Гончаров в развитие русского литературного языка. По определению Белинского, язык Гончарова «чистый, правильный, лёгкий».</vt:lpstr>
      <vt:lpstr>Хронология жизни и творчества И.А. Гончарова</vt:lpstr>
      <vt:lpstr>1852-1854 гг. –кругосветное плавание на парусном фрегате «Паллада» в составе экспедиции адмирала Е.В. Путятина. 1855-1857 гг. –публикация очерков под общим названием «Фрегат «Паллада»»; 1857г. июль-август –работа над «Обломов» («мариенбадское чудо»); 1859 г.- в журнале «Отечественные записки» публикуется роман «Обломов»; 1869 г. –в журнале «Вестник Европы» публикуется роман «Обрыв»; 1891 г., 15 (27) сентября –умер в Петербурге. </vt:lpstr>
      <vt:lpstr>Иван Александрович Гончаров стремился к строгому и последовательному усвоению и осмыслению лучших образцов русской и западной литературы прошлого, переводил прозу Гёте, Шиллера. Высшим образцом, предметом самого тщательного изучения для него было творчество А.С. Пушкина.</vt:lpstr>
      <vt:lpstr>В 1852 г., так и не подвинув существенно работу над «Обломовым», И.А. Гончаров уезжает в качестве секретаря начальника экспедиции адмирала Е.В. Путятина в кругосветное путешествие на фрегате  «Паллада». Путешествуя вокруг континентов, наблюдая жизнь разных народов и стран, Гончаров был погружён в мысли о России. </vt:lpstr>
      <vt:lpstr>Изображая в своих романах достаточно узкий круг людей (одна-две семьи в Петербурге, небольшие городки и деревни в глухой провинции), И.А. Гончаров сумел достичь высокой степени обобщения. Его Обломов был воспринят как символ всей русской лени, «обрыв» в одноимённом романе –как обрыв, к которому подошла вся Россия. По мнению писателя и критика В.В. Розанова, «русская суть, которая называется русскою душою, русскою стихиею получила под пером Гончарова одно из величайших осознаний, обрисований себя, истолкований себя, размышлений о себе».</vt:lpstr>
      <vt:lpstr>В 1847 г. в журнале «Современник» был опубликован роман И.А. Гончарова «Обыкновенная история», который вызвал восторженную оценку критики и принёс автору большой успех. Каждый из героев этого романа психологически близок писателю и представляет разные проекции его душевного мира.  В основе романа столкновение двух центральных героев, олицетворяющих трезвый практицизм и восторженный идеализм.</vt:lpstr>
      <vt:lpstr>Вершиной творчества писателя стал роман «Обломов», к созданию которого И.А. Гончаров приступил ещё в 40-е гг. Роман был задуман в 1847 г. и писался в течение 10 лет. В 1849 г. в альманахе «Литературный сборник с иллюстрациями» при «Современнике» была опубликована глава сон «Сон Обломова» как самостоятельное произведение. Эту главу сам автор назвал «увертюрой всего романа». В «Сне…» преобладают мотивы статичности и неподвижности, застоя, но при этом чувствуется и симпатия автора, добродушный юмор, а не только сатирическое отрицание.</vt:lpstr>
      <vt:lpstr>Замысел романа И.А. Гончарова «Обломов»</vt:lpstr>
      <vt:lpstr>Жанр, сюжет и композиция романа И.А. Гончарова «Обломов»</vt:lpstr>
      <vt:lpstr>Презентация PowerPoint</vt:lpstr>
      <vt:lpstr>Домашнее задание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И.А. Гончаров. Жизнь и творчество. Место романа «Обломов» в трилогии «Обыкновенная история», «Обломов», «Обрыв».</dc:title>
  <dc:creator>пользователь Microsoft Office</dc:creator>
  <cp:lastModifiedBy>пользователь Microsoft Office</cp:lastModifiedBy>
  <cp:revision>23</cp:revision>
  <dcterms:created xsi:type="dcterms:W3CDTF">2020-09-24T17:37:36Z</dcterms:created>
  <dcterms:modified xsi:type="dcterms:W3CDTF">2020-09-24T19:25:56Z</dcterms:modified>
</cp:coreProperties>
</file>