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5" r:id="rId5"/>
    <p:sldId id="267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C290587-0C6A-4161-A0E2-6D48CF8924C3}">
          <p14:sldIdLst>
            <p14:sldId id="256"/>
            <p14:sldId id="262"/>
            <p14:sldId id="263"/>
            <p14:sldId id="265"/>
            <p14:sldId id="267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a Pecora" initials="LP" lastIdx="1" clrIdx="0">
    <p:extLst>
      <p:ext uri="{19B8F6BF-5375-455C-9EA6-DF929625EA0E}">
        <p15:presenceInfo xmlns:p15="http://schemas.microsoft.com/office/powerpoint/2012/main" userId="a51081a18da023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57865-5018-2A58-BF77-ADC48EF7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Aptos Display" panose="020B0004020202020204" pitchFamily="34" charset="0"/>
              </a:rPr>
              <a:t>ERPC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6C4B79-2F42-5ACF-5E8B-EF22E9947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>
                <a:solidFill>
                  <a:srgbClr val="1A3260"/>
                </a:solidFill>
                <a:latin typeface="Aptos Display" panose="020B0004020202020204" pitchFamily="34" charset="0"/>
              </a:rPr>
              <a:t>Essential</a:t>
            </a:r>
            <a:r>
              <a:rPr lang="it-IT" dirty="0">
                <a:solidFill>
                  <a:srgbClr val="1A3260"/>
                </a:solidFill>
                <a:latin typeface="Aptos Display" panose="020B0004020202020204" pitchFamily="34" charset="0"/>
              </a:rPr>
              <a:t> remote pc control</a:t>
            </a:r>
          </a:p>
        </p:txBody>
      </p:sp>
    </p:spTree>
    <p:extLst>
      <p:ext uri="{BB962C8B-B14F-4D97-AF65-F5344CB8AC3E}">
        <p14:creationId xmlns:p14="http://schemas.microsoft.com/office/powerpoint/2010/main" val="141227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B6BAE6-E174-51E1-410A-8DB39739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859" y="715833"/>
            <a:ext cx="11029950" cy="566738"/>
          </a:xfrm>
        </p:spPr>
        <p:txBody>
          <a:bodyPr/>
          <a:lstStyle/>
          <a:p>
            <a:r>
              <a:rPr lang="it-IT" dirty="0" err="1">
                <a:latin typeface="Aptos Display" panose="020B0004020202020204" pitchFamily="34" charset="0"/>
              </a:rPr>
              <a:t>Introduction</a:t>
            </a:r>
            <a:endParaRPr lang="it-IT" dirty="0">
              <a:latin typeface="Aptos Display" panose="020B0004020202020204" pitchFamily="34" charset="0"/>
            </a:endParaRP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C0FB9D5-1440-4C28-0D2C-C93E82B58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300" y="1282571"/>
            <a:ext cx="7862721" cy="3500438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Features: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Right</a:t>
            </a:r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 and </a:t>
            </a:r>
            <a:r>
              <a:rPr lang="it-IT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left</a:t>
            </a:r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buttons</a:t>
            </a:r>
            <a:endParaRPr lang="it-IT" sz="1600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Cursor</a:t>
            </a:r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movement</a:t>
            </a:r>
            <a:endParaRPr lang="it-IT" sz="1600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Volume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ESC </a:t>
            </a:r>
            <a:r>
              <a:rPr lang="it-IT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button</a:t>
            </a:r>
            <a:endParaRPr lang="it-IT" sz="1600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Virtual </a:t>
            </a:r>
            <a:r>
              <a:rPr lang="it-IT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keyboard</a:t>
            </a:r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 open </a:t>
            </a:r>
            <a:r>
              <a:rPr lang="it-IT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button</a:t>
            </a:r>
            <a:endParaRPr lang="it-IT" sz="1600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endParaRPr lang="it-IT" sz="1600" dirty="0">
              <a:latin typeface="Aptos Display" panose="020B00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DD5410C-5F1E-1281-347D-752072BA3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219" y="715833"/>
            <a:ext cx="6803481" cy="57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3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57505C-D04C-C55D-B4EC-9C2ECCD3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893" y="715833"/>
            <a:ext cx="11029616" cy="566738"/>
          </a:xfrm>
        </p:spPr>
        <p:txBody>
          <a:bodyPr/>
          <a:lstStyle/>
          <a:p>
            <a:r>
              <a:rPr lang="it-IT" dirty="0" err="1">
                <a:latin typeface="Aptos Display" panose="020B0004020202020204" pitchFamily="34" charset="0"/>
              </a:rPr>
              <a:t>Gantt</a:t>
            </a:r>
            <a:r>
              <a:rPr lang="it-IT" dirty="0">
                <a:latin typeface="Aptos Display" panose="020B0004020202020204" pitchFamily="34" charset="0"/>
              </a:rPr>
              <a:t> </a:t>
            </a:r>
            <a:r>
              <a:rPr lang="it-IT" dirty="0" err="1">
                <a:latin typeface="Aptos Display" panose="020B0004020202020204" pitchFamily="34" charset="0"/>
              </a:rPr>
              <a:t>diagram</a:t>
            </a:r>
            <a:endParaRPr lang="it-IT" dirty="0">
              <a:latin typeface="Aptos Display" panose="020B00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48C533F-3FE7-B91A-9FC7-B5A87795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91" b="10846"/>
          <a:stretch/>
        </p:blipFill>
        <p:spPr>
          <a:xfrm>
            <a:off x="893860" y="1282571"/>
            <a:ext cx="10404280" cy="52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8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C560D5-F422-63B4-0612-29A20EB4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15833"/>
            <a:ext cx="11029616" cy="566738"/>
          </a:xfrm>
        </p:spPr>
        <p:txBody>
          <a:bodyPr/>
          <a:lstStyle/>
          <a:p>
            <a:r>
              <a:rPr lang="it-IT" dirty="0"/>
              <a:t>Software-hardware interaction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92193EB-C98A-63E7-3069-DF2FB45456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53" b="3386"/>
          <a:stretch/>
        </p:blipFill>
        <p:spPr>
          <a:xfrm>
            <a:off x="1839433" y="1282571"/>
            <a:ext cx="8243668" cy="54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3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AEBBC0AE-8D1D-D4A7-183B-F95CD06016A0}"/>
              </a:ext>
            </a:extLst>
          </p:cNvPr>
          <p:cNvSpPr txBox="1"/>
          <p:nvPr/>
        </p:nvSpPr>
        <p:spPr>
          <a:xfrm>
            <a:off x="590265" y="859809"/>
            <a:ext cx="6206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2400" b="0" i="0" u="none" strike="noStrike" kern="1200" cap="all" spc="0" normalizeH="0" baseline="0" noProof="0" dirty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COMMUNICATION BETWEEN DEVICES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7DABE21-7E8D-546B-4A7F-9A9ADDC3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6" t="2985" r="4366" b="17015"/>
          <a:stretch/>
        </p:blipFill>
        <p:spPr>
          <a:xfrm>
            <a:off x="1742364" y="1321474"/>
            <a:ext cx="8707271" cy="525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9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44083-FA4D-969A-328A-2DAD6CDD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15833"/>
            <a:ext cx="11029616" cy="566738"/>
          </a:xfrm>
        </p:spPr>
        <p:txBody>
          <a:bodyPr/>
          <a:lstStyle/>
          <a:p>
            <a:r>
              <a:rPr lang="it-IT" dirty="0" err="1">
                <a:latin typeface="Aptos Display" panose="020B0004020202020204" pitchFamily="34" charset="0"/>
              </a:rPr>
              <a:t>Relevant</a:t>
            </a:r>
            <a:r>
              <a:rPr lang="it-IT" dirty="0">
                <a:latin typeface="Aptos Display" panose="020B0004020202020204" pitchFamily="34" charset="0"/>
              </a:rPr>
              <a:t> code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3077730-C386-6C19-1DD3-49ACFD29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620" y="715833"/>
            <a:ext cx="5100188" cy="586276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0DDECE1-D6C2-7AE0-CD70-ADADB328E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48" y="1433310"/>
            <a:ext cx="5539917" cy="44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0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3EA69E-589F-E8D5-EBD8-E3AA68E1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0" y="993146"/>
            <a:ext cx="3576280" cy="566738"/>
          </a:xfrm>
        </p:spPr>
        <p:txBody>
          <a:bodyPr/>
          <a:lstStyle/>
          <a:p>
            <a:r>
              <a:rPr lang="it-IT" dirty="0">
                <a:latin typeface="Aptos Display" panose="020B0004020202020204" pitchFamily="34" charset="0"/>
              </a:rPr>
              <a:t>Testing &amp; debugging 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838FED-F0AC-A69B-A246-C2EFCA4E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080" y="2174768"/>
            <a:ext cx="4922460" cy="2508463"/>
          </a:xfrm>
        </p:spPr>
        <p:txBody>
          <a:bodyPr>
            <a:norm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No </a:t>
            </a:r>
            <a:r>
              <a:rPr lang="it-IT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documentation</a:t>
            </a:r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 for pin settings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it-IT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Measurement</a:t>
            </a:r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 frequency </a:t>
            </a:r>
            <a:r>
              <a:rPr lang="it-IT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too</a:t>
            </a:r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 high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it-IT" sz="160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4C05CD-8F85-257D-AA5F-15FC48B844D4}"/>
              </a:ext>
            </a:extLst>
          </p:cNvPr>
          <p:cNvSpPr txBox="1"/>
          <p:nvPr/>
        </p:nvSpPr>
        <p:spPr>
          <a:xfrm>
            <a:off x="6658603" y="1045683"/>
            <a:ext cx="385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2400" b="0" i="0" u="none" strike="noStrike" kern="1200" cap="all" spc="0" normalizeH="0" baseline="0" noProof="0" dirty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Aptos Display" panose="020B0004020202020204" pitchFamily="34" charset="0"/>
                <a:ea typeface="+mj-ea"/>
                <a:cs typeface="+mj-cs"/>
              </a:rPr>
              <a:t>IMPROVEMENTS 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B224A10-2E99-E873-B684-EE08D76208F5}"/>
              </a:ext>
            </a:extLst>
          </p:cNvPr>
          <p:cNvSpPr txBox="1"/>
          <p:nvPr/>
        </p:nvSpPr>
        <p:spPr>
          <a:xfrm>
            <a:off x="6658603" y="2174768"/>
            <a:ext cx="4341493" cy="2573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  <a:t>Security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  <a:t> Bluetooth connection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§"/>
              <a:tabLst/>
              <a:defRPr/>
            </a:pPr>
            <a:r>
              <a:rPr lang="it-IT" sz="1600" dirty="0" err="1">
                <a:solidFill>
                  <a:prstClr val="black"/>
                </a:solidFill>
                <a:latin typeface="Aptos Display" panose="020B0004020202020204" pitchFamily="34" charset="0"/>
              </a:rPr>
              <a:t>External</a:t>
            </a:r>
            <a:r>
              <a:rPr lang="it-IT" sz="1600" dirty="0">
                <a:solidFill>
                  <a:prstClr val="black"/>
                </a:solidFill>
                <a:latin typeface="Aptos Display" panose="020B0004020202020204" pitchFamily="34" charset="0"/>
              </a:rPr>
              <a:t> devices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  <a:t>: 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  <a:t>Display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  <a:t>Microphone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0B0004020202020204" pitchFamily="34" charset="0"/>
              <a:ea typeface="+mn-ea"/>
              <a:cs typeface="+mn-cs"/>
            </a:endParaRP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q"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Aptos Display" panose="020B0004020202020204" pitchFamily="34" charset="0"/>
              </a:rPr>
              <a:t>Touch screen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0B0004020202020204" pitchFamily="34" charset="0"/>
              <a:ea typeface="+mn-ea"/>
              <a:cs typeface="+mn-cs"/>
            </a:endParaRP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q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0B00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3889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TM03457464[[fn=Dividendi]]</Template>
  <TotalTime>326</TotalTime>
  <Words>55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Aptos Display</vt:lpstr>
      <vt:lpstr>Gill Sans MT</vt:lpstr>
      <vt:lpstr>Wingdings</vt:lpstr>
      <vt:lpstr>Wingdings 2</vt:lpstr>
      <vt:lpstr>Dividendi</vt:lpstr>
      <vt:lpstr>ERPC</vt:lpstr>
      <vt:lpstr>Introduction</vt:lpstr>
      <vt:lpstr>Gantt diagram</vt:lpstr>
      <vt:lpstr>Software-hardware interaction</vt:lpstr>
      <vt:lpstr>Presentazione standard di PowerPoint</vt:lpstr>
      <vt:lpstr>Relevant code</vt:lpstr>
      <vt:lpstr>Testing &amp; debugging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Lucia Pecora</dc:creator>
  <cp:lastModifiedBy>Lucia Pecora</cp:lastModifiedBy>
  <cp:revision>5</cp:revision>
  <dcterms:created xsi:type="dcterms:W3CDTF">2025-02-16T15:38:43Z</dcterms:created>
  <dcterms:modified xsi:type="dcterms:W3CDTF">2025-02-17T15:46:02Z</dcterms:modified>
</cp:coreProperties>
</file>