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20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 descr="ppt_etep_intern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7" descr="ppt_etep_cap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7308850" y="6237288"/>
            <a:ext cx="1439863" cy="1444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35716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9288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E4162-75F7-46B9-98D1-8372F24CE2C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DFDCC-E875-496E-A408-3C384D65559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8846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E4162-75F7-46B9-98D1-8372F24CE2C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DFDCC-E875-496E-A408-3C384D65559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7022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E4162-75F7-46B9-98D1-8372F24CE2C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DFDCC-E875-496E-A408-3C384D65559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0165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E4162-75F7-46B9-98D1-8372F24CE2C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DFDCC-E875-496E-A408-3C384D65559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5701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E4162-75F7-46B9-98D1-8372F24CE2C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DFDCC-E875-496E-A408-3C384D65559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3177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E4162-75F7-46B9-98D1-8372F24CE2C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DFDCC-E875-496E-A408-3C384D65559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7803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E4162-75F7-46B9-98D1-8372F24CE2C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DFDCC-E875-496E-A408-3C384D65559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2338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E4162-75F7-46B9-98D1-8372F24CE2C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DFDCC-E875-496E-A408-3C384D65559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331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E4162-75F7-46B9-98D1-8372F24CE2C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DFDCC-E875-496E-A408-3C384D65559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2721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E4162-75F7-46B9-98D1-8372F24CE2C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DFDCC-E875-496E-A408-3C384D65559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9555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E4162-75F7-46B9-98D1-8372F24CE2C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DFDCC-E875-496E-A408-3C384D65559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9883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ppt_etep_interna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FE4162-75F7-46B9-98D1-8372F24CE2C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30DFDCC-E875-496E-A408-3C384D65559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927975" y="933450"/>
            <a:ext cx="792163" cy="144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youtube.com/watch?v=XD866K6VO8A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45967" y="3645024"/>
            <a:ext cx="13843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2ºBIM/2014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65588" y="4005064"/>
            <a:ext cx="1145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Turma 2IA</a:t>
            </a:r>
            <a:endParaRPr lang="pt-BR" dirty="0"/>
          </a:p>
        </p:txBody>
      </p:sp>
      <p:pic>
        <p:nvPicPr>
          <p:cNvPr id="5" name="Imagem 4" descr="pp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0888" y="692695"/>
            <a:ext cx="4442225" cy="28079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37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33774" y="1956896"/>
            <a:ext cx="50764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pt-BR" sz="2400" dirty="0">
                <a:solidFill>
                  <a:srgbClr val="343434"/>
                </a:solidFill>
                <a:latin typeface="Arial" pitchFamily="34" charset="0"/>
                <a:cs typeface="Arial" pitchFamily="34" charset="0"/>
              </a:rPr>
              <a:t>Ana Paula de Oliveira </a:t>
            </a:r>
            <a:r>
              <a:rPr lang="pt-BR" sz="2400" dirty="0" smtClean="0">
                <a:solidFill>
                  <a:srgbClr val="343434"/>
                </a:solidFill>
                <a:latin typeface="Arial" pitchFamily="34" charset="0"/>
                <a:cs typeface="Arial" pitchFamily="34" charset="0"/>
              </a:rPr>
              <a:t>Garcia</a:t>
            </a:r>
            <a:endParaRPr lang="pt-BR" sz="2400" dirty="0">
              <a:solidFill>
                <a:srgbClr val="34343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pt-BR" sz="2400" dirty="0" smtClean="0">
                <a:solidFill>
                  <a:srgbClr val="343434"/>
                </a:solidFill>
                <a:latin typeface="Arial" pitchFamily="34" charset="0"/>
                <a:cs typeface="Arial" pitchFamily="34" charset="0"/>
              </a:rPr>
              <a:t>Antônio </a:t>
            </a:r>
            <a:r>
              <a:rPr lang="pt-BR" sz="2400" dirty="0">
                <a:solidFill>
                  <a:srgbClr val="343434"/>
                </a:solidFill>
                <a:latin typeface="Arial" pitchFamily="34" charset="0"/>
                <a:cs typeface="Arial" pitchFamily="34" charset="0"/>
              </a:rPr>
              <a:t>Cezar Alves </a:t>
            </a:r>
            <a:r>
              <a:rPr lang="pt-BR" sz="2400" dirty="0" err="1">
                <a:solidFill>
                  <a:srgbClr val="343434"/>
                </a:solidFill>
                <a:latin typeface="Arial" pitchFamily="34" charset="0"/>
                <a:cs typeface="Arial" pitchFamily="34" charset="0"/>
              </a:rPr>
              <a:t>Fagan</a:t>
            </a:r>
            <a:r>
              <a:rPr lang="pt-BR" sz="2400" dirty="0">
                <a:solidFill>
                  <a:srgbClr val="34343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smtClean="0">
                <a:solidFill>
                  <a:srgbClr val="343434"/>
                </a:solidFill>
                <a:latin typeface="Arial" pitchFamily="34" charset="0"/>
                <a:cs typeface="Arial" pitchFamily="34" charset="0"/>
              </a:rPr>
              <a:t>Filho</a:t>
            </a:r>
            <a:endParaRPr lang="pt-BR" sz="2400" dirty="0">
              <a:solidFill>
                <a:srgbClr val="34343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pt-BR" sz="2400" dirty="0">
                <a:solidFill>
                  <a:srgbClr val="343434"/>
                </a:solidFill>
                <a:latin typeface="Arial" pitchFamily="34" charset="0"/>
                <a:cs typeface="Arial" pitchFamily="34" charset="0"/>
              </a:rPr>
              <a:t>Diego Aragão </a:t>
            </a:r>
            <a:r>
              <a:rPr lang="pt-BR" sz="2400" dirty="0" smtClean="0">
                <a:solidFill>
                  <a:srgbClr val="343434"/>
                </a:solidFill>
                <a:latin typeface="Arial" pitchFamily="34" charset="0"/>
                <a:cs typeface="Arial" pitchFamily="34" charset="0"/>
              </a:rPr>
              <a:t>Santos</a:t>
            </a:r>
            <a:endParaRPr lang="pt-BR" sz="2400" dirty="0">
              <a:solidFill>
                <a:srgbClr val="34343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pt-BR" sz="2400" dirty="0">
                <a:solidFill>
                  <a:srgbClr val="343434"/>
                </a:solidFill>
                <a:latin typeface="Arial" pitchFamily="34" charset="0"/>
                <a:cs typeface="Arial" pitchFamily="34" charset="0"/>
              </a:rPr>
              <a:t>Fabio </a:t>
            </a:r>
            <a:r>
              <a:rPr lang="pt-BR" sz="2400" dirty="0" err="1">
                <a:solidFill>
                  <a:srgbClr val="343434"/>
                </a:solidFill>
                <a:latin typeface="Arial" pitchFamily="34" charset="0"/>
                <a:cs typeface="Arial" pitchFamily="34" charset="0"/>
              </a:rPr>
              <a:t>Fogarin</a:t>
            </a:r>
            <a:r>
              <a:rPr lang="pt-BR" sz="2400" dirty="0">
                <a:solidFill>
                  <a:srgbClr val="34343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smtClean="0">
                <a:solidFill>
                  <a:srgbClr val="343434"/>
                </a:solidFill>
                <a:latin typeface="Arial" pitchFamily="34" charset="0"/>
                <a:cs typeface="Arial" pitchFamily="34" charset="0"/>
              </a:rPr>
              <a:t>Destro</a:t>
            </a:r>
            <a:endParaRPr lang="pt-BR" sz="2400" dirty="0">
              <a:solidFill>
                <a:srgbClr val="34343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pt-BR" sz="2400" dirty="0">
                <a:solidFill>
                  <a:srgbClr val="343434"/>
                </a:solidFill>
                <a:latin typeface="Arial" pitchFamily="34" charset="0"/>
                <a:cs typeface="Arial" pitchFamily="34" charset="0"/>
              </a:rPr>
              <a:t>João Guilherme Borges </a:t>
            </a:r>
            <a:r>
              <a:rPr lang="pt-BR" sz="2400" dirty="0" err="1" smtClean="0">
                <a:solidFill>
                  <a:srgbClr val="343434"/>
                </a:solidFill>
                <a:latin typeface="Arial" pitchFamily="34" charset="0"/>
                <a:cs typeface="Arial" pitchFamily="34" charset="0"/>
              </a:rPr>
              <a:t>Teraoka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251520" y="622429"/>
            <a:ext cx="447989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600" b="1" cap="all" dirty="0">
                <a:ln w="0" cmpd="sng">
                  <a:noFill/>
                  <a:prstDash val="solid"/>
                </a:ln>
                <a:latin typeface="Arial" pitchFamily="34" charset="0"/>
                <a:cs typeface="Arial" pitchFamily="34" charset="0"/>
              </a:rPr>
              <a:t>Integrantes</a:t>
            </a:r>
          </a:p>
        </p:txBody>
      </p:sp>
    </p:spTree>
    <p:extLst>
      <p:ext uri="{BB962C8B-B14F-4D97-AF65-F5344CB8AC3E}">
        <p14:creationId xmlns="" xmlns:p14="http://schemas.microsoft.com/office/powerpoint/2010/main" val="31358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7604" y="1751905"/>
            <a:ext cx="7128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	O software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FirstPlei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tem como objetivo divertir utilizando o raciocínio o lógico, trabalhando assim, o cérebro dos usuários de uma maneira agradável;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	Foi criado com o intuito de desenvolver um jogo na  linguagem de programação C#, utilizando os comandos e linguagens aprendidos em programação;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	Além disso, o trabalho em si tem como finalidade, ensinarmos como lidar com um projeto real e trabalhar em conjunto.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-51906" y="476672"/>
            <a:ext cx="447989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600" b="1" cap="all" dirty="0" smtClean="0">
                <a:ln w="0" cmpd="sng">
                  <a:noFill/>
                  <a:prstDash val="solid"/>
                </a:ln>
                <a:latin typeface="Arial" pitchFamily="34" charset="0"/>
                <a:cs typeface="Arial" pitchFamily="34" charset="0"/>
              </a:rPr>
              <a:t>Objetivos</a:t>
            </a:r>
          </a:p>
        </p:txBody>
      </p:sp>
      <p:pic>
        <p:nvPicPr>
          <p:cNvPr id="1026" name="Picture 2" descr="C:\Users\Fabio\Downloads\1415942799_targ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373216"/>
            <a:ext cx="1219200" cy="1219200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7956376" y="6453336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Diego Aragão</a:t>
            </a:r>
            <a:endParaRPr lang="pt-BR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509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39552" y="476672"/>
            <a:ext cx="6568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3600" b="1" dirty="0" smtClean="0">
                <a:ln w="0" cmpd="sng">
                  <a:noFill/>
                  <a:prstDash val="solid"/>
                </a:ln>
                <a:latin typeface="Arial" pitchFamily="34" charset="0"/>
                <a:cs typeface="Arial" pitchFamily="34" charset="0"/>
              </a:rPr>
              <a:t>TECNOLOGIA ESPECÍFICA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1260313" y="1631268"/>
            <a:ext cx="6623375" cy="4101988"/>
            <a:chOff x="858124" y="1631268"/>
            <a:chExt cx="6623375" cy="4101988"/>
          </a:xfrm>
        </p:grpSpPr>
        <p:sp>
          <p:nvSpPr>
            <p:cNvPr id="5" name="CaixaDeTexto 4"/>
            <p:cNvSpPr txBox="1"/>
            <p:nvPr/>
          </p:nvSpPr>
          <p:spPr>
            <a:xfrm>
              <a:off x="3563888" y="1850921"/>
              <a:ext cx="3429144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Visual Studio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>
                  <a:latin typeface="Arial" pitchFamily="34" charset="0"/>
                  <a:cs typeface="Arial" pitchFamily="34" charset="0"/>
                </a:rPr>
                <a:t>Linguagem de programação C#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53" name="Picture 5" descr="C:\Users\Fabio\Downloads\1415944477_decis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66434" y="3145904"/>
              <a:ext cx="1068184" cy="1068184"/>
            </a:xfrm>
            <a:prstGeom prst="rect">
              <a:avLst/>
            </a:prstGeom>
            <a:noFill/>
          </p:spPr>
        </p:pic>
        <p:sp>
          <p:nvSpPr>
            <p:cNvPr id="9" name="CaixaDeTexto 8"/>
            <p:cNvSpPr txBox="1"/>
            <p:nvPr/>
          </p:nvSpPr>
          <p:spPr>
            <a:xfrm>
              <a:off x="3563888" y="3495330"/>
              <a:ext cx="2634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Estrutura de decisão: IF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54" name="Picture 6" descr="C:\Users\Fabio\Downloads\1415944602_retweet-128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90926" y="4514056"/>
              <a:ext cx="1219200" cy="1219200"/>
            </a:xfrm>
            <a:prstGeom prst="rect">
              <a:avLst/>
            </a:prstGeom>
            <a:noFill/>
          </p:spPr>
        </p:pic>
        <p:sp>
          <p:nvSpPr>
            <p:cNvPr id="11" name="CaixaDeTexto 10"/>
            <p:cNvSpPr txBox="1"/>
            <p:nvPr/>
          </p:nvSpPr>
          <p:spPr>
            <a:xfrm>
              <a:off x="3563888" y="4938990"/>
              <a:ext cx="3917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Estruturas de repetição: </a:t>
              </a:r>
              <a:r>
                <a:rPr lang="pt-BR" altLang="zh-CN" dirty="0" smtClean="0">
                  <a:cs typeface="Arial" charset="0"/>
                </a:rPr>
                <a:t>FOR e WHILE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858124" y="1631268"/>
              <a:ext cx="2484804" cy="1219200"/>
              <a:chOff x="858124" y="1631268"/>
              <a:chExt cx="2484804" cy="1219200"/>
            </a:xfrm>
          </p:grpSpPr>
          <p:pic>
            <p:nvPicPr>
              <p:cNvPr id="2050" name="Picture 2" descr="C:\Users\Fabio\Downloads\1415944123_Visual_Studio_201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58124" y="1631268"/>
                <a:ext cx="1219200" cy="1219200"/>
              </a:xfrm>
              <a:prstGeom prst="rect">
                <a:avLst/>
              </a:prstGeom>
              <a:noFill/>
            </p:spPr>
          </p:pic>
          <p:pic>
            <p:nvPicPr>
              <p:cNvPr id="2055" name="Picture 7" descr="C:\Users\Fabio\Downloads\1415945089_f-code-c-sharp_128-128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23728" y="1631268"/>
                <a:ext cx="1219200" cy="12192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6" name="CaixaDeTexto 15"/>
          <p:cNvSpPr txBox="1"/>
          <p:nvPr/>
        </p:nvSpPr>
        <p:spPr>
          <a:xfrm>
            <a:off x="7956376" y="6453336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Antônio Cezar</a:t>
            </a:r>
          </a:p>
        </p:txBody>
      </p:sp>
    </p:spTree>
    <p:extLst>
      <p:ext uri="{BB962C8B-B14F-4D97-AF65-F5344CB8AC3E}">
        <p14:creationId xmlns="" xmlns:p14="http://schemas.microsoft.com/office/powerpoint/2010/main" val="15937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39552" y="476672"/>
            <a:ext cx="6568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3600" b="1" dirty="0" smtClean="0">
                <a:ln w="0" cmpd="sng">
                  <a:noFill/>
                  <a:prstDash val="solid"/>
                </a:ln>
                <a:latin typeface="Arial" pitchFamily="34" charset="0"/>
                <a:cs typeface="Arial" pitchFamily="34" charset="0"/>
              </a:rPr>
              <a:t>TECNOLOGIA ESPECÍFICA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1655677" y="1556792"/>
            <a:ext cx="5832647" cy="4032448"/>
            <a:chOff x="1691681" y="1556792"/>
            <a:chExt cx="5832647" cy="4032448"/>
          </a:xfrm>
        </p:grpSpPr>
        <p:sp>
          <p:nvSpPr>
            <p:cNvPr id="5" name="CaixaDeTexto 4"/>
            <p:cNvSpPr txBox="1"/>
            <p:nvPr/>
          </p:nvSpPr>
          <p:spPr>
            <a:xfrm>
              <a:off x="3215904" y="1981726"/>
              <a:ext cx="4308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Armazenamento de dados: Vetores e Matriz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215904" y="3493894"/>
              <a:ext cx="307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Procedimentos: Sub-Rotina;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215904" y="4938990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>
                  <a:latin typeface="Arial" pitchFamily="34" charset="0"/>
                  <a:cs typeface="Arial" pitchFamily="34" charset="0"/>
                </a:rPr>
                <a:t>Random</a:t>
              </a:r>
              <a:endParaRPr lang="pt-BR" dirty="0" smtClean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074" name="Picture 2" descr="C:\Users\Fabio\Downloads\1415944913_Data_Driv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30152" y="1556792"/>
              <a:ext cx="1219200" cy="1219200"/>
            </a:xfrm>
            <a:prstGeom prst="rect">
              <a:avLst/>
            </a:prstGeom>
            <a:noFill/>
          </p:spPr>
        </p:pic>
        <p:pic>
          <p:nvPicPr>
            <p:cNvPr id="3075" name="Picture 3" descr="C:\Users\Fabio\Downloads\1415945228_web-cod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30152" y="3068960"/>
              <a:ext cx="1219200" cy="1219200"/>
            </a:xfrm>
            <a:prstGeom prst="rect">
              <a:avLst/>
            </a:prstGeom>
            <a:noFill/>
          </p:spPr>
        </p:pic>
        <p:pic>
          <p:nvPicPr>
            <p:cNvPr id="3076" name="Picture 4" descr="C:\Users\Fabio\Downloads\1415945301_camera_shuffle-128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1681" y="4566502"/>
              <a:ext cx="1296143" cy="1022738"/>
            </a:xfrm>
            <a:prstGeom prst="rect">
              <a:avLst/>
            </a:prstGeom>
            <a:noFill/>
          </p:spPr>
        </p:pic>
      </p:grpSp>
      <p:sp>
        <p:nvSpPr>
          <p:cNvPr id="13" name="CaixaDeTexto 12"/>
          <p:cNvSpPr txBox="1"/>
          <p:nvPr/>
        </p:nvSpPr>
        <p:spPr>
          <a:xfrm>
            <a:off x="7956376" y="6453336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 Paula</a:t>
            </a:r>
          </a:p>
        </p:txBody>
      </p:sp>
    </p:spTree>
    <p:extLst>
      <p:ext uri="{BB962C8B-B14F-4D97-AF65-F5344CB8AC3E}">
        <p14:creationId xmlns="" xmlns:p14="http://schemas.microsoft.com/office/powerpoint/2010/main" val="15937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39552" y="476672"/>
            <a:ext cx="6568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3600" b="1" dirty="0" smtClean="0">
                <a:ln w="0" cmpd="sng">
                  <a:noFill/>
                  <a:prstDash val="solid"/>
                </a:ln>
                <a:latin typeface="Arial" pitchFamily="34" charset="0"/>
                <a:cs typeface="Arial" pitchFamily="34" charset="0"/>
              </a:rPr>
              <a:t>TECNOLOGIA ESPECÍFICA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2818956" y="2287009"/>
            <a:ext cx="3506088" cy="2283982"/>
            <a:chOff x="2818956" y="2503033"/>
            <a:chExt cx="3506088" cy="2283982"/>
          </a:xfrm>
        </p:grpSpPr>
        <p:pic>
          <p:nvPicPr>
            <p:cNvPr id="4099" name="Picture 3" descr="C:\Users\Fabio\AppData\Local\Temp\Rar$DRa0.001\a120e430da04bf05\128x128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01005" y="2503033"/>
              <a:ext cx="1141991" cy="1141991"/>
            </a:xfrm>
            <a:prstGeom prst="rect">
              <a:avLst/>
            </a:prstGeom>
            <a:noFill/>
          </p:spPr>
        </p:pic>
        <p:sp>
          <p:nvSpPr>
            <p:cNvPr id="12" name="CaixaDeTexto 11"/>
            <p:cNvSpPr txBox="1"/>
            <p:nvPr/>
          </p:nvSpPr>
          <p:spPr>
            <a:xfrm>
              <a:off x="2818956" y="3995965"/>
              <a:ext cx="3506088" cy="791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dirty="0" smtClean="0">
                  <a:latin typeface="Arial" pitchFamily="34" charset="0"/>
                  <a:cs typeface="Arial" pitchFamily="34" charset="0"/>
                </a:rPr>
                <a:t>Algoritmo do gerador do </a:t>
              </a:r>
              <a:r>
                <a:rPr lang="pt-BR" dirty="0" err="1" smtClean="0">
                  <a:latin typeface="Arial" pitchFamily="34" charset="0"/>
                  <a:cs typeface="Arial" pitchFamily="34" charset="0"/>
                </a:rPr>
                <a:t>Sudoku</a:t>
              </a:r>
              <a:endParaRPr lang="pt-BR" dirty="0" smtClean="0">
                <a:latin typeface="Arial" pitchFamily="34" charset="0"/>
                <a:cs typeface="Arial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Por: </a:t>
              </a:r>
              <a:r>
                <a:rPr lang="pt-BR" sz="1400" i="1" dirty="0" err="1" smtClean="0">
                  <a:latin typeface="Arial" pitchFamily="34" charset="0"/>
                  <a:cs typeface="Arial" pitchFamily="34" charset="0"/>
                </a:rPr>
                <a:t>Burak</a:t>
              </a:r>
              <a:r>
                <a:rPr lang="pt-BR" sz="14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400" i="1" dirty="0" err="1" smtClean="0">
                  <a:latin typeface="Arial" pitchFamily="34" charset="0"/>
                  <a:cs typeface="Arial" pitchFamily="34" charset="0"/>
                </a:rPr>
                <a:t>Aydemir</a:t>
              </a:r>
              <a:endParaRPr lang="pt-BR" sz="1400" i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CaixaDeTexto 14"/>
          <p:cNvSpPr txBox="1"/>
          <p:nvPr/>
        </p:nvSpPr>
        <p:spPr>
          <a:xfrm>
            <a:off x="7956376" y="6453336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Fabio Destro</a:t>
            </a:r>
            <a:endParaRPr lang="pt-BR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37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51520" y="548680"/>
            <a:ext cx="6568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3600" b="1" dirty="0" smtClean="0">
                <a:ln w="0" cmpd="sng">
                  <a:noFill/>
                  <a:prstDash val="solid"/>
                </a:ln>
                <a:latin typeface="Arial" pitchFamily="34" charset="0"/>
                <a:cs typeface="Arial" pitchFamily="34" charset="0"/>
              </a:rPr>
              <a:t>DIVISÕES DE TRABALHO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988039" y="1654944"/>
            <a:ext cx="7167922" cy="4438352"/>
            <a:chOff x="356406" y="1654944"/>
            <a:chExt cx="7167922" cy="4438352"/>
          </a:xfrm>
        </p:grpSpPr>
        <p:sp>
          <p:nvSpPr>
            <p:cNvPr id="5" name="CaixaDeTexto 4"/>
            <p:cNvSpPr txBox="1"/>
            <p:nvPr/>
          </p:nvSpPr>
          <p:spPr>
            <a:xfrm>
              <a:off x="3992592" y="5230029"/>
              <a:ext cx="3531736" cy="456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dirty="0" smtClean="0">
                  <a:latin typeface="Arial" pitchFamily="34" charset="0"/>
                  <a:cs typeface="Arial" pitchFamily="34" charset="0"/>
                </a:rPr>
                <a:t>Antonio Cezar e João Guilherme</a:t>
              </a:r>
            </a:p>
          </p:txBody>
        </p:sp>
        <p:pic>
          <p:nvPicPr>
            <p:cNvPr id="5122" name="Picture 2" descr="C:\Users\Fabio\Documents\PLEI\img\memo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406" y="3239120"/>
              <a:ext cx="3746500" cy="1270000"/>
            </a:xfrm>
            <a:prstGeom prst="rect">
              <a:avLst/>
            </a:prstGeom>
            <a:noFill/>
          </p:spPr>
        </p:pic>
        <p:pic>
          <p:nvPicPr>
            <p:cNvPr id="5123" name="Picture 3" descr="C:\Users\Fabio\Documents\PLEI\img\sudokuu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406" y="1654944"/>
              <a:ext cx="3746500" cy="1270000"/>
            </a:xfrm>
            <a:prstGeom prst="rect">
              <a:avLst/>
            </a:prstGeom>
            <a:noFill/>
          </p:spPr>
        </p:pic>
        <p:pic>
          <p:nvPicPr>
            <p:cNvPr id="5124" name="Picture 4" descr="C:\Users\Fabio\Documents\PLEI\img\velha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6406" y="4823296"/>
              <a:ext cx="3746500" cy="1270000"/>
            </a:xfrm>
            <a:prstGeom prst="rect">
              <a:avLst/>
            </a:prstGeom>
            <a:noFill/>
          </p:spPr>
        </p:pic>
        <p:sp>
          <p:nvSpPr>
            <p:cNvPr id="9" name="Retângulo 8"/>
            <p:cNvSpPr/>
            <p:nvPr/>
          </p:nvSpPr>
          <p:spPr>
            <a:xfrm>
              <a:off x="3992592" y="2061677"/>
              <a:ext cx="1505540" cy="4565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dirty="0" smtClean="0">
                  <a:latin typeface="Arial" pitchFamily="34" charset="0"/>
                  <a:cs typeface="Arial" pitchFamily="34" charset="0"/>
                </a:rPr>
                <a:t>Fabio Destro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992592" y="3620205"/>
              <a:ext cx="2903424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dirty="0" smtClean="0">
                  <a:latin typeface="Arial" pitchFamily="34" charset="0"/>
                  <a:cs typeface="Arial" pitchFamily="34" charset="0"/>
                </a:rPr>
                <a:t>Ana Paula e Diego Aragão</a:t>
              </a:r>
            </a:p>
          </p:txBody>
        </p:sp>
      </p:grpSp>
      <p:cxnSp>
        <p:nvCxnSpPr>
          <p:cNvPr id="12" name="Conector reto 11"/>
          <p:cNvCxnSpPr/>
          <p:nvPr/>
        </p:nvCxnSpPr>
        <p:spPr>
          <a:xfrm>
            <a:off x="539552" y="2996952"/>
            <a:ext cx="820891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39552" y="4581128"/>
            <a:ext cx="820891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7956376" y="6453336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João Guilherme</a:t>
            </a:r>
          </a:p>
        </p:txBody>
      </p:sp>
    </p:spTree>
    <p:extLst>
      <p:ext uri="{BB962C8B-B14F-4D97-AF65-F5344CB8AC3E}">
        <p14:creationId xmlns="" xmlns:p14="http://schemas.microsoft.com/office/powerpoint/2010/main" val="29261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5496" y="548680"/>
            <a:ext cx="453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3600" b="1" dirty="0" smtClean="0">
                <a:ln w="0" cmpd="sng">
                  <a:noFill/>
                  <a:prstDash val="solid"/>
                </a:ln>
                <a:latin typeface="Arial" pitchFamily="34" charset="0"/>
                <a:cs typeface="Arial" pitchFamily="34" charset="0"/>
              </a:rPr>
              <a:t>CONCLUSÃO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956376" y="6453336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João Guilherme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83569" y="1672916"/>
            <a:ext cx="77768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	Por fim podemos concluir que o software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FirstPlei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nos ajudou a aprofundar mais na lógica de programação fazendo com que pesquisássemos e aprendêssemos por conta própria para que pudéssemos concluir este projeto, e também nos ensinou a trabalhar em equipe dividindo o trabalho entre os integrantes do grupo mais homogêneo para que todos tivessem um aprendizado mais amplo sobre programação.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	Deste modo fazendo um software divertido, pratico e inteligente dentro do tempo esperado para a conclusão deste projeto.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9261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201</TotalTime>
  <Words>99</Words>
  <Application>Microsoft Office PowerPoint</Application>
  <PresentationFormat>Apresentação na tela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Garcia</dc:creator>
  <cp:lastModifiedBy>Fabio Destro</cp:lastModifiedBy>
  <cp:revision>19</cp:revision>
  <dcterms:created xsi:type="dcterms:W3CDTF">2014-11-13T21:05:43Z</dcterms:created>
  <dcterms:modified xsi:type="dcterms:W3CDTF">2014-11-14T01:36:12Z</dcterms:modified>
</cp:coreProperties>
</file>