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43001f5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43001f5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43001f5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43001f5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43001f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43001f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43001f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43001f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43001f5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43001f5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29450" y="1551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Conditional Statements 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29450" y="1170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Conditional Statements 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When we want our code to perform different actions depending on different states or decisions, we will use conditional statements.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729450" y="484250"/>
            <a:ext cx="76881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Conditional Statements 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If/else statements…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(condition) {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	//block of code to be executed if the         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 is true. 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729450" y="4842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Conditional Statements </a:t>
            </a: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Use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 if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to specify a block of code to be executed, if a specified condition is true.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Use 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else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to specify a block of code to be executed, if the same condition is false.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Use 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else if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to specify a new condition to test, if the first condition is false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729450" y="636650"/>
            <a:ext cx="76881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Conditional Statements 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5334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 (condition) { </a:t>
            </a:r>
            <a:b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	code to run if condition is true </a:t>
            </a:r>
            <a:b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 else { run some other code instead }</a:t>
            </a:r>
            <a:endParaRPr sz="20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spcBef>
                <a:spcPts val="15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shoppingDone </a:t>
            </a:r>
            <a:r>
              <a:rPr lang="en" sz="20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shoppingDone </a:t>
            </a:r>
            <a:r>
              <a:rPr lang="en" sz="20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0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childsAllowance </a:t>
            </a:r>
            <a:r>
              <a:rPr lang="en" sz="20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childsAllowance </a:t>
            </a:r>
            <a:r>
              <a:rPr lang="en" sz="20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729450" y="484250"/>
            <a:ext cx="76881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Conditional Statements </a:t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if (condition) {</a:t>
            </a:r>
            <a:endParaRPr sz="2000">
              <a:solidFill>
                <a:srgbClr val="1A1A1A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//block of code to be executed if the condition is true. </a:t>
            </a:r>
            <a:endParaRPr sz="2000">
              <a:solidFill>
                <a:srgbClr val="1A1A1A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 else if (condition) {</a:t>
            </a:r>
            <a:br>
              <a:rPr lang="en" sz="2000">
                <a:solidFill>
                  <a:srgbClr val="1A1A1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1A1A1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//block of code to be executed if the first condition is false.</a:t>
            </a:r>
            <a:endParaRPr sz="2000">
              <a:solidFill>
                <a:srgbClr val="1A1A1A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 else //block of code to be executed if BOTH conditions are false.</a:t>
            </a:r>
            <a:endParaRPr sz="2000">
              <a:solidFill>
                <a:srgbClr val="1A1A1A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