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61" r:id="rId5"/>
    <p:sldId id="293" r:id="rId6"/>
    <p:sldId id="294" r:id="rId7"/>
    <p:sldId id="295" r:id="rId8"/>
    <p:sldId id="296" r:id="rId9"/>
    <p:sldId id="298" r:id="rId10"/>
    <p:sldId id="292" r:id="rId11"/>
    <p:sldId id="262" r:id="rId12"/>
    <p:sldId id="299" r:id="rId13"/>
    <p:sldId id="290" r:id="rId14"/>
    <p:sldId id="272" r:id="rId15"/>
    <p:sldId id="274" r:id="rId16"/>
    <p:sldId id="277" r:id="rId17"/>
    <p:sldId id="279" r:id="rId18"/>
    <p:sldId id="28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CD31A-3359-4033-8123-DDA9AEA99183}" v="385" dt="2019-07-22T19:50:2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barcala@alumnos.upm.es" userId="eeac262d-dd65-44fc-a572-49cc84a58f6c" providerId="ADAL" clId="{0ECCD31A-3359-4033-8123-DDA9AEA99183}"/>
    <pc:docChg chg="undo custSel mod addSld delSld modSld">
      <pc:chgData name="f.barcala@alumnos.upm.es" userId="eeac262d-dd65-44fc-a572-49cc84a58f6c" providerId="ADAL" clId="{0ECCD31A-3359-4033-8123-DDA9AEA99183}" dt="2019-07-22T19:50:22.201" v="1753" actId="478"/>
      <pc:docMkLst>
        <pc:docMk/>
      </pc:docMkLst>
      <pc:sldChg chg="addSp delSp modSp mod setBg">
        <pc:chgData name="f.barcala@alumnos.upm.es" userId="eeac262d-dd65-44fc-a572-49cc84a58f6c" providerId="ADAL" clId="{0ECCD31A-3359-4033-8123-DDA9AEA99183}" dt="2019-07-22T18:03:24.614" v="1690" actId="207"/>
        <pc:sldMkLst>
          <pc:docMk/>
          <pc:sldMk cId="3672832377" sldId="256"/>
        </pc:sldMkLst>
        <pc:spChg chg="mod ord">
          <ac:chgData name="f.barcala@alumnos.upm.es" userId="eeac262d-dd65-44fc-a572-49cc84a58f6c" providerId="ADAL" clId="{0ECCD31A-3359-4033-8123-DDA9AEA99183}" dt="2019-07-22T16:49:25.851" v="20" actId="26606"/>
          <ac:spMkLst>
            <pc:docMk/>
            <pc:sldMk cId="3672832377" sldId="256"/>
            <ac:spMk id="2" creationId="{20751D1D-5E77-48DF-9713-C5301A1DB9FD}"/>
          </ac:spMkLst>
        </pc:spChg>
        <pc:spChg chg="add del">
          <ac:chgData name="f.barcala@alumnos.upm.es" userId="eeac262d-dd65-44fc-a572-49cc84a58f6c" providerId="ADAL" clId="{0ECCD31A-3359-4033-8123-DDA9AEA99183}" dt="2019-07-22T16:49:25.851" v="20" actId="26606"/>
          <ac:spMkLst>
            <pc:docMk/>
            <pc:sldMk cId="3672832377" sldId="256"/>
            <ac:spMk id="64" creationId="{7A070EAD-1DCD-4F3D-BA84-799B891A0E19}"/>
          </ac:spMkLst>
        </pc:spChg>
        <pc:grpChg chg="add del">
          <ac:chgData name="f.barcala@alumnos.upm.es" userId="eeac262d-dd65-44fc-a572-49cc84a58f6c" providerId="ADAL" clId="{0ECCD31A-3359-4033-8123-DDA9AEA99183}" dt="2019-07-22T16:49:25.851" v="20" actId="26606"/>
          <ac:grpSpMkLst>
            <pc:docMk/>
            <pc:sldMk cId="3672832377" sldId="256"/>
            <ac:grpSpMk id="9" creationId="{DE471E13-6104-4637-8A8F-B545529B1D11}"/>
          </ac:grpSpMkLst>
        </pc:grpChg>
        <pc:grpChg chg="add del">
          <ac:chgData name="f.barcala@alumnos.upm.es" userId="eeac262d-dd65-44fc-a572-49cc84a58f6c" providerId="ADAL" clId="{0ECCD31A-3359-4033-8123-DDA9AEA99183}" dt="2019-07-22T16:49:21.060" v="17" actId="26606"/>
          <ac:grpSpMkLst>
            <pc:docMk/>
            <pc:sldMk cId="3672832377" sldId="256"/>
            <ac:grpSpMk id="72" creationId="{316DCFC9-6877-407C-8170-608FCB8E35AE}"/>
          </ac:grpSpMkLst>
        </pc:grpChg>
        <pc:grpChg chg="add del">
          <ac:chgData name="f.barcala@alumnos.upm.es" userId="eeac262d-dd65-44fc-a572-49cc84a58f6c" providerId="ADAL" clId="{0ECCD31A-3359-4033-8123-DDA9AEA99183}" dt="2019-07-22T16:49:21.060" v="17" actId="26606"/>
          <ac:grpSpMkLst>
            <pc:docMk/>
            <pc:sldMk cId="3672832377" sldId="256"/>
            <ac:grpSpMk id="76" creationId="{89353FE7-0D03-4AD2-8B8A-60A06F6BDA4C}"/>
          </ac:grpSpMkLst>
        </pc:grpChg>
        <pc:grpChg chg="add del">
          <ac:chgData name="f.barcala@alumnos.upm.es" userId="eeac262d-dd65-44fc-a572-49cc84a58f6c" providerId="ADAL" clId="{0ECCD31A-3359-4033-8123-DDA9AEA99183}" dt="2019-07-22T16:49:25.804" v="19" actId="26606"/>
          <ac:grpSpMkLst>
            <pc:docMk/>
            <pc:sldMk cId="3672832377" sldId="256"/>
            <ac:grpSpMk id="100" creationId="{AD579530-1077-46B3-BD5C-81BB270A1D5B}"/>
          </ac:grpSpMkLst>
        </pc:grpChg>
        <pc:grpChg chg="add del">
          <ac:chgData name="f.barcala@alumnos.upm.es" userId="eeac262d-dd65-44fc-a572-49cc84a58f6c" providerId="ADAL" clId="{0ECCD31A-3359-4033-8123-DDA9AEA99183}" dt="2019-07-22T16:49:25.804" v="19" actId="26606"/>
          <ac:grpSpMkLst>
            <pc:docMk/>
            <pc:sldMk cId="3672832377" sldId="256"/>
            <ac:grpSpMk id="102" creationId="{83F79A5F-63B5-4802-B39B-BF0F89DDDA15}"/>
          </ac:grpSpMkLst>
        </pc:grpChg>
        <pc:grpChg chg="add">
          <ac:chgData name="f.barcala@alumnos.upm.es" userId="eeac262d-dd65-44fc-a572-49cc84a58f6c" providerId="ADAL" clId="{0ECCD31A-3359-4033-8123-DDA9AEA99183}" dt="2019-07-22T16:49:25.851" v="20" actId="26606"/>
          <ac:grpSpMkLst>
            <pc:docMk/>
            <pc:sldMk cId="3672832377" sldId="256"/>
            <ac:grpSpMk id="105" creationId="{068ACACB-DD9E-4155-84BF-8E4D43DEC13D}"/>
          </ac:grpSpMkLst>
        </pc:grpChg>
        <pc:grpChg chg="add">
          <ac:chgData name="f.barcala@alumnos.upm.es" userId="eeac262d-dd65-44fc-a572-49cc84a58f6c" providerId="ADAL" clId="{0ECCD31A-3359-4033-8123-DDA9AEA99183}" dt="2019-07-22T16:49:25.851" v="20" actId="26606"/>
          <ac:grpSpMkLst>
            <pc:docMk/>
            <pc:sldMk cId="3672832377" sldId="256"/>
            <ac:grpSpMk id="106" creationId="{BF3AEE19-128A-4FF8-954B-A9724F42E0D4}"/>
          </ac:grpSpMkLst>
        </pc:grpChg>
        <pc:picChg chg="add mod">
          <ac:chgData name="f.barcala@alumnos.upm.es" userId="eeac262d-dd65-44fc-a572-49cc84a58f6c" providerId="ADAL" clId="{0ECCD31A-3359-4033-8123-DDA9AEA99183}" dt="2019-07-22T18:03:24.614" v="1690" actId="207"/>
          <ac:picMkLst>
            <pc:docMk/>
            <pc:sldMk cId="3672832377" sldId="256"/>
            <ac:picMk id="67" creationId="{3DECEAF4-5877-46C7-887A-71FDD74B06B8}"/>
          </ac:picMkLst>
        </pc:picChg>
      </pc:sldChg>
      <pc:sldChg chg="addSp delSp modSp mod setBg setClrOvrMap">
        <pc:chgData name="f.barcala@alumnos.upm.es" userId="eeac262d-dd65-44fc-a572-49cc84a58f6c" providerId="ADAL" clId="{0ECCD31A-3359-4033-8123-DDA9AEA99183}" dt="2019-07-22T16:52:04.953" v="105" actId="26606"/>
        <pc:sldMkLst>
          <pc:docMk/>
          <pc:sldMk cId="938112198" sldId="257"/>
        </pc:sldMkLst>
        <pc:spChg chg="mod">
          <ac:chgData name="f.barcala@alumnos.upm.es" userId="eeac262d-dd65-44fc-a572-49cc84a58f6c" providerId="ADAL" clId="{0ECCD31A-3359-4033-8123-DDA9AEA99183}" dt="2019-07-22T16:52:04.953" v="105" actId="26606"/>
          <ac:spMkLst>
            <pc:docMk/>
            <pc:sldMk cId="938112198" sldId="257"/>
            <ac:spMk id="2" creationId="{FFA4BFC1-BF82-4A0F-BAE5-53A644041A0F}"/>
          </ac:spMkLst>
        </pc:spChg>
        <pc:spChg chg="add del mod">
          <ac:chgData name="f.barcala@alumnos.upm.es" userId="eeac262d-dd65-44fc-a572-49cc84a58f6c" providerId="ADAL" clId="{0ECCD31A-3359-4033-8123-DDA9AEA99183}" dt="2019-07-22T16:52:04.953" v="105" actId="26606"/>
          <ac:spMkLst>
            <pc:docMk/>
            <pc:sldMk cId="938112198" sldId="257"/>
            <ac:spMk id="3" creationId="{E31924D6-902B-4B9B-A34C-7330837EF7F1}"/>
          </ac:spMkLst>
        </pc:spChg>
        <pc:spChg chg="add del">
          <ac:chgData name="f.barcala@alumnos.upm.es" userId="eeac262d-dd65-44fc-a572-49cc84a58f6c" providerId="ADAL" clId="{0ECCD31A-3359-4033-8123-DDA9AEA99183}" dt="2019-07-22T16:52:04.953" v="105" actId="26606"/>
          <ac:spMkLst>
            <pc:docMk/>
            <pc:sldMk cId="938112198" sldId="257"/>
            <ac:spMk id="186" creationId="{B7D4B16D-600A-41A1-8B1B-3727C56C0C9B}"/>
          </ac:spMkLst>
        </pc:spChg>
        <pc:spChg chg="add del">
          <ac:chgData name="f.barcala@alumnos.upm.es" userId="eeac262d-dd65-44fc-a572-49cc84a58f6c" providerId="ADAL" clId="{0ECCD31A-3359-4033-8123-DDA9AEA99183}" dt="2019-07-22T16:51:59.010" v="102" actId="26606"/>
          <ac:spMkLst>
            <pc:docMk/>
            <pc:sldMk cId="938112198" sldId="257"/>
            <ac:spMk id="253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6:51:59.010" v="102" actId="26606"/>
          <ac:spMkLst>
            <pc:docMk/>
            <pc:sldMk cId="938112198" sldId="257"/>
            <ac:spMk id="286" creationId="{B53044DC-4918-43DA-B49D-91673C6C9485}"/>
          </ac:spMkLst>
        </pc:spChg>
        <pc:spChg chg="add del">
          <ac:chgData name="f.barcala@alumnos.upm.es" userId="eeac262d-dd65-44fc-a572-49cc84a58f6c" providerId="ADAL" clId="{0ECCD31A-3359-4033-8123-DDA9AEA99183}" dt="2019-07-22T16:52:04.862" v="104" actId="26606"/>
          <ac:spMkLst>
            <pc:docMk/>
            <pc:sldMk cId="938112198" sldId="257"/>
            <ac:spMk id="319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6:52:04.862" v="104" actId="26606"/>
          <ac:spMkLst>
            <pc:docMk/>
            <pc:sldMk cId="938112198" sldId="257"/>
            <ac:spMk id="322" creationId="{B53044DC-4918-43DA-B49D-91673C6C9485}"/>
          </ac:spMkLst>
        </pc:spChg>
        <pc:spChg chg="add">
          <ac:chgData name="f.barcala@alumnos.upm.es" userId="eeac262d-dd65-44fc-a572-49cc84a58f6c" providerId="ADAL" clId="{0ECCD31A-3359-4033-8123-DDA9AEA99183}" dt="2019-07-22T16:52:04.953" v="105" actId="26606"/>
          <ac:spMkLst>
            <pc:docMk/>
            <pc:sldMk cId="938112198" sldId="257"/>
            <ac:spMk id="327" creationId="{54B9C16B-AC4A-44ED-9075-F76549B46E7C}"/>
          </ac:spMkLst>
        </pc:spChg>
        <pc:spChg chg="add">
          <ac:chgData name="f.barcala@alumnos.upm.es" userId="eeac262d-dd65-44fc-a572-49cc84a58f6c" providerId="ADAL" clId="{0ECCD31A-3359-4033-8123-DDA9AEA99183}" dt="2019-07-22T16:52:04.953" v="105" actId="26606"/>
          <ac:spMkLst>
            <pc:docMk/>
            <pc:sldMk cId="938112198" sldId="257"/>
            <ac:spMk id="330" creationId="{B53044DC-4918-43DA-B49D-91673C6C9485}"/>
          </ac:spMkLst>
        </pc:spChg>
        <pc:grpChg chg="add del">
          <ac:chgData name="f.barcala@alumnos.upm.es" userId="eeac262d-dd65-44fc-a572-49cc84a58f6c" providerId="ADAL" clId="{0ECCD31A-3359-4033-8123-DDA9AEA99183}" dt="2019-07-22T16:52:04.953" v="105" actId="26606"/>
          <ac:grpSpMkLst>
            <pc:docMk/>
            <pc:sldMk cId="938112198" sldId="257"/>
            <ac:grpSpMk id="130" creationId="{FF5EAD09-B81D-415F-8BCF-73C81AE05F21}"/>
          </ac:grpSpMkLst>
        </pc:grpChg>
        <pc:grpChg chg="add del">
          <ac:chgData name="f.barcala@alumnos.upm.es" userId="eeac262d-dd65-44fc-a572-49cc84a58f6c" providerId="ADAL" clId="{0ECCD31A-3359-4033-8123-DDA9AEA99183}" dt="2019-07-22T16:52:04.953" v="105" actId="26606"/>
          <ac:grpSpMkLst>
            <pc:docMk/>
            <pc:sldMk cId="938112198" sldId="257"/>
            <ac:grpSpMk id="188" creationId="{DE7C35E0-BD19-4AFC-81BF-7A7507E9C94D}"/>
          </ac:grpSpMkLst>
        </pc:grpChg>
        <pc:grpChg chg="add del">
          <ac:chgData name="f.barcala@alumnos.upm.es" userId="eeac262d-dd65-44fc-a572-49cc84a58f6c" providerId="ADAL" clId="{0ECCD31A-3359-4033-8123-DDA9AEA99183}" dt="2019-07-22T16:51:59.010" v="102" actId="26606"/>
          <ac:grpSpMkLst>
            <pc:docMk/>
            <pc:sldMk cId="938112198" sldId="257"/>
            <ac:grpSpMk id="255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6:51:59.010" v="102" actId="26606"/>
          <ac:grpSpMkLst>
            <pc:docMk/>
            <pc:sldMk cId="938112198" sldId="257"/>
            <ac:grpSpMk id="288" creationId="{1DCE6B36-1420-43AB-86CF-4E653A517B9C}"/>
          </ac:grpSpMkLst>
        </pc:grpChg>
        <pc:grpChg chg="add del">
          <ac:chgData name="f.barcala@alumnos.upm.es" userId="eeac262d-dd65-44fc-a572-49cc84a58f6c" providerId="ADAL" clId="{0ECCD31A-3359-4033-8123-DDA9AEA99183}" dt="2019-07-22T16:52:04.862" v="104" actId="26606"/>
          <ac:grpSpMkLst>
            <pc:docMk/>
            <pc:sldMk cId="938112198" sldId="257"/>
            <ac:grpSpMk id="320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6:52:04.862" v="104" actId="26606"/>
          <ac:grpSpMkLst>
            <pc:docMk/>
            <pc:sldMk cId="938112198" sldId="257"/>
            <ac:grpSpMk id="323" creationId="{1DCE6B36-1420-43AB-86CF-4E653A517B9C}"/>
          </ac:grpSpMkLst>
        </pc:grpChg>
        <pc:grpChg chg="add">
          <ac:chgData name="f.barcala@alumnos.upm.es" userId="eeac262d-dd65-44fc-a572-49cc84a58f6c" providerId="ADAL" clId="{0ECCD31A-3359-4033-8123-DDA9AEA99183}" dt="2019-07-22T16:52:04.953" v="105" actId="26606"/>
          <ac:grpSpMkLst>
            <pc:docMk/>
            <pc:sldMk cId="938112198" sldId="257"/>
            <ac:grpSpMk id="328" creationId="{62A2FEB6-F419-4684-9ABC-9E32E012E8B7}"/>
          </ac:grpSpMkLst>
        </pc:grpChg>
        <pc:grpChg chg="add">
          <ac:chgData name="f.barcala@alumnos.upm.es" userId="eeac262d-dd65-44fc-a572-49cc84a58f6c" providerId="ADAL" clId="{0ECCD31A-3359-4033-8123-DDA9AEA99183}" dt="2019-07-22T16:52:04.953" v="105" actId="26606"/>
          <ac:grpSpMkLst>
            <pc:docMk/>
            <pc:sldMk cId="938112198" sldId="257"/>
            <ac:grpSpMk id="331" creationId="{1DCE6B36-1420-43AB-86CF-4E653A517B9C}"/>
          </ac:grpSpMkLst>
        </pc:grpChg>
        <pc:graphicFrameChg chg="add del">
          <ac:chgData name="f.barcala@alumnos.upm.es" userId="eeac262d-dd65-44fc-a572-49cc84a58f6c" providerId="ADAL" clId="{0ECCD31A-3359-4033-8123-DDA9AEA99183}" dt="2019-07-22T16:51:59.010" v="102" actId="26606"/>
          <ac:graphicFrameMkLst>
            <pc:docMk/>
            <pc:sldMk cId="938112198" sldId="257"/>
            <ac:graphicFrameMk id="248" creationId="{512B1EA7-14AD-43E5-A126-EF0C0154BC12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6:52:04.862" v="104" actId="26606"/>
          <ac:graphicFrameMkLst>
            <pc:docMk/>
            <pc:sldMk cId="938112198" sldId="257"/>
            <ac:graphicFrameMk id="325" creationId="{6F3BEA8B-81D9-40DA-85B9-5670F8359434}"/>
          </ac:graphicFrameMkLst>
        </pc:graphicFrameChg>
        <pc:graphicFrameChg chg="add">
          <ac:chgData name="f.barcala@alumnos.upm.es" userId="eeac262d-dd65-44fc-a572-49cc84a58f6c" providerId="ADAL" clId="{0ECCD31A-3359-4033-8123-DDA9AEA99183}" dt="2019-07-22T16:52:04.953" v="105" actId="26606"/>
          <ac:graphicFrameMkLst>
            <pc:docMk/>
            <pc:sldMk cId="938112198" sldId="257"/>
            <ac:graphicFrameMk id="333" creationId="{512B1EA7-14AD-43E5-A126-EF0C0154BC12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6:52:04.953" v="105" actId="26606"/>
          <ac:picMkLst>
            <pc:docMk/>
            <pc:sldMk cId="938112198" sldId="257"/>
            <ac:picMk id="128" creationId="{9ACD3AF8-B16E-4174-8C1A-41F683C4AF8A}"/>
          </ac:picMkLst>
        </pc:picChg>
        <pc:picChg chg="add del">
          <ac:chgData name="f.barcala@alumnos.upm.es" userId="eeac262d-dd65-44fc-a572-49cc84a58f6c" providerId="ADAL" clId="{0ECCD31A-3359-4033-8123-DDA9AEA99183}" dt="2019-07-22T16:52:04.953" v="105" actId="26606"/>
          <ac:picMkLst>
            <pc:docMk/>
            <pc:sldMk cId="938112198" sldId="257"/>
            <ac:picMk id="244" creationId="{51039561-92F9-40EE-900B-6AA0F58042A4}"/>
          </ac:picMkLst>
        </pc:picChg>
        <pc:picChg chg="add del">
          <ac:chgData name="f.barcala@alumnos.upm.es" userId="eeac262d-dd65-44fc-a572-49cc84a58f6c" providerId="ADAL" clId="{0ECCD31A-3359-4033-8123-DDA9AEA99183}" dt="2019-07-22T16:51:59.010" v="102" actId="26606"/>
          <ac:picMkLst>
            <pc:docMk/>
            <pc:sldMk cId="938112198" sldId="257"/>
            <ac:picMk id="284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6:51:59.010" v="102" actId="26606"/>
          <ac:picMkLst>
            <pc:docMk/>
            <pc:sldMk cId="938112198" sldId="257"/>
            <ac:picMk id="317" creationId="{9BE36DBF-0333-4D36-A5BF-81FDA2406FE9}"/>
          </ac:picMkLst>
        </pc:picChg>
        <pc:picChg chg="add del">
          <ac:chgData name="f.barcala@alumnos.upm.es" userId="eeac262d-dd65-44fc-a572-49cc84a58f6c" providerId="ADAL" clId="{0ECCD31A-3359-4033-8123-DDA9AEA99183}" dt="2019-07-22T16:52:04.862" v="104" actId="26606"/>
          <ac:picMkLst>
            <pc:docMk/>
            <pc:sldMk cId="938112198" sldId="257"/>
            <ac:picMk id="321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6:52:04.862" v="104" actId="26606"/>
          <ac:picMkLst>
            <pc:docMk/>
            <pc:sldMk cId="938112198" sldId="257"/>
            <ac:picMk id="324" creationId="{9BE36DBF-0333-4D36-A5BF-81FDA2406FE9}"/>
          </ac:picMkLst>
        </pc:picChg>
        <pc:picChg chg="add">
          <ac:chgData name="f.barcala@alumnos.upm.es" userId="eeac262d-dd65-44fc-a572-49cc84a58f6c" providerId="ADAL" clId="{0ECCD31A-3359-4033-8123-DDA9AEA99183}" dt="2019-07-22T16:52:04.953" v="105" actId="26606"/>
          <ac:picMkLst>
            <pc:docMk/>
            <pc:sldMk cId="938112198" sldId="257"/>
            <ac:picMk id="329" creationId="{3E94A106-9341-485C-9057-9D62B2BD083F}"/>
          </ac:picMkLst>
        </pc:picChg>
        <pc:picChg chg="add">
          <ac:chgData name="f.barcala@alumnos.upm.es" userId="eeac262d-dd65-44fc-a572-49cc84a58f6c" providerId="ADAL" clId="{0ECCD31A-3359-4033-8123-DDA9AEA99183}" dt="2019-07-22T16:52:04.953" v="105" actId="26606"/>
          <ac:picMkLst>
            <pc:docMk/>
            <pc:sldMk cId="938112198" sldId="257"/>
            <ac:picMk id="332" creationId="{9BE36DBF-0333-4D36-A5BF-81FDA2406FE9}"/>
          </ac:picMkLst>
        </pc:picChg>
        <pc:cxnChg chg="add del">
          <ac:chgData name="f.barcala@alumnos.upm.es" userId="eeac262d-dd65-44fc-a572-49cc84a58f6c" providerId="ADAL" clId="{0ECCD31A-3359-4033-8123-DDA9AEA99183}" dt="2019-07-22T16:52:04.953" v="105" actId="26606"/>
          <ac:cxnSpMkLst>
            <pc:docMk/>
            <pc:sldMk cId="938112198" sldId="257"/>
            <ac:cxnSpMk id="246" creationId="{D902DA06-324A-48CE-8C20-94535480A632}"/>
          </ac:cxnSpMkLst>
        </pc:cxnChg>
      </pc:sldChg>
      <pc:sldChg chg="addSp delSp modSp mod setBg setClrOvrMap">
        <pc:chgData name="f.barcala@alumnos.upm.es" userId="eeac262d-dd65-44fc-a572-49cc84a58f6c" providerId="ADAL" clId="{0ECCD31A-3359-4033-8123-DDA9AEA99183}" dt="2019-07-22T17:41:19.680" v="1171" actId="26606"/>
        <pc:sldMkLst>
          <pc:docMk/>
          <pc:sldMk cId="688131581" sldId="262"/>
        </pc:sldMkLst>
        <pc:spChg chg="mod">
          <ac:chgData name="f.barcala@alumnos.upm.es" userId="eeac262d-dd65-44fc-a572-49cc84a58f6c" providerId="ADAL" clId="{0ECCD31A-3359-4033-8123-DDA9AEA99183}" dt="2019-07-22T17:41:19.680" v="1171" actId="26606"/>
          <ac:spMkLst>
            <pc:docMk/>
            <pc:sldMk cId="688131581" sldId="262"/>
            <ac:spMk id="2" creationId="{F84CAA37-B30D-4885-B0D0-B562B23BC8C2}"/>
          </ac:spMkLst>
        </pc:spChg>
        <pc:spChg chg="del">
          <ac:chgData name="f.barcala@alumnos.upm.es" userId="eeac262d-dd65-44fc-a572-49cc84a58f6c" providerId="ADAL" clId="{0ECCD31A-3359-4033-8123-DDA9AEA99183}" dt="2019-07-22T17:38:08.466" v="1158" actId="478"/>
          <ac:spMkLst>
            <pc:docMk/>
            <pc:sldMk cId="688131581" sldId="262"/>
            <ac:spMk id="3" creationId="{3F80D33A-1674-4B02-B12E-36B1A9DD1671}"/>
          </ac:spMkLst>
        </pc:spChg>
        <pc:spChg chg="add del mod">
          <ac:chgData name="f.barcala@alumnos.upm.es" userId="eeac262d-dd65-44fc-a572-49cc84a58f6c" providerId="ADAL" clId="{0ECCD31A-3359-4033-8123-DDA9AEA99183}" dt="2019-07-22T17:38:57.150" v="1165" actId="26606"/>
          <ac:spMkLst>
            <pc:docMk/>
            <pc:sldMk cId="688131581" sldId="262"/>
            <ac:spMk id="5" creationId="{4522884A-3C9F-459E-915C-7A4B06987A16}"/>
          </ac:spMkLst>
        </pc:spChg>
        <pc:spChg chg="add del mod">
          <ac:chgData name="f.barcala@alumnos.upm.es" userId="eeac262d-dd65-44fc-a572-49cc84a58f6c" providerId="ADAL" clId="{0ECCD31A-3359-4033-8123-DDA9AEA99183}" dt="2019-07-22T17:38:10.609" v="1159" actId="478"/>
          <ac:spMkLst>
            <pc:docMk/>
            <pc:sldMk cId="688131581" sldId="262"/>
            <ac:spMk id="6" creationId="{08497B65-6195-4AA2-8FE1-0ACBF49728E5}"/>
          </ac:spMkLst>
        </pc:spChg>
        <pc:spChg chg="add del">
          <ac:chgData name="f.barcala@alumnos.upm.es" userId="eeac262d-dd65-44fc-a572-49cc84a58f6c" providerId="ADAL" clId="{0ECCD31A-3359-4033-8123-DDA9AEA99183}" dt="2019-07-22T17:38:38.519" v="1162" actId="26606"/>
          <ac:spMkLst>
            <pc:docMk/>
            <pc:sldMk cId="688131581" sldId="262"/>
            <ac:spMk id="12" creationId="{C6270675-9512-4978-8583-36659256EE23}"/>
          </ac:spMkLst>
        </pc:spChg>
        <pc:spChg chg="add del">
          <ac:chgData name="f.barcala@alumnos.upm.es" userId="eeac262d-dd65-44fc-a572-49cc84a58f6c" providerId="ADAL" clId="{0ECCD31A-3359-4033-8123-DDA9AEA99183}" dt="2019-07-22T17:41:19.680" v="1171" actId="26606"/>
          <ac:spMkLst>
            <pc:docMk/>
            <pc:sldMk cId="688131581" sldId="262"/>
            <ac:spMk id="44" creationId="{E79AA19A-D2E5-47F2-AF0A-1AF60D42CCBD}"/>
          </ac:spMkLst>
        </pc:spChg>
        <pc:spChg chg="add del">
          <ac:chgData name="f.barcala@alumnos.upm.es" userId="eeac262d-dd65-44fc-a572-49cc84a58f6c" providerId="ADAL" clId="{0ECCD31A-3359-4033-8123-DDA9AEA99183}" dt="2019-07-22T17:41:19.680" v="1171" actId="26606"/>
          <ac:spMkLst>
            <pc:docMk/>
            <pc:sldMk cId="688131581" sldId="262"/>
            <ac:spMk id="45" creationId="{092ADBCF-B973-4C52-B740-4963E95B35C5}"/>
          </ac:spMkLst>
        </pc:spChg>
        <pc:spChg chg="add del">
          <ac:chgData name="f.barcala@alumnos.upm.es" userId="eeac262d-dd65-44fc-a572-49cc84a58f6c" providerId="ADAL" clId="{0ECCD31A-3359-4033-8123-DDA9AEA99183}" dt="2019-07-22T17:41:19.595" v="1170" actId="26606"/>
          <ac:spMkLst>
            <pc:docMk/>
            <pc:sldMk cId="688131581" sldId="262"/>
            <ac:spMk id="63" creationId="{E79AA19A-D2E5-47F2-AF0A-1AF60D42CCBD}"/>
          </ac:spMkLst>
        </pc:spChg>
        <pc:spChg chg="add del">
          <ac:chgData name="f.barcala@alumnos.upm.es" userId="eeac262d-dd65-44fc-a572-49cc84a58f6c" providerId="ADAL" clId="{0ECCD31A-3359-4033-8123-DDA9AEA99183}" dt="2019-07-22T17:41:19.595" v="1170" actId="26606"/>
          <ac:spMkLst>
            <pc:docMk/>
            <pc:sldMk cId="688131581" sldId="262"/>
            <ac:spMk id="96" creationId="{092ADBCF-B973-4C52-B740-4963E95B35C5}"/>
          </ac:spMkLst>
        </pc:spChg>
        <pc:grpChg chg="add del">
          <ac:chgData name="f.barcala@alumnos.upm.es" userId="eeac262d-dd65-44fc-a572-49cc84a58f6c" providerId="ADAL" clId="{0ECCD31A-3359-4033-8123-DDA9AEA99183}" dt="2019-07-22T17:41:19.680" v="1171" actId="26606"/>
          <ac:grpSpMkLst>
            <pc:docMk/>
            <pc:sldMk cId="688131581" sldId="262"/>
            <ac:grpSpMk id="16" creationId="{81F2BFD0-D896-4BA3-BA8F-0C866BD0246E}"/>
          </ac:grpSpMkLst>
        </pc:grpChg>
        <pc:grpChg chg="add del">
          <ac:chgData name="f.barcala@alumnos.upm.es" userId="eeac262d-dd65-44fc-a572-49cc84a58f6c" providerId="ADAL" clId="{0ECCD31A-3359-4033-8123-DDA9AEA99183}" dt="2019-07-22T17:41:19.680" v="1171" actId="26606"/>
          <ac:grpSpMkLst>
            <pc:docMk/>
            <pc:sldMk cId="688131581" sldId="262"/>
            <ac:grpSpMk id="47" creationId="{3FDD94EF-2C73-4E4C-8332-A75D8AC6BE3E}"/>
          </ac:grpSpMkLst>
        </pc:grpChg>
        <pc:grpChg chg="add del">
          <ac:chgData name="f.barcala@alumnos.upm.es" userId="eeac262d-dd65-44fc-a572-49cc84a58f6c" providerId="ADAL" clId="{0ECCD31A-3359-4033-8123-DDA9AEA99183}" dt="2019-07-22T17:41:19.595" v="1170" actId="26606"/>
          <ac:grpSpMkLst>
            <pc:docMk/>
            <pc:sldMk cId="688131581" sldId="262"/>
            <ac:grpSpMk id="67" creationId="{81F2BFD0-D896-4BA3-BA8F-0C866BD0246E}"/>
          </ac:grpSpMkLst>
        </pc:grpChg>
        <pc:grpChg chg="add del">
          <ac:chgData name="f.barcala@alumnos.upm.es" userId="eeac262d-dd65-44fc-a572-49cc84a58f6c" providerId="ADAL" clId="{0ECCD31A-3359-4033-8123-DDA9AEA99183}" dt="2019-07-22T17:41:19.595" v="1170" actId="26606"/>
          <ac:grpSpMkLst>
            <pc:docMk/>
            <pc:sldMk cId="688131581" sldId="262"/>
            <ac:grpSpMk id="98" creationId="{3FDD94EF-2C73-4E4C-8332-A75D8AC6BE3E}"/>
          </ac:grpSpMkLst>
        </pc:grpChg>
        <pc:graphicFrameChg chg="add del">
          <ac:chgData name="f.barcala@alumnos.upm.es" userId="eeac262d-dd65-44fc-a572-49cc84a58f6c" providerId="ADAL" clId="{0ECCD31A-3359-4033-8123-DDA9AEA99183}" dt="2019-07-22T17:38:38.519" v="1162" actId="26606"/>
          <ac:graphicFrameMkLst>
            <pc:docMk/>
            <pc:sldMk cId="688131581" sldId="262"/>
            <ac:graphicFrameMk id="7" creationId="{8A14B5C7-98A3-4015-95EF-CD00A2FCB3EB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7:38:57.095" v="1164" actId="26606"/>
          <ac:graphicFrameMkLst>
            <pc:docMk/>
            <pc:sldMk cId="688131581" sldId="262"/>
            <ac:graphicFrameMk id="14" creationId="{6A29DD0D-F0CC-4A06-8D04-813D00B1A26A}"/>
          </ac:graphicFrameMkLst>
        </pc:graphicFrameChg>
        <pc:graphicFrameChg chg="add mod modGraphic">
          <ac:chgData name="f.barcala@alumnos.upm.es" userId="eeac262d-dd65-44fc-a572-49cc84a58f6c" providerId="ADAL" clId="{0ECCD31A-3359-4033-8123-DDA9AEA99183}" dt="2019-07-22T17:41:19.680" v="1171" actId="26606"/>
          <ac:graphicFrameMkLst>
            <pc:docMk/>
            <pc:sldMk cId="688131581" sldId="262"/>
            <ac:graphicFrameMk id="58" creationId="{6955E9F2-7504-4800-9602-2BFF29BB7B7F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7:41:19.680" v="1171" actId="26606"/>
          <ac:picMkLst>
            <pc:docMk/>
            <pc:sldMk cId="688131581" sldId="262"/>
            <ac:picMk id="46" creationId="{91A1E618-D29E-4367-8C34-500E34D05B1E}"/>
          </ac:picMkLst>
        </pc:picChg>
        <pc:picChg chg="add del">
          <ac:chgData name="f.barcala@alumnos.upm.es" userId="eeac262d-dd65-44fc-a572-49cc84a58f6c" providerId="ADAL" clId="{0ECCD31A-3359-4033-8123-DDA9AEA99183}" dt="2019-07-22T17:41:19.595" v="1170" actId="26606"/>
          <ac:picMkLst>
            <pc:docMk/>
            <pc:sldMk cId="688131581" sldId="262"/>
            <ac:picMk id="65" creationId="{91A1E618-D29E-4367-8C34-500E34D05B1E}"/>
          </ac:picMkLst>
        </pc:picChg>
      </pc:sldChg>
      <pc:sldChg chg="addSp delSp modSp mod setBg setClrOvrMap">
        <pc:chgData name="f.barcala@alumnos.upm.es" userId="eeac262d-dd65-44fc-a572-49cc84a58f6c" providerId="ADAL" clId="{0ECCD31A-3359-4033-8123-DDA9AEA99183}" dt="2019-07-22T18:02:38.107" v="1646"/>
        <pc:sldMkLst>
          <pc:docMk/>
          <pc:sldMk cId="4291954956" sldId="274"/>
        </pc:sldMkLst>
        <pc:spChg chg="mod">
          <ac:chgData name="f.barcala@alumnos.upm.es" userId="eeac262d-dd65-44fc-a572-49cc84a58f6c" providerId="ADAL" clId="{0ECCD31A-3359-4033-8123-DDA9AEA99183}" dt="2019-07-22T17:52:07.122" v="1621" actId="14100"/>
          <ac:spMkLst>
            <pc:docMk/>
            <pc:sldMk cId="4291954956" sldId="274"/>
            <ac:spMk id="2" creationId="{F84CAA37-B30D-4885-B0D0-B562B23BC8C2}"/>
          </ac:spMkLst>
        </pc:spChg>
        <pc:spChg chg="add del">
          <ac:chgData name="f.barcala@alumnos.upm.es" userId="eeac262d-dd65-44fc-a572-49cc84a58f6c" providerId="ADAL" clId="{0ECCD31A-3359-4033-8123-DDA9AEA99183}" dt="2019-07-22T17:51:51.904" v="1615" actId="26606"/>
          <ac:spMkLst>
            <pc:docMk/>
            <pc:sldMk cId="4291954956" sldId="274"/>
            <ac:spMk id="71" creationId="{D706AE2E-B17B-43A3-84F8-9C0FE9466CD5}"/>
          </ac:spMkLst>
        </pc:spChg>
        <pc:spChg chg="add del">
          <ac:chgData name="f.barcala@alumnos.upm.es" userId="eeac262d-dd65-44fc-a572-49cc84a58f6c" providerId="ADAL" clId="{0ECCD31A-3359-4033-8123-DDA9AEA99183}" dt="2019-07-22T17:51:51.904" v="1615" actId="26606"/>
          <ac:spMkLst>
            <pc:docMk/>
            <pc:sldMk cId="4291954956" sldId="274"/>
            <ac:spMk id="131" creationId="{5B986EF0-8540-483D-9DDE-1F168FAAC78F}"/>
          </ac:spMkLst>
        </pc:spChg>
        <pc:spChg chg="add del">
          <ac:chgData name="f.barcala@alumnos.upm.es" userId="eeac262d-dd65-44fc-a572-49cc84a58f6c" providerId="ADAL" clId="{0ECCD31A-3359-4033-8123-DDA9AEA99183}" dt="2019-07-22T17:51:51.650" v="1614" actId="26606"/>
          <ac:spMkLst>
            <pc:docMk/>
            <pc:sldMk cId="4291954956" sldId="274"/>
            <ac:spMk id="194" creationId="{34106153-7990-4956-BD26-A04A030064E7}"/>
          </ac:spMkLst>
        </pc:spChg>
        <pc:spChg chg="add del">
          <ac:chgData name="f.barcala@alumnos.upm.es" userId="eeac262d-dd65-44fc-a572-49cc84a58f6c" providerId="ADAL" clId="{0ECCD31A-3359-4033-8123-DDA9AEA99183}" dt="2019-07-22T17:51:51.650" v="1614" actId="26606"/>
          <ac:spMkLst>
            <pc:docMk/>
            <pc:sldMk cId="4291954956" sldId="274"/>
            <ac:spMk id="254" creationId="{62B94F88-FD5B-4053-B143-DFF55CE44377}"/>
          </ac:spMkLst>
        </pc:spChg>
        <pc:grpChg chg="mod">
          <ac:chgData name="f.barcala@alumnos.upm.es" userId="eeac262d-dd65-44fc-a572-49cc84a58f6c" providerId="ADAL" clId="{0ECCD31A-3359-4033-8123-DDA9AEA99183}" dt="2019-07-22T18:02:29.731" v="1645" actId="338"/>
          <ac:grpSpMkLst>
            <pc:docMk/>
            <pc:sldMk cId="4291954956" sldId="274"/>
            <ac:grpSpMk id="3" creationId="{01BABA79-43B9-4CA5-AE8D-F929BE9AA229}"/>
          </ac:grpSpMkLst>
        </pc:grpChg>
        <pc:grpChg chg="add del">
          <ac:chgData name="f.barcala@alumnos.upm.es" userId="eeac262d-dd65-44fc-a572-49cc84a58f6c" providerId="ADAL" clId="{0ECCD31A-3359-4033-8123-DDA9AEA99183}" dt="2019-07-22T17:51:51.904" v="1615" actId="26606"/>
          <ac:grpSpMkLst>
            <pc:docMk/>
            <pc:sldMk cId="4291954956" sldId="274"/>
            <ac:grpSpMk id="15" creationId="{AB86F577-8905-4B21-8AF3-C1BB3433775D}"/>
          </ac:grpSpMkLst>
        </pc:grpChg>
        <pc:grpChg chg="add del">
          <ac:chgData name="f.barcala@alumnos.upm.es" userId="eeac262d-dd65-44fc-a572-49cc84a58f6c" providerId="ADAL" clId="{0ECCD31A-3359-4033-8123-DDA9AEA99183}" dt="2019-07-22T17:51:51.904" v="1615" actId="26606"/>
          <ac:grpSpMkLst>
            <pc:docMk/>
            <pc:sldMk cId="4291954956" sldId="274"/>
            <ac:grpSpMk id="73" creationId="{CEFFB8CF-3E94-42D7-849C-841E7744B2C9}"/>
          </ac:grpSpMkLst>
        </pc:grpChg>
        <pc:grpChg chg="add del">
          <ac:chgData name="f.barcala@alumnos.upm.es" userId="eeac262d-dd65-44fc-a572-49cc84a58f6c" providerId="ADAL" clId="{0ECCD31A-3359-4033-8123-DDA9AEA99183}" dt="2019-07-22T17:51:51.650" v="1614" actId="26606"/>
          <ac:grpSpMkLst>
            <pc:docMk/>
            <pc:sldMk cId="4291954956" sldId="274"/>
            <ac:grpSpMk id="138" creationId="{AB86F577-8905-4B21-8AF3-C1BB3433775D}"/>
          </ac:grpSpMkLst>
        </pc:grpChg>
        <pc:grpChg chg="add del">
          <ac:chgData name="f.barcala@alumnos.upm.es" userId="eeac262d-dd65-44fc-a572-49cc84a58f6c" providerId="ADAL" clId="{0ECCD31A-3359-4033-8123-DDA9AEA99183}" dt="2019-07-22T17:51:51.650" v="1614" actId="26606"/>
          <ac:grpSpMkLst>
            <pc:docMk/>
            <pc:sldMk cId="4291954956" sldId="274"/>
            <ac:grpSpMk id="198" creationId="{866FCB64-0A37-46EB-8A9B-EC0C4C000AA4}"/>
          </ac:grpSpMkLst>
        </pc:grpChg>
        <pc:grpChg chg="add">
          <ac:chgData name="f.barcala@alumnos.upm.es" userId="eeac262d-dd65-44fc-a572-49cc84a58f6c" providerId="ADAL" clId="{0ECCD31A-3359-4033-8123-DDA9AEA99183}" dt="2019-07-22T17:51:51.904" v="1615" actId="26606"/>
          <ac:grpSpMkLst>
            <pc:docMk/>
            <pc:sldMk cId="4291954956" sldId="274"/>
            <ac:grpSpMk id="257" creationId="{AB86F577-8905-4B21-8AF3-C1BB3433775D}"/>
          </ac:grpSpMkLst>
        </pc:grpChg>
        <pc:picChg chg="del mod">
          <ac:chgData name="f.barcala@alumnos.upm.es" userId="eeac262d-dd65-44fc-a572-49cc84a58f6c" providerId="ADAL" clId="{0ECCD31A-3359-4033-8123-DDA9AEA99183}" dt="2019-07-22T18:02:29.731" v="1645" actId="338"/>
          <ac:picMkLst>
            <pc:docMk/>
            <pc:sldMk cId="4291954956" sldId="274"/>
            <ac:picMk id="8" creationId="{832330A8-B498-406B-8E6D-7B0FED268E52}"/>
          </ac:picMkLst>
        </pc:picChg>
        <pc:picChg chg="add del">
          <ac:chgData name="f.barcala@alumnos.upm.es" userId="eeac262d-dd65-44fc-a572-49cc84a58f6c" providerId="ADAL" clId="{0ECCD31A-3359-4033-8123-DDA9AEA99183}" dt="2019-07-22T17:51:51.904" v="1615" actId="26606"/>
          <ac:picMkLst>
            <pc:docMk/>
            <pc:sldMk cId="4291954956" sldId="274"/>
            <ac:picMk id="13" creationId="{678E285C-BE9E-45B7-A3EE-B9792DAE9917}"/>
          </ac:picMkLst>
        </pc:picChg>
        <pc:picChg chg="add del">
          <ac:chgData name="f.barcala@alumnos.upm.es" userId="eeac262d-dd65-44fc-a572-49cc84a58f6c" providerId="ADAL" clId="{0ECCD31A-3359-4033-8123-DDA9AEA99183}" dt="2019-07-22T17:51:51.904" v="1615" actId="26606"/>
          <ac:picMkLst>
            <pc:docMk/>
            <pc:sldMk cId="4291954956" sldId="274"/>
            <ac:picMk id="129" creationId="{3631D3C9-4C1D-4B3A-A737-E6E780042405}"/>
          </ac:picMkLst>
        </pc:picChg>
        <pc:picChg chg="add del">
          <ac:chgData name="f.barcala@alumnos.upm.es" userId="eeac262d-dd65-44fc-a572-49cc84a58f6c" providerId="ADAL" clId="{0ECCD31A-3359-4033-8123-DDA9AEA99183}" dt="2019-07-22T17:51:51.650" v="1614" actId="26606"/>
          <ac:picMkLst>
            <pc:docMk/>
            <pc:sldMk cId="4291954956" sldId="274"/>
            <ac:picMk id="136" creationId="{678E285C-BE9E-45B7-A3EE-B9792DAE9917}"/>
          </ac:picMkLst>
        </pc:picChg>
        <pc:picChg chg="add del">
          <ac:chgData name="f.barcala@alumnos.upm.es" userId="eeac262d-dd65-44fc-a572-49cc84a58f6c" providerId="ADAL" clId="{0ECCD31A-3359-4033-8123-DDA9AEA99183}" dt="2019-07-22T17:51:51.650" v="1614" actId="26606"/>
          <ac:picMkLst>
            <pc:docMk/>
            <pc:sldMk cId="4291954956" sldId="274"/>
            <ac:picMk id="196" creationId="{BDEA11A5-20BA-4650-A324-47C0465FF5A4}"/>
          </ac:picMkLst>
        </pc:picChg>
        <pc:picChg chg="add">
          <ac:chgData name="f.barcala@alumnos.upm.es" userId="eeac262d-dd65-44fc-a572-49cc84a58f6c" providerId="ADAL" clId="{0ECCD31A-3359-4033-8123-DDA9AEA99183}" dt="2019-07-22T17:51:51.904" v="1615" actId="26606"/>
          <ac:picMkLst>
            <pc:docMk/>
            <pc:sldMk cId="4291954956" sldId="274"/>
            <ac:picMk id="256" creationId="{678E285C-BE9E-45B7-A3EE-B9792DAE9917}"/>
          </ac:picMkLst>
        </pc:picChg>
        <pc:picChg chg="mod">
          <ac:chgData name="f.barcala@alumnos.upm.es" userId="eeac262d-dd65-44fc-a572-49cc84a58f6c" providerId="ADAL" clId="{0ECCD31A-3359-4033-8123-DDA9AEA99183}" dt="2019-07-22T18:02:38.107" v="1646"/>
          <ac:picMkLst>
            <pc:docMk/>
            <pc:sldMk cId="4291954956" sldId="274"/>
            <ac:picMk id="2053" creationId="{ED0D4C41-C9B8-42E3-A89D-2FE231562A73}"/>
          </ac:picMkLst>
        </pc:picChg>
      </pc:sldChg>
      <pc:sldChg chg="addSp delSp modSp mod setBg setClrOvrMap">
        <pc:chgData name="f.barcala@alumnos.upm.es" userId="eeac262d-dd65-44fc-a572-49cc84a58f6c" providerId="ADAL" clId="{0ECCD31A-3359-4033-8123-DDA9AEA99183}" dt="2019-07-22T18:38:46.570" v="1752" actId="1076"/>
        <pc:sldMkLst>
          <pc:docMk/>
          <pc:sldMk cId="1208133329" sldId="277"/>
        </pc:sldMkLst>
        <pc:spChg chg="mod">
          <ac:chgData name="f.barcala@alumnos.upm.es" userId="eeac262d-dd65-44fc-a572-49cc84a58f6c" providerId="ADAL" clId="{0ECCD31A-3359-4033-8123-DDA9AEA99183}" dt="2019-07-22T17:51:19.075" v="1604" actId="14100"/>
          <ac:spMkLst>
            <pc:docMk/>
            <pc:sldMk cId="1208133329" sldId="277"/>
            <ac:spMk id="2" creationId="{F84CAA37-B30D-4885-B0D0-B562B23BC8C2}"/>
          </ac:spMkLst>
        </pc:spChg>
        <pc:spChg chg="add del mod ord">
          <ac:chgData name="f.barcala@alumnos.upm.es" userId="eeac262d-dd65-44fc-a572-49cc84a58f6c" providerId="ADAL" clId="{0ECCD31A-3359-4033-8123-DDA9AEA99183}" dt="2019-07-22T18:31:13.371" v="1695" actId="478"/>
          <ac:spMkLst>
            <pc:docMk/>
            <pc:sldMk cId="1208133329" sldId="277"/>
            <ac:spMk id="8" creationId="{B30CEB3A-7B1A-4B09-A717-B151585ACC8F}"/>
          </ac:spMkLst>
        </pc:spChg>
        <pc:spChg chg="add del mod">
          <ac:chgData name="f.barcala@alumnos.upm.es" userId="eeac262d-dd65-44fc-a572-49cc84a58f6c" providerId="ADAL" clId="{0ECCD31A-3359-4033-8123-DDA9AEA99183}" dt="2019-07-22T18:32:34.931" v="1708" actId="478"/>
          <ac:spMkLst>
            <pc:docMk/>
            <pc:sldMk cId="1208133329" sldId="277"/>
            <ac:spMk id="11" creationId="{43C31324-8F42-4BE7-9923-F417C45958F8}"/>
          </ac:spMkLst>
        </pc:spChg>
        <pc:spChg chg="add del mod">
          <ac:chgData name="f.barcala@alumnos.upm.es" userId="eeac262d-dd65-44fc-a572-49cc84a58f6c" providerId="ADAL" clId="{0ECCD31A-3359-4033-8123-DDA9AEA99183}" dt="2019-07-22T18:37:22.763" v="1736" actId="478"/>
          <ac:spMkLst>
            <pc:docMk/>
            <pc:sldMk cId="1208133329" sldId="277"/>
            <ac:spMk id="20" creationId="{D3F05B94-7333-47F0-A31F-6870DB9B5C4F}"/>
          </ac:spMkLst>
        </pc:spChg>
        <pc:spChg chg="add del mod">
          <ac:chgData name="f.barcala@alumnos.upm.es" userId="eeac262d-dd65-44fc-a572-49cc84a58f6c" providerId="ADAL" clId="{0ECCD31A-3359-4033-8123-DDA9AEA99183}" dt="2019-07-22T18:38:10.476" v="1743" actId="478"/>
          <ac:spMkLst>
            <pc:docMk/>
            <pc:sldMk cId="1208133329" sldId="277"/>
            <ac:spMk id="23" creationId="{7D35F91B-2C95-4E8B-98A4-2EA30519AE07}"/>
          </ac:spMkLst>
        </pc:spChg>
        <pc:spChg chg="add del mod">
          <ac:chgData name="f.barcala@alumnos.upm.es" userId="eeac262d-dd65-44fc-a572-49cc84a58f6c" providerId="ADAL" clId="{0ECCD31A-3359-4033-8123-DDA9AEA99183}" dt="2019-07-22T18:38:38.276" v="1748" actId="478"/>
          <ac:spMkLst>
            <pc:docMk/>
            <pc:sldMk cId="1208133329" sldId="277"/>
            <ac:spMk id="26" creationId="{555F91A2-2E72-4219-AC76-252547FAAC28}"/>
          </ac:spMkLst>
        </pc:spChg>
        <pc:spChg chg="add del">
          <ac:chgData name="f.barcala@alumnos.upm.es" userId="eeac262d-dd65-44fc-a572-49cc84a58f6c" providerId="ADAL" clId="{0ECCD31A-3359-4033-8123-DDA9AEA99183}" dt="2019-07-22T17:50:11.767" v="1583" actId="26606"/>
          <ac:spMkLst>
            <pc:docMk/>
            <pc:sldMk cId="1208133329" sldId="277"/>
            <ac:spMk id="120" creationId="{D706AE2E-B17B-43A3-84F8-9C0FE9466CD5}"/>
          </ac:spMkLst>
        </pc:spChg>
        <pc:spChg chg="add del">
          <ac:chgData name="f.barcala@alumnos.upm.es" userId="eeac262d-dd65-44fc-a572-49cc84a58f6c" providerId="ADAL" clId="{0ECCD31A-3359-4033-8123-DDA9AEA99183}" dt="2019-07-22T17:50:11.767" v="1583" actId="26606"/>
          <ac:spMkLst>
            <pc:docMk/>
            <pc:sldMk cId="1208133329" sldId="277"/>
            <ac:spMk id="180" creationId="{5B986EF0-8540-483D-9DDE-1F168FAAC78F}"/>
          </ac:spMkLst>
        </pc:spChg>
        <pc:spChg chg="add del">
          <ac:chgData name="f.barcala@alumnos.upm.es" userId="eeac262d-dd65-44fc-a572-49cc84a58f6c" providerId="ADAL" clId="{0ECCD31A-3359-4033-8123-DDA9AEA99183}" dt="2019-07-22T17:50:11.538" v="1582" actId="26606"/>
          <ac:spMkLst>
            <pc:docMk/>
            <pc:sldMk cId="1208133329" sldId="277"/>
            <ac:spMk id="243" creationId="{81B1BC20-CC70-4C30-B9BE-C23E121CA60E}"/>
          </ac:spMkLst>
        </pc:spChg>
        <pc:spChg chg="add del">
          <ac:chgData name="f.barcala@alumnos.upm.es" userId="eeac262d-dd65-44fc-a572-49cc84a58f6c" providerId="ADAL" clId="{0ECCD31A-3359-4033-8123-DDA9AEA99183}" dt="2019-07-22T17:50:11.538" v="1582" actId="26606"/>
          <ac:spMkLst>
            <pc:docMk/>
            <pc:sldMk cId="1208133329" sldId="277"/>
            <ac:spMk id="303" creationId="{4683B8BC-85C4-41F2-9CD3-B074823B6BBD}"/>
          </ac:spMkLst>
        </pc:spChg>
        <pc:spChg chg="add del">
          <ac:chgData name="f.barcala@alumnos.upm.es" userId="eeac262d-dd65-44fc-a572-49cc84a58f6c" providerId="ADAL" clId="{0ECCD31A-3359-4033-8123-DDA9AEA99183}" dt="2019-07-22T17:50:56.363" v="1596" actId="26606"/>
          <ac:spMkLst>
            <pc:docMk/>
            <pc:sldMk cId="1208133329" sldId="277"/>
            <ac:spMk id="307" creationId="{D706AE2E-B17B-43A3-84F8-9C0FE9466CD5}"/>
          </ac:spMkLst>
        </pc:spChg>
        <pc:spChg chg="add del">
          <ac:chgData name="f.barcala@alumnos.upm.es" userId="eeac262d-dd65-44fc-a572-49cc84a58f6c" providerId="ADAL" clId="{0ECCD31A-3359-4033-8123-DDA9AEA99183}" dt="2019-07-22T17:50:56.363" v="1596" actId="26606"/>
          <ac:spMkLst>
            <pc:docMk/>
            <pc:sldMk cId="1208133329" sldId="277"/>
            <ac:spMk id="310" creationId="{5B986EF0-8540-483D-9DDE-1F168FAAC78F}"/>
          </ac:spMkLst>
        </pc:spChg>
        <pc:grpChg chg="mod">
          <ac:chgData name="f.barcala@alumnos.upm.es" userId="eeac262d-dd65-44fc-a572-49cc84a58f6c" providerId="ADAL" clId="{0ECCD31A-3359-4033-8123-DDA9AEA99183}" dt="2019-07-22T18:02:45.350" v="1647" actId="338"/>
          <ac:grpSpMkLst>
            <pc:docMk/>
            <pc:sldMk cId="1208133329" sldId="277"/>
            <ac:grpSpMk id="3" creationId="{946A973F-7E9D-47E4-9BBE-55CF2671B8F6}"/>
          </ac:grpSpMkLst>
        </pc:grpChg>
        <pc:grpChg chg="add del">
          <ac:chgData name="f.barcala@alumnos.upm.es" userId="eeac262d-dd65-44fc-a572-49cc84a58f6c" providerId="ADAL" clId="{0ECCD31A-3359-4033-8123-DDA9AEA99183}" dt="2019-07-22T17:50:11.767" v="1583" actId="26606"/>
          <ac:grpSpMkLst>
            <pc:docMk/>
            <pc:sldMk cId="1208133329" sldId="277"/>
            <ac:grpSpMk id="64" creationId="{AB86F577-8905-4B21-8AF3-C1BB3433775D}"/>
          </ac:grpSpMkLst>
        </pc:grpChg>
        <pc:grpChg chg="add del">
          <ac:chgData name="f.barcala@alumnos.upm.es" userId="eeac262d-dd65-44fc-a572-49cc84a58f6c" providerId="ADAL" clId="{0ECCD31A-3359-4033-8123-DDA9AEA99183}" dt="2019-07-22T17:50:11.767" v="1583" actId="26606"/>
          <ac:grpSpMkLst>
            <pc:docMk/>
            <pc:sldMk cId="1208133329" sldId="277"/>
            <ac:grpSpMk id="122" creationId="{CEFFB8CF-3E94-42D7-849C-841E7744B2C9}"/>
          </ac:grpSpMkLst>
        </pc:grpChg>
        <pc:grpChg chg="add del">
          <ac:chgData name="f.barcala@alumnos.upm.es" userId="eeac262d-dd65-44fc-a572-49cc84a58f6c" providerId="ADAL" clId="{0ECCD31A-3359-4033-8123-DDA9AEA99183}" dt="2019-07-22T17:50:11.538" v="1582" actId="26606"/>
          <ac:grpSpMkLst>
            <pc:docMk/>
            <pc:sldMk cId="1208133329" sldId="277"/>
            <ac:grpSpMk id="187" creationId="{AB86F577-8905-4B21-8AF3-C1BB3433775D}"/>
          </ac:grpSpMkLst>
        </pc:grpChg>
        <pc:grpChg chg="add del">
          <ac:chgData name="f.barcala@alumnos.upm.es" userId="eeac262d-dd65-44fc-a572-49cc84a58f6c" providerId="ADAL" clId="{0ECCD31A-3359-4033-8123-DDA9AEA99183}" dt="2019-07-22T17:50:11.538" v="1582" actId="26606"/>
          <ac:grpSpMkLst>
            <pc:docMk/>
            <pc:sldMk cId="1208133329" sldId="277"/>
            <ac:grpSpMk id="247" creationId="{D5E95061-A9DC-4C67-BCAF-F560690997E8}"/>
          </ac:grpSpMkLst>
        </pc:grpChg>
        <pc:grpChg chg="add del">
          <ac:chgData name="f.barcala@alumnos.upm.es" userId="eeac262d-dd65-44fc-a572-49cc84a58f6c" providerId="ADAL" clId="{0ECCD31A-3359-4033-8123-DDA9AEA99183}" dt="2019-07-22T17:50:56.363" v="1596" actId="26606"/>
          <ac:grpSpMkLst>
            <pc:docMk/>
            <pc:sldMk cId="1208133329" sldId="277"/>
            <ac:grpSpMk id="306" creationId="{AB86F577-8905-4B21-8AF3-C1BB3433775D}"/>
          </ac:grpSpMkLst>
        </pc:grpChg>
        <pc:grpChg chg="add del">
          <ac:chgData name="f.barcala@alumnos.upm.es" userId="eeac262d-dd65-44fc-a572-49cc84a58f6c" providerId="ADAL" clId="{0ECCD31A-3359-4033-8123-DDA9AEA99183}" dt="2019-07-22T17:50:56.363" v="1596" actId="26606"/>
          <ac:grpSpMkLst>
            <pc:docMk/>
            <pc:sldMk cId="1208133329" sldId="277"/>
            <ac:grpSpMk id="308" creationId="{CEFFB8CF-3E94-42D7-849C-841E7744B2C9}"/>
          </ac:grpSpMkLst>
        </pc:grpChg>
        <pc:grpChg chg="add del">
          <ac:chgData name="f.barcala@alumnos.upm.es" userId="eeac262d-dd65-44fc-a572-49cc84a58f6c" providerId="ADAL" clId="{0ECCD31A-3359-4033-8123-DDA9AEA99183}" dt="2019-07-22T17:50:56.288" v="1595" actId="26606"/>
          <ac:grpSpMkLst>
            <pc:docMk/>
            <pc:sldMk cId="1208133329" sldId="277"/>
            <ac:grpSpMk id="317" creationId="{AB86F577-8905-4B21-8AF3-C1BB3433775D}"/>
          </ac:grpSpMkLst>
        </pc:grpChg>
        <pc:grpChg chg="add">
          <ac:chgData name="f.barcala@alumnos.upm.es" userId="eeac262d-dd65-44fc-a572-49cc84a58f6c" providerId="ADAL" clId="{0ECCD31A-3359-4033-8123-DDA9AEA99183}" dt="2019-07-22T17:50:56.363" v="1596" actId="26606"/>
          <ac:grpSpMkLst>
            <pc:docMk/>
            <pc:sldMk cId="1208133329" sldId="277"/>
            <ac:grpSpMk id="374" creationId="{AB86F577-8905-4B21-8AF3-C1BB3433775D}"/>
          </ac:grpSpMkLst>
        </pc:grpChg>
        <pc:picChg chg="add mod ord modCrop">
          <ac:chgData name="f.barcala@alumnos.upm.es" userId="eeac262d-dd65-44fc-a572-49cc84a58f6c" providerId="ADAL" clId="{0ECCD31A-3359-4033-8123-DDA9AEA99183}" dt="2019-07-22T18:31:58.411" v="1701" actId="1076"/>
          <ac:picMkLst>
            <pc:docMk/>
            <pc:sldMk cId="1208133329" sldId="277"/>
            <ac:picMk id="6" creationId="{982F457E-5473-47DB-B1BD-4A05BC8A0A5F}"/>
          </ac:picMkLst>
        </pc:picChg>
        <pc:picChg chg="del mod">
          <ac:chgData name="f.barcala@alumnos.upm.es" userId="eeac262d-dd65-44fc-a572-49cc84a58f6c" providerId="ADAL" clId="{0ECCD31A-3359-4033-8123-DDA9AEA99183}" dt="2019-07-22T18:02:45.350" v="1647" actId="338"/>
          <ac:picMkLst>
            <pc:docMk/>
            <pc:sldMk cId="1208133329" sldId="277"/>
            <ac:picMk id="7" creationId="{6D91DF20-A004-4649-96BB-7CC20D078FA1}"/>
          </ac:picMkLst>
        </pc:picChg>
        <pc:picChg chg="add del mod">
          <ac:chgData name="f.barcala@alumnos.upm.es" userId="eeac262d-dd65-44fc-a572-49cc84a58f6c" providerId="ADAL" clId="{0ECCD31A-3359-4033-8123-DDA9AEA99183}" dt="2019-07-22T18:33:03" v="1714" actId="1076"/>
          <ac:picMkLst>
            <pc:docMk/>
            <pc:sldMk cId="1208133329" sldId="277"/>
            <ac:picMk id="10" creationId="{EFBA3E9B-B4BF-4C48-AD31-7F78721FA95D}"/>
          </ac:picMkLst>
        </pc:picChg>
        <pc:picChg chg="add del mod">
          <ac:chgData name="f.barcala@alumnos.upm.es" userId="eeac262d-dd65-44fc-a572-49cc84a58f6c" providerId="ADAL" clId="{0ECCD31A-3359-4033-8123-DDA9AEA99183}" dt="2019-07-22T18:35:20.630" v="1719" actId="478"/>
          <ac:picMkLst>
            <pc:docMk/>
            <pc:sldMk cId="1208133329" sldId="277"/>
            <ac:picMk id="13" creationId="{081CE6C4-303B-45A8-9089-3C0EE2A52ABB}"/>
          </ac:picMkLst>
        </pc:picChg>
        <pc:picChg chg="add del mod">
          <ac:chgData name="f.barcala@alumnos.upm.es" userId="eeac262d-dd65-44fc-a572-49cc84a58f6c" providerId="ADAL" clId="{0ECCD31A-3359-4033-8123-DDA9AEA99183}" dt="2019-07-22T18:35:20.630" v="1719" actId="478"/>
          <ac:picMkLst>
            <pc:docMk/>
            <pc:sldMk cId="1208133329" sldId="277"/>
            <ac:picMk id="15" creationId="{2960B8BA-6EA4-441E-8A0B-CAAC54EFB24D}"/>
          </ac:picMkLst>
        </pc:picChg>
        <pc:picChg chg="add mod modCrop">
          <ac:chgData name="f.barcala@alumnos.upm.es" userId="eeac262d-dd65-44fc-a572-49cc84a58f6c" providerId="ADAL" clId="{0ECCD31A-3359-4033-8123-DDA9AEA99183}" dt="2019-07-22T18:36:38.464" v="1730" actId="1076"/>
          <ac:picMkLst>
            <pc:docMk/>
            <pc:sldMk cId="1208133329" sldId="277"/>
            <ac:picMk id="17" creationId="{2558E8F0-08E0-4CDE-A461-D7DF64585D5A}"/>
          </ac:picMkLst>
        </pc:picChg>
        <pc:picChg chg="add mod">
          <ac:chgData name="f.barcala@alumnos.upm.es" userId="eeac262d-dd65-44fc-a572-49cc84a58f6c" providerId="ADAL" clId="{0ECCD31A-3359-4033-8123-DDA9AEA99183}" dt="2019-07-22T18:37:24.287" v="1737" actId="1076"/>
          <ac:picMkLst>
            <pc:docMk/>
            <pc:sldMk cId="1208133329" sldId="277"/>
            <ac:picMk id="19" creationId="{CB02FD25-77D1-4D4D-9A99-B08ED6F6D9D0}"/>
          </ac:picMkLst>
        </pc:picChg>
        <pc:picChg chg="add del mod">
          <ac:chgData name="f.barcala@alumnos.upm.es" userId="eeac262d-dd65-44fc-a572-49cc84a58f6c" providerId="ADAL" clId="{0ECCD31A-3359-4033-8123-DDA9AEA99183}" dt="2019-07-22T18:38:10.476" v="1743" actId="478"/>
          <ac:picMkLst>
            <pc:docMk/>
            <pc:sldMk cId="1208133329" sldId="277"/>
            <ac:picMk id="22" creationId="{F9158607-B00B-41EE-B8D3-1806D30C3242}"/>
          </ac:picMkLst>
        </pc:picChg>
        <pc:picChg chg="add mod">
          <ac:chgData name="f.barcala@alumnos.upm.es" userId="eeac262d-dd65-44fc-a572-49cc84a58f6c" providerId="ADAL" clId="{0ECCD31A-3359-4033-8123-DDA9AEA99183}" dt="2019-07-22T18:38:46.570" v="1752" actId="1076"/>
          <ac:picMkLst>
            <pc:docMk/>
            <pc:sldMk cId="1208133329" sldId="277"/>
            <ac:picMk id="25" creationId="{FEBB0FAC-9997-403F-8C3E-F3244457D84C}"/>
          </ac:picMkLst>
        </pc:picChg>
        <pc:picChg chg="add del">
          <ac:chgData name="f.barcala@alumnos.upm.es" userId="eeac262d-dd65-44fc-a572-49cc84a58f6c" providerId="ADAL" clId="{0ECCD31A-3359-4033-8123-DDA9AEA99183}" dt="2019-07-22T17:50:11.767" v="1583" actId="26606"/>
          <ac:picMkLst>
            <pc:docMk/>
            <pc:sldMk cId="1208133329" sldId="277"/>
            <ac:picMk id="62" creationId="{678E285C-BE9E-45B7-A3EE-B9792DAE9917}"/>
          </ac:picMkLst>
        </pc:picChg>
        <pc:picChg chg="add del">
          <ac:chgData name="f.barcala@alumnos.upm.es" userId="eeac262d-dd65-44fc-a572-49cc84a58f6c" providerId="ADAL" clId="{0ECCD31A-3359-4033-8123-DDA9AEA99183}" dt="2019-07-22T17:50:11.767" v="1583" actId="26606"/>
          <ac:picMkLst>
            <pc:docMk/>
            <pc:sldMk cId="1208133329" sldId="277"/>
            <ac:picMk id="178" creationId="{3631D3C9-4C1D-4B3A-A737-E6E780042405}"/>
          </ac:picMkLst>
        </pc:picChg>
        <pc:picChg chg="add del">
          <ac:chgData name="f.barcala@alumnos.upm.es" userId="eeac262d-dd65-44fc-a572-49cc84a58f6c" providerId="ADAL" clId="{0ECCD31A-3359-4033-8123-DDA9AEA99183}" dt="2019-07-22T17:50:11.538" v="1582" actId="26606"/>
          <ac:picMkLst>
            <pc:docMk/>
            <pc:sldMk cId="1208133329" sldId="277"/>
            <ac:picMk id="185" creationId="{678E285C-BE9E-45B7-A3EE-B9792DAE9917}"/>
          </ac:picMkLst>
        </pc:picChg>
        <pc:picChg chg="add del">
          <ac:chgData name="f.barcala@alumnos.upm.es" userId="eeac262d-dd65-44fc-a572-49cc84a58f6c" providerId="ADAL" clId="{0ECCD31A-3359-4033-8123-DDA9AEA99183}" dt="2019-07-22T17:50:11.538" v="1582" actId="26606"/>
          <ac:picMkLst>
            <pc:docMk/>
            <pc:sldMk cId="1208133329" sldId="277"/>
            <ac:picMk id="245" creationId="{BED7CCD5-D3A4-4162-9CC4-03DF5AB89D07}"/>
          </ac:picMkLst>
        </pc:picChg>
        <pc:picChg chg="add del">
          <ac:chgData name="f.barcala@alumnos.upm.es" userId="eeac262d-dd65-44fc-a572-49cc84a58f6c" providerId="ADAL" clId="{0ECCD31A-3359-4033-8123-DDA9AEA99183}" dt="2019-07-22T17:50:56.363" v="1596" actId="26606"/>
          <ac:picMkLst>
            <pc:docMk/>
            <pc:sldMk cId="1208133329" sldId="277"/>
            <ac:picMk id="301" creationId="{3631D3C9-4C1D-4B3A-A737-E6E780042405}"/>
          </ac:picMkLst>
        </pc:picChg>
        <pc:picChg chg="add del">
          <ac:chgData name="f.barcala@alumnos.upm.es" userId="eeac262d-dd65-44fc-a572-49cc84a58f6c" providerId="ADAL" clId="{0ECCD31A-3359-4033-8123-DDA9AEA99183}" dt="2019-07-22T17:50:56.363" v="1596" actId="26606"/>
          <ac:picMkLst>
            <pc:docMk/>
            <pc:sldMk cId="1208133329" sldId="277"/>
            <ac:picMk id="305" creationId="{678E285C-BE9E-45B7-A3EE-B9792DAE9917}"/>
          </ac:picMkLst>
        </pc:picChg>
        <pc:picChg chg="add mod">
          <ac:chgData name="f.barcala@alumnos.upm.es" userId="eeac262d-dd65-44fc-a572-49cc84a58f6c" providerId="ADAL" clId="{0ECCD31A-3359-4033-8123-DDA9AEA99183}" dt="2019-07-22T18:33:00.094" v="1713" actId="1076"/>
          <ac:picMkLst>
            <pc:docMk/>
            <pc:sldMk cId="1208133329" sldId="277"/>
            <ac:picMk id="311" creationId="{95B3C024-E7DD-4853-A428-5FA931D4E553}"/>
          </ac:picMkLst>
        </pc:picChg>
        <pc:picChg chg="add del">
          <ac:chgData name="f.barcala@alumnos.upm.es" userId="eeac262d-dd65-44fc-a572-49cc84a58f6c" providerId="ADAL" clId="{0ECCD31A-3359-4033-8123-DDA9AEA99183}" dt="2019-07-22T17:50:56.288" v="1595" actId="26606"/>
          <ac:picMkLst>
            <pc:docMk/>
            <pc:sldMk cId="1208133329" sldId="277"/>
            <ac:picMk id="315" creationId="{678E285C-BE9E-45B7-A3EE-B9792DAE9917}"/>
          </ac:picMkLst>
        </pc:picChg>
        <pc:picChg chg="add">
          <ac:chgData name="f.barcala@alumnos.upm.es" userId="eeac262d-dd65-44fc-a572-49cc84a58f6c" providerId="ADAL" clId="{0ECCD31A-3359-4033-8123-DDA9AEA99183}" dt="2019-07-22T17:50:56.363" v="1596" actId="26606"/>
          <ac:picMkLst>
            <pc:docMk/>
            <pc:sldMk cId="1208133329" sldId="277"/>
            <ac:picMk id="373" creationId="{678E285C-BE9E-45B7-A3EE-B9792DAE9917}"/>
          </ac:picMkLst>
        </pc:picChg>
        <pc:picChg chg="mod">
          <ac:chgData name="f.barcala@alumnos.upm.es" userId="eeac262d-dd65-44fc-a572-49cc84a58f6c" providerId="ADAL" clId="{0ECCD31A-3359-4033-8123-DDA9AEA99183}" dt="2019-07-22T18:02:51.040" v="1648"/>
          <ac:picMkLst>
            <pc:docMk/>
            <pc:sldMk cId="1208133329" sldId="277"/>
            <ac:picMk id="3077" creationId="{FAFF8B14-8BF5-495F-AA02-FCC3F8C86BD4}"/>
          </ac:picMkLst>
        </pc:picChg>
      </pc:sldChg>
      <pc:sldChg chg="modSp">
        <pc:chgData name="f.barcala@alumnos.upm.es" userId="eeac262d-dd65-44fc-a572-49cc84a58f6c" providerId="ADAL" clId="{0ECCD31A-3359-4033-8123-DDA9AEA99183}" dt="2019-07-22T17:53:30.787" v="1635"/>
        <pc:sldMkLst>
          <pc:docMk/>
          <pc:sldMk cId="1887540956" sldId="279"/>
        </pc:sldMkLst>
        <pc:spChg chg="mod">
          <ac:chgData name="f.barcala@alumnos.upm.es" userId="eeac262d-dd65-44fc-a572-49cc84a58f6c" providerId="ADAL" clId="{0ECCD31A-3359-4033-8123-DDA9AEA99183}" dt="2019-07-22T17:52:41.529" v="1632" actId="1076"/>
          <ac:spMkLst>
            <pc:docMk/>
            <pc:sldMk cId="1887540956" sldId="279"/>
            <ac:spMk id="2" creationId="{B7F95978-EB5B-47B5-8116-1D1ED52F7E97}"/>
          </ac:spMkLst>
        </pc:spChg>
        <pc:picChg chg="mod">
          <ac:chgData name="f.barcala@alumnos.upm.es" userId="eeac262d-dd65-44fc-a572-49cc84a58f6c" providerId="ADAL" clId="{0ECCD31A-3359-4033-8123-DDA9AEA99183}" dt="2019-07-22T17:53:30.787" v="1635"/>
          <ac:picMkLst>
            <pc:docMk/>
            <pc:sldMk cId="1887540956" sldId="279"/>
            <ac:picMk id="71" creationId="{96DFE920-B147-4103-9D71-267AC9707335}"/>
          </ac:picMkLst>
        </pc:picChg>
      </pc:sldChg>
      <pc:sldChg chg="addSp delSp modSp">
        <pc:chgData name="f.barcala@alumnos.upm.es" userId="eeac262d-dd65-44fc-a572-49cc84a58f6c" providerId="ADAL" clId="{0ECCD31A-3359-4033-8123-DDA9AEA99183}" dt="2019-07-22T18:02:17.353" v="1644"/>
        <pc:sldMkLst>
          <pc:docMk/>
          <pc:sldMk cId="412165275" sldId="281"/>
        </pc:sldMkLst>
        <pc:grpChg chg="del mod">
          <ac:chgData name="f.barcala@alumnos.upm.es" userId="eeac262d-dd65-44fc-a572-49cc84a58f6c" providerId="ADAL" clId="{0ECCD31A-3359-4033-8123-DDA9AEA99183}" dt="2019-07-22T18:01:46.465" v="1637" actId="478"/>
          <ac:grpSpMkLst>
            <pc:docMk/>
            <pc:sldMk cId="412165275" sldId="281"/>
            <ac:grpSpMk id="3" creationId="{8C6034F7-88ED-49F8-A9A3-B540182399A1}"/>
          </ac:grpSpMkLst>
        </pc:grpChg>
        <pc:picChg chg="del">
          <ac:chgData name="f.barcala@alumnos.upm.es" userId="eeac262d-dd65-44fc-a572-49cc84a58f6c" providerId="ADAL" clId="{0ECCD31A-3359-4033-8123-DDA9AEA99183}" dt="2019-07-22T18:01:15.580" v="1636" actId="338"/>
          <ac:picMkLst>
            <pc:docMk/>
            <pc:sldMk cId="412165275" sldId="281"/>
            <ac:picMk id="4" creationId="{B933E888-C2BD-4B4D-AFEA-F605905180F1}"/>
          </ac:picMkLst>
        </pc:picChg>
        <pc:picChg chg="add mod">
          <ac:chgData name="f.barcala@alumnos.upm.es" userId="eeac262d-dd65-44fc-a572-49cc84a58f6c" providerId="ADAL" clId="{0ECCD31A-3359-4033-8123-DDA9AEA99183}" dt="2019-07-22T18:02:17.353" v="1644"/>
          <ac:picMkLst>
            <pc:docMk/>
            <pc:sldMk cId="412165275" sldId="281"/>
            <ac:picMk id="7" creationId="{6CA06208-7289-4519-992C-6F3DFFED3A83}"/>
          </ac:picMkLst>
        </pc:picChg>
      </pc:sldChg>
      <pc:sldChg chg="addSp delSp modSp mod setBg">
        <pc:chgData name="f.barcala@alumnos.upm.es" userId="eeac262d-dd65-44fc-a572-49cc84a58f6c" providerId="ADAL" clId="{0ECCD31A-3359-4033-8123-DDA9AEA99183}" dt="2019-07-22T19:50:22.201" v="1753" actId="478"/>
        <pc:sldMkLst>
          <pc:docMk/>
          <pc:sldMk cId="4004317158" sldId="288"/>
        </pc:sldMkLst>
        <pc:spChg chg="mod">
          <ac:chgData name="f.barcala@alumnos.upm.es" userId="eeac262d-dd65-44fc-a572-49cc84a58f6c" providerId="ADAL" clId="{0ECCD31A-3359-4033-8123-DDA9AEA99183}" dt="2019-07-22T17:46:18.843" v="1436" actId="26606"/>
          <ac:spMkLst>
            <pc:docMk/>
            <pc:sldMk cId="4004317158" sldId="288"/>
            <ac:spMk id="2" creationId="{B7F95978-EB5B-47B5-8116-1D1ED52F7E97}"/>
          </ac:spMkLst>
        </pc:spChg>
        <pc:spChg chg="add del mod">
          <ac:chgData name="f.barcala@alumnos.upm.es" userId="eeac262d-dd65-44fc-a572-49cc84a58f6c" providerId="ADAL" clId="{0ECCD31A-3359-4033-8123-DDA9AEA99183}" dt="2019-07-22T17:46:18.843" v="1436" actId="26606"/>
          <ac:spMkLst>
            <pc:docMk/>
            <pc:sldMk cId="4004317158" sldId="288"/>
            <ac:spMk id="3" creationId="{C2F94926-FFE0-4044-B3C1-3E0A915F57DF}"/>
          </ac:spMkLst>
        </pc:spChg>
        <pc:spChg chg="add del">
          <ac:chgData name="f.barcala@alumnos.upm.es" userId="eeac262d-dd65-44fc-a572-49cc84a58f6c" providerId="ADAL" clId="{0ECCD31A-3359-4033-8123-DDA9AEA99183}" dt="2019-07-22T17:46:18.843" v="1436" actId="26606"/>
          <ac:spMkLst>
            <pc:docMk/>
            <pc:sldMk cId="4004317158" sldId="288"/>
            <ac:spMk id="65" creationId="{B7D4B16D-600A-41A1-8B1B-3727C56C0C9B}"/>
          </ac:spMkLst>
        </pc:spChg>
        <pc:grpChg chg="add del">
          <ac:chgData name="f.barcala@alumnos.upm.es" userId="eeac262d-dd65-44fc-a572-49cc84a58f6c" providerId="ADAL" clId="{0ECCD31A-3359-4033-8123-DDA9AEA99183}" dt="2019-07-22T17:46:18.843" v="1436" actId="26606"/>
          <ac:grpSpMkLst>
            <pc:docMk/>
            <pc:sldMk cId="4004317158" sldId="288"/>
            <ac:grpSpMk id="9" creationId="{FF5EAD09-B81D-415F-8BCF-73C81AE05F21}"/>
          </ac:grpSpMkLst>
        </pc:grpChg>
        <pc:grpChg chg="add del">
          <ac:chgData name="f.barcala@alumnos.upm.es" userId="eeac262d-dd65-44fc-a572-49cc84a58f6c" providerId="ADAL" clId="{0ECCD31A-3359-4033-8123-DDA9AEA99183}" dt="2019-07-22T17:46:18.843" v="1436" actId="26606"/>
          <ac:grpSpMkLst>
            <pc:docMk/>
            <pc:sldMk cId="4004317158" sldId="288"/>
            <ac:grpSpMk id="67" creationId="{DE7C35E0-BD19-4AFC-81BF-7A7507E9C94D}"/>
          </ac:grpSpMkLst>
        </pc:grpChg>
        <pc:graphicFrameChg chg="add del">
          <ac:chgData name="f.barcala@alumnos.upm.es" userId="eeac262d-dd65-44fc-a572-49cc84a58f6c" providerId="ADAL" clId="{0ECCD31A-3359-4033-8123-DDA9AEA99183}" dt="2019-07-22T17:46:18.768" v="1435" actId="26606"/>
          <ac:graphicFrameMkLst>
            <pc:docMk/>
            <pc:sldMk cId="4004317158" sldId="288"/>
            <ac:graphicFrameMk id="127" creationId="{934B4DE2-0C36-457A-9E5C-84DD66F2A0F8}"/>
          </ac:graphicFrameMkLst>
        </pc:graphicFrameChg>
        <pc:graphicFrameChg chg="add mod">
          <ac:chgData name="f.barcala@alumnos.upm.es" userId="eeac262d-dd65-44fc-a572-49cc84a58f6c" providerId="ADAL" clId="{0ECCD31A-3359-4033-8123-DDA9AEA99183}" dt="2019-07-22T19:50:22.201" v="1753" actId="478"/>
          <ac:graphicFrameMkLst>
            <pc:docMk/>
            <pc:sldMk cId="4004317158" sldId="288"/>
            <ac:graphicFrameMk id="129" creationId="{5B1F247E-5A88-4EE3-978B-FF40A16C281A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7:46:18.843" v="1436" actId="26606"/>
          <ac:picMkLst>
            <pc:docMk/>
            <pc:sldMk cId="4004317158" sldId="288"/>
            <ac:picMk id="7" creationId="{9ACD3AF8-B16E-4174-8C1A-41F683C4AF8A}"/>
          </ac:picMkLst>
        </pc:picChg>
        <pc:picChg chg="add del">
          <ac:chgData name="f.barcala@alumnos.upm.es" userId="eeac262d-dd65-44fc-a572-49cc84a58f6c" providerId="ADAL" clId="{0ECCD31A-3359-4033-8123-DDA9AEA99183}" dt="2019-07-22T17:46:18.843" v="1436" actId="26606"/>
          <ac:picMkLst>
            <pc:docMk/>
            <pc:sldMk cId="4004317158" sldId="288"/>
            <ac:picMk id="123" creationId="{51039561-92F9-40EE-900B-6AA0F58042A4}"/>
          </ac:picMkLst>
        </pc:picChg>
        <pc:cxnChg chg="add del">
          <ac:chgData name="f.barcala@alumnos.upm.es" userId="eeac262d-dd65-44fc-a572-49cc84a58f6c" providerId="ADAL" clId="{0ECCD31A-3359-4033-8123-DDA9AEA99183}" dt="2019-07-22T17:46:18.843" v="1436" actId="26606"/>
          <ac:cxnSpMkLst>
            <pc:docMk/>
            <pc:sldMk cId="4004317158" sldId="288"/>
            <ac:cxnSpMk id="125" creationId="{D902DA06-324A-48CE-8C20-94535480A632}"/>
          </ac:cxnSpMkLst>
        </pc:cxnChg>
      </pc:sldChg>
      <pc:sldChg chg="modSp">
        <pc:chgData name="f.barcala@alumnos.upm.es" userId="eeac262d-dd65-44fc-a572-49cc84a58f6c" providerId="ADAL" clId="{0ECCD31A-3359-4033-8123-DDA9AEA99183}" dt="2019-07-22T16:52:32.940" v="116" actId="122"/>
        <pc:sldMkLst>
          <pc:docMk/>
          <pc:sldMk cId="388198969" sldId="291"/>
        </pc:sldMkLst>
        <pc:spChg chg="mod">
          <ac:chgData name="f.barcala@alumnos.upm.es" userId="eeac262d-dd65-44fc-a572-49cc84a58f6c" providerId="ADAL" clId="{0ECCD31A-3359-4033-8123-DDA9AEA99183}" dt="2019-07-22T16:52:32.940" v="116" actId="122"/>
          <ac:spMkLst>
            <pc:docMk/>
            <pc:sldMk cId="388198969" sldId="291"/>
            <ac:spMk id="2" creationId="{8579E253-D62B-4EAD-B5F2-67FFF79238AC}"/>
          </ac:spMkLst>
        </pc:spChg>
      </pc:sldChg>
      <pc:sldChg chg="addSp delSp modSp add mod setBg setClrOvrMap">
        <pc:chgData name="f.barcala@alumnos.upm.es" userId="eeac262d-dd65-44fc-a572-49cc84a58f6c" providerId="ADAL" clId="{0ECCD31A-3359-4033-8123-DDA9AEA99183}" dt="2019-07-22T16:56:52.513" v="232" actId="26606"/>
        <pc:sldMkLst>
          <pc:docMk/>
          <pc:sldMk cId="90708322" sldId="292"/>
        </pc:sldMkLst>
        <pc:spChg chg="mod">
          <ac:chgData name="f.barcala@alumnos.upm.es" userId="eeac262d-dd65-44fc-a572-49cc84a58f6c" providerId="ADAL" clId="{0ECCD31A-3359-4033-8123-DDA9AEA99183}" dt="2019-07-22T16:56:52.513" v="232" actId="26606"/>
          <ac:spMkLst>
            <pc:docMk/>
            <pc:sldMk cId="90708322" sldId="292"/>
            <ac:spMk id="2" creationId="{C394AC48-ACAB-49A1-BFFB-20CEE5214BDA}"/>
          </ac:spMkLst>
        </pc:spChg>
        <pc:spChg chg="add del mod">
          <ac:chgData name="f.barcala@alumnos.upm.es" userId="eeac262d-dd65-44fc-a572-49cc84a58f6c" providerId="ADAL" clId="{0ECCD31A-3359-4033-8123-DDA9AEA99183}" dt="2019-07-22T16:56:52.513" v="232" actId="26606"/>
          <ac:spMkLst>
            <pc:docMk/>
            <pc:sldMk cId="90708322" sldId="292"/>
            <ac:spMk id="3" creationId="{5FA7CED7-F79A-47F1-87B4-42817177193E}"/>
          </ac:spMkLst>
        </pc:spChg>
        <pc:spChg chg="add del">
          <ac:chgData name="f.barcala@alumnos.upm.es" userId="eeac262d-dd65-44fc-a572-49cc84a58f6c" providerId="ADAL" clId="{0ECCD31A-3359-4033-8123-DDA9AEA99183}" dt="2019-07-22T16:56:37.043" v="225" actId="26606"/>
          <ac:spMkLst>
            <pc:docMk/>
            <pc:sldMk cId="90708322" sldId="292"/>
            <ac:spMk id="8" creationId="{E978A47D-4F17-40FE-AB70-7AF78A9575EB}"/>
          </ac:spMkLst>
        </pc:spChg>
        <pc:spChg chg="add del">
          <ac:chgData name="f.barcala@alumnos.upm.es" userId="eeac262d-dd65-44fc-a572-49cc84a58f6c" providerId="ADAL" clId="{0ECCD31A-3359-4033-8123-DDA9AEA99183}" dt="2019-07-22T16:56:33.518" v="223" actId="26606"/>
          <ac:spMkLst>
            <pc:docMk/>
            <pc:sldMk cId="90708322" sldId="292"/>
            <ac:spMk id="10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6:56:33.518" v="223" actId="26606"/>
          <ac:spMkLst>
            <pc:docMk/>
            <pc:sldMk cId="90708322" sldId="292"/>
            <ac:spMk id="43" creationId="{B53044DC-4918-43DA-B49D-91673C6C9485}"/>
          </ac:spMkLst>
        </pc:spChg>
        <pc:spChg chg="add del">
          <ac:chgData name="f.barcala@alumnos.upm.es" userId="eeac262d-dd65-44fc-a572-49cc84a58f6c" providerId="ADAL" clId="{0ECCD31A-3359-4033-8123-DDA9AEA99183}" dt="2019-07-22T16:56:37.043" v="225" actId="26606"/>
          <ac:spMkLst>
            <pc:docMk/>
            <pc:sldMk cId="90708322" sldId="292"/>
            <ac:spMk id="78" creationId="{5FA7CED7-F79A-47F1-87B4-42817177193E}"/>
          </ac:spMkLst>
        </pc:spChg>
        <pc:spChg chg="add del">
          <ac:chgData name="f.barcala@alumnos.upm.es" userId="eeac262d-dd65-44fc-a572-49cc84a58f6c" providerId="ADAL" clId="{0ECCD31A-3359-4033-8123-DDA9AEA99183}" dt="2019-07-22T16:56:40.538" v="227" actId="26606"/>
          <ac:spMkLst>
            <pc:docMk/>
            <pc:sldMk cId="90708322" sldId="292"/>
            <ac:spMk id="83" creationId="{E79AA19A-D2E5-47F2-AF0A-1AF60D42CCBD}"/>
          </ac:spMkLst>
        </pc:spChg>
        <pc:spChg chg="add del">
          <ac:chgData name="f.barcala@alumnos.upm.es" userId="eeac262d-dd65-44fc-a572-49cc84a58f6c" providerId="ADAL" clId="{0ECCD31A-3359-4033-8123-DDA9AEA99183}" dt="2019-07-22T16:56:40.538" v="227" actId="26606"/>
          <ac:spMkLst>
            <pc:docMk/>
            <pc:sldMk cId="90708322" sldId="292"/>
            <ac:spMk id="87" creationId="{092ADBCF-B973-4C52-B740-4963E95B35C5}"/>
          </ac:spMkLst>
        </pc:spChg>
        <pc:spChg chg="add del">
          <ac:chgData name="f.barcala@alumnos.upm.es" userId="eeac262d-dd65-44fc-a572-49cc84a58f6c" providerId="ADAL" clId="{0ECCD31A-3359-4033-8123-DDA9AEA99183}" dt="2019-07-22T16:56:41.462" v="229" actId="26606"/>
          <ac:spMkLst>
            <pc:docMk/>
            <pc:sldMk cId="90708322" sldId="292"/>
            <ac:spMk id="91" creationId="{2EEF4763-EB4A-4A35-89EB-AD2763B48C3B}"/>
          </ac:spMkLst>
        </pc:spChg>
        <pc:spChg chg="add del">
          <ac:chgData name="f.barcala@alumnos.upm.es" userId="eeac262d-dd65-44fc-a572-49cc84a58f6c" providerId="ADAL" clId="{0ECCD31A-3359-4033-8123-DDA9AEA99183}" dt="2019-07-22T16:56:52.462" v="231" actId="26606"/>
          <ac:spMkLst>
            <pc:docMk/>
            <pc:sldMk cId="90708322" sldId="292"/>
            <ac:spMk id="94" creationId="{E79AA19A-D2E5-47F2-AF0A-1AF60D42CCBD}"/>
          </ac:spMkLst>
        </pc:spChg>
        <pc:spChg chg="add del">
          <ac:chgData name="f.barcala@alumnos.upm.es" userId="eeac262d-dd65-44fc-a572-49cc84a58f6c" providerId="ADAL" clId="{0ECCD31A-3359-4033-8123-DDA9AEA99183}" dt="2019-07-22T16:56:52.462" v="231" actId="26606"/>
          <ac:spMkLst>
            <pc:docMk/>
            <pc:sldMk cId="90708322" sldId="292"/>
            <ac:spMk id="99" creationId="{092ADBCF-B973-4C52-B740-4963E95B35C5}"/>
          </ac:spMkLst>
        </pc:spChg>
        <pc:grpChg chg="add del">
          <ac:chgData name="f.barcala@alumnos.upm.es" userId="eeac262d-dd65-44fc-a572-49cc84a58f6c" providerId="ADAL" clId="{0ECCD31A-3359-4033-8123-DDA9AEA99183}" dt="2019-07-22T16:56:33.518" v="223" actId="26606"/>
          <ac:grpSpMkLst>
            <pc:docMk/>
            <pc:sldMk cId="90708322" sldId="292"/>
            <ac:grpSpMk id="12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6:56:40.538" v="227" actId="26606"/>
          <ac:grpSpMkLst>
            <pc:docMk/>
            <pc:sldMk cId="90708322" sldId="292"/>
            <ac:grpSpMk id="14" creationId="{81F2BFD0-D896-4BA3-BA8F-0C866BD0246E}"/>
          </ac:grpSpMkLst>
        </pc:grpChg>
        <pc:grpChg chg="add del">
          <ac:chgData name="f.barcala@alumnos.upm.es" userId="eeac262d-dd65-44fc-a572-49cc84a58f6c" providerId="ADAL" clId="{0ECCD31A-3359-4033-8123-DDA9AEA99183}" dt="2019-07-22T16:56:33.518" v="223" actId="26606"/>
          <ac:grpSpMkLst>
            <pc:docMk/>
            <pc:sldMk cId="90708322" sldId="292"/>
            <ac:grpSpMk id="45" creationId="{1DCE6B36-1420-43AB-86CF-4E653A517B9C}"/>
          </ac:grpSpMkLst>
        </pc:grpChg>
        <pc:grpChg chg="add del">
          <ac:chgData name="f.barcala@alumnos.upm.es" userId="eeac262d-dd65-44fc-a572-49cc84a58f6c" providerId="ADAL" clId="{0ECCD31A-3359-4033-8123-DDA9AEA99183}" dt="2019-07-22T16:56:37.043" v="225" actId="26606"/>
          <ac:grpSpMkLst>
            <pc:docMk/>
            <pc:sldMk cId="90708322" sldId="292"/>
            <ac:grpSpMk id="76" creationId="{85BE3A7E-6A3F-401E-A025-BBB8FDB8DD30}"/>
          </ac:grpSpMkLst>
        </pc:grpChg>
        <pc:grpChg chg="add del">
          <ac:chgData name="f.barcala@alumnos.upm.es" userId="eeac262d-dd65-44fc-a572-49cc84a58f6c" providerId="ADAL" clId="{0ECCD31A-3359-4033-8123-DDA9AEA99183}" dt="2019-07-22T16:56:37.043" v="225" actId="26606"/>
          <ac:grpSpMkLst>
            <pc:docMk/>
            <pc:sldMk cId="90708322" sldId="292"/>
            <ac:grpSpMk id="79" creationId="{F4E035BE-9FF4-43D3-BC25-CF582D7FF85E}"/>
          </ac:grpSpMkLst>
        </pc:grpChg>
        <pc:grpChg chg="add del">
          <ac:chgData name="f.barcala@alumnos.upm.es" userId="eeac262d-dd65-44fc-a572-49cc84a58f6c" providerId="ADAL" clId="{0ECCD31A-3359-4033-8123-DDA9AEA99183}" dt="2019-07-22T16:56:40.538" v="227" actId="26606"/>
          <ac:grpSpMkLst>
            <pc:docMk/>
            <pc:sldMk cId="90708322" sldId="292"/>
            <ac:grpSpMk id="88" creationId="{3FDD94EF-2C73-4E4C-8332-A75D8AC6BE3E}"/>
          </ac:grpSpMkLst>
        </pc:grpChg>
        <pc:grpChg chg="add del">
          <ac:chgData name="f.barcala@alumnos.upm.es" userId="eeac262d-dd65-44fc-a572-49cc84a58f6c" providerId="ADAL" clId="{0ECCD31A-3359-4033-8123-DDA9AEA99183}" dt="2019-07-22T16:56:52.462" v="231" actId="26606"/>
          <ac:grpSpMkLst>
            <pc:docMk/>
            <pc:sldMk cId="90708322" sldId="292"/>
            <ac:grpSpMk id="96" creationId="{81F2BFD0-D896-4BA3-BA8F-0C866BD0246E}"/>
          </ac:grpSpMkLst>
        </pc:grpChg>
        <pc:grpChg chg="add del">
          <ac:chgData name="f.barcala@alumnos.upm.es" userId="eeac262d-dd65-44fc-a572-49cc84a58f6c" providerId="ADAL" clId="{0ECCD31A-3359-4033-8123-DDA9AEA99183}" dt="2019-07-22T16:56:52.462" v="231" actId="26606"/>
          <ac:grpSpMkLst>
            <pc:docMk/>
            <pc:sldMk cId="90708322" sldId="292"/>
            <ac:grpSpMk id="100" creationId="{3FDD94EF-2C73-4E4C-8332-A75D8AC6BE3E}"/>
          </ac:grpSpMkLst>
        </pc:grpChg>
        <pc:graphicFrameChg chg="add del">
          <ac:chgData name="f.barcala@alumnos.upm.es" userId="eeac262d-dd65-44fc-a572-49cc84a58f6c" providerId="ADAL" clId="{0ECCD31A-3359-4033-8123-DDA9AEA99183}" dt="2019-07-22T16:56:18.519" v="221" actId="26606"/>
          <ac:graphicFrameMkLst>
            <pc:docMk/>
            <pc:sldMk cId="90708322" sldId="292"/>
            <ac:graphicFrameMk id="5" creationId="{C42125EA-F4F9-4135-AB99-6D4D722B4B00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6:56:33.518" v="223" actId="26606"/>
          <ac:graphicFrameMkLst>
            <pc:docMk/>
            <pc:sldMk cId="90708322" sldId="292"/>
            <ac:graphicFrameMk id="7" creationId="{F5108177-69B7-4559-ABDB-EE31222D5619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6:56:40.538" v="227" actId="26606"/>
          <ac:graphicFrameMkLst>
            <pc:docMk/>
            <pc:sldMk cId="90708322" sldId="292"/>
            <ac:graphicFrameMk id="89" creationId="{E6B90F5C-EF5D-4E18-9FFC-967D6A895914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6:56:41.462" v="229" actId="26606"/>
          <ac:graphicFrameMkLst>
            <pc:docMk/>
            <pc:sldMk cId="90708322" sldId="292"/>
            <ac:graphicFrameMk id="92" creationId="{D63CB098-0A69-4BC5-A386-F5D81CCF0AA8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6:56:52.462" v="231" actId="26606"/>
          <ac:graphicFrameMkLst>
            <pc:docMk/>
            <pc:sldMk cId="90708322" sldId="292"/>
            <ac:graphicFrameMk id="101" creationId="{B4A6CABE-374D-4E03-B7E4-5CC70C027D6E}"/>
          </ac:graphicFrameMkLst>
        </pc:graphicFrameChg>
        <pc:graphicFrameChg chg="add">
          <ac:chgData name="f.barcala@alumnos.upm.es" userId="eeac262d-dd65-44fc-a572-49cc84a58f6c" providerId="ADAL" clId="{0ECCD31A-3359-4033-8123-DDA9AEA99183}" dt="2019-07-22T16:56:52.513" v="232" actId="26606"/>
          <ac:graphicFrameMkLst>
            <pc:docMk/>
            <pc:sldMk cId="90708322" sldId="292"/>
            <ac:graphicFrameMk id="103" creationId="{C42125EA-F4F9-4135-AB99-6D4D722B4B00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6:56:33.518" v="223" actId="26606"/>
          <ac:picMkLst>
            <pc:docMk/>
            <pc:sldMk cId="90708322" sldId="292"/>
            <ac:picMk id="41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6:56:33.518" v="223" actId="26606"/>
          <ac:picMkLst>
            <pc:docMk/>
            <pc:sldMk cId="90708322" sldId="292"/>
            <ac:picMk id="74" creationId="{9BE36DBF-0333-4D36-A5BF-81FDA2406FE9}"/>
          </ac:picMkLst>
        </pc:picChg>
        <pc:picChg chg="add del">
          <ac:chgData name="f.barcala@alumnos.upm.es" userId="eeac262d-dd65-44fc-a572-49cc84a58f6c" providerId="ADAL" clId="{0ECCD31A-3359-4033-8123-DDA9AEA99183}" dt="2019-07-22T16:56:40.538" v="227" actId="26606"/>
          <ac:picMkLst>
            <pc:docMk/>
            <pc:sldMk cId="90708322" sldId="292"/>
            <ac:picMk id="84" creationId="{91A1E618-D29E-4367-8C34-500E34D05B1E}"/>
          </ac:picMkLst>
        </pc:picChg>
        <pc:picChg chg="add del">
          <ac:chgData name="f.barcala@alumnos.upm.es" userId="eeac262d-dd65-44fc-a572-49cc84a58f6c" providerId="ADAL" clId="{0ECCD31A-3359-4033-8123-DDA9AEA99183}" dt="2019-07-22T16:56:52.462" v="231" actId="26606"/>
          <ac:picMkLst>
            <pc:docMk/>
            <pc:sldMk cId="90708322" sldId="292"/>
            <ac:picMk id="95" creationId="{91A1E618-D29E-4367-8C34-500E34D05B1E}"/>
          </ac:picMkLst>
        </pc:picChg>
        <pc:cxnChg chg="add del">
          <ac:chgData name="f.barcala@alumnos.upm.es" userId="eeac262d-dd65-44fc-a572-49cc84a58f6c" providerId="ADAL" clId="{0ECCD31A-3359-4033-8123-DDA9AEA99183}" dt="2019-07-22T16:56:37.043" v="225" actId="26606"/>
          <ac:cxnSpMkLst>
            <pc:docMk/>
            <pc:sldMk cId="90708322" sldId="292"/>
            <ac:cxnSpMk id="39" creationId="{085ECEC0-FF5D-4348-92C7-1EA7C61E770C}"/>
          </ac:cxnSpMkLst>
        </pc:cxnChg>
      </pc:sldChg>
      <pc:sldChg chg="addSp delSp modSp add mod setBg setClrOvrMap">
        <pc:chgData name="f.barcala@alumnos.upm.es" userId="eeac262d-dd65-44fc-a572-49cc84a58f6c" providerId="ADAL" clId="{0ECCD31A-3359-4033-8123-DDA9AEA99183}" dt="2019-07-22T17:06:28.305" v="419" actId="26606"/>
        <pc:sldMkLst>
          <pc:docMk/>
          <pc:sldMk cId="404308281" sldId="293"/>
        </pc:sldMkLst>
        <pc:spChg chg="mod">
          <ac:chgData name="f.barcala@alumnos.upm.es" userId="eeac262d-dd65-44fc-a572-49cc84a58f6c" providerId="ADAL" clId="{0ECCD31A-3359-4033-8123-DDA9AEA99183}" dt="2019-07-22T17:06:28.305" v="419" actId="26606"/>
          <ac:spMkLst>
            <pc:docMk/>
            <pc:sldMk cId="404308281" sldId="293"/>
            <ac:spMk id="2" creationId="{A7221E58-7C3D-4DE8-A57C-50D375ED0141}"/>
          </ac:spMkLst>
        </pc:spChg>
        <pc:spChg chg="add del mod">
          <ac:chgData name="f.barcala@alumnos.upm.es" userId="eeac262d-dd65-44fc-a572-49cc84a58f6c" providerId="ADAL" clId="{0ECCD31A-3359-4033-8123-DDA9AEA99183}" dt="2019-07-22T17:06:28.305" v="419" actId="26606"/>
          <ac:spMkLst>
            <pc:docMk/>
            <pc:sldMk cId="404308281" sldId="293"/>
            <ac:spMk id="3" creationId="{4EADE82A-3B39-4444-AF0E-DED40900DCE5}"/>
          </ac:spMkLst>
        </pc:spChg>
        <pc:spChg chg="add del">
          <ac:chgData name="f.barcala@alumnos.upm.es" userId="eeac262d-dd65-44fc-a572-49cc84a58f6c" providerId="ADAL" clId="{0ECCD31A-3359-4033-8123-DDA9AEA99183}" dt="2019-07-22T17:06:28.254" v="418" actId="26606"/>
          <ac:spMkLst>
            <pc:docMk/>
            <pc:sldMk cId="404308281" sldId="293"/>
            <ac:spMk id="10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7:06:28.254" v="418" actId="26606"/>
          <ac:spMkLst>
            <pc:docMk/>
            <pc:sldMk cId="404308281" sldId="293"/>
            <ac:spMk id="43" creationId="{B53044DC-4918-43DA-B49D-91673C6C9485}"/>
          </ac:spMkLst>
        </pc:spChg>
        <pc:grpChg chg="add del">
          <ac:chgData name="f.barcala@alumnos.upm.es" userId="eeac262d-dd65-44fc-a572-49cc84a58f6c" providerId="ADAL" clId="{0ECCD31A-3359-4033-8123-DDA9AEA99183}" dt="2019-07-22T17:06:28.254" v="418" actId="26606"/>
          <ac:grpSpMkLst>
            <pc:docMk/>
            <pc:sldMk cId="404308281" sldId="293"/>
            <ac:grpSpMk id="12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7:06:28.254" v="418" actId="26606"/>
          <ac:grpSpMkLst>
            <pc:docMk/>
            <pc:sldMk cId="404308281" sldId="293"/>
            <ac:grpSpMk id="45" creationId="{1DCE6B36-1420-43AB-86CF-4E653A517B9C}"/>
          </ac:grpSpMkLst>
        </pc:grpChg>
        <pc:graphicFrameChg chg="add del">
          <ac:chgData name="f.barcala@alumnos.upm.es" userId="eeac262d-dd65-44fc-a572-49cc84a58f6c" providerId="ADAL" clId="{0ECCD31A-3359-4033-8123-DDA9AEA99183}" dt="2019-07-22T17:06:28.254" v="418" actId="26606"/>
          <ac:graphicFrameMkLst>
            <pc:docMk/>
            <pc:sldMk cId="404308281" sldId="293"/>
            <ac:graphicFrameMk id="5" creationId="{5F12694F-EC0C-40CA-85C9-8105AA57F783}"/>
          </ac:graphicFrameMkLst>
        </pc:graphicFrameChg>
        <pc:graphicFrameChg chg="add">
          <ac:chgData name="f.barcala@alumnos.upm.es" userId="eeac262d-dd65-44fc-a572-49cc84a58f6c" providerId="ADAL" clId="{0ECCD31A-3359-4033-8123-DDA9AEA99183}" dt="2019-07-22T17:06:28.305" v="419" actId="26606"/>
          <ac:graphicFrameMkLst>
            <pc:docMk/>
            <pc:sldMk cId="404308281" sldId="293"/>
            <ac:graphicFrameMk id="76" creationId="{D1E2ED5E-8018-4986-BB38-5A4A225BA753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7:06:28.254" v="418" actId="26606"/>
          <ac:picMkLst>
            <pc:docMk/>
            <pc:sldMk cId="404308281" sldId="293"/>
            <ac:picMk id="41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7:06:28.254" v="418" actId="26606"/>
          <ac:picMkLst>
            <pc:docMk/>
            <pc:sldMk cId="404308281" sldId="293"/>
            <ac:picMk id="74" creationId="{9BE36DBF-0333-4D36-A5BF-81FDA2406FE9}"/>
          </ac:picMkLst>
        </pc:picChg>
      </pc:sldChg>
      <pc:sldChg chg="modSp add del">
        <pc:chgData name="f.barcala@alumnos.upm.es" userId="eeac262d-dd65-44fc-a572-49cc84a58f6c" providerId="ADAL" clId="{0ECCD31A-3359-4033-8123-DDA9AEA99183}" dt="2019-07-22T16:57:15.685" v="246" actId="2696"/>
        <pc:sldMkLst>
          <pc:docMk/>
          <pc:sldMk cId="2525994436" sldId="293"/>
        </pc:sldMkLst>
        <pc:spChg chg="mod">
          <ac:chgData name="f.barcala@alumnos.upm.es" userId="eeac262d-dd65-44fc-a572-49cc84a58f6c" providerId="ADAL" clId="{0ECCD31A-3359-4033-8123-DDA9AEA99183}" dt="2019-07-22T16:57:12.753" v="245" actId="20577"/>
          <ac:spMkLst>
            <pc:docMk/>
            <pc:sldMk cId="2525994436" sldId="293"/>
            <ac:spMk id="2" creationId="{85B77B6C-DACF-4999-A58B-A6E3B401C97A}"/>
          </ac:spMkLst>
        </pc:spChg>
      </pc:sldChg>
      <pc:sldChg chg="addSp delSp modSp add mod setBg setClrOvrMap">
        <pc:chgData name="f.barcala@alumnos.upm.es" userId="eeac262d-dd65-44fc-a572-49cc84a58f6c" providerId="ADAL" clId="{0ECCD31A-3359-4033-8123-DDA9AEA99183}" dt="2019-07-22T17:18:18.864" v="753" actId="2085"/>
        <pc:sldMkLst>
          <pc:docMk/>
          <pc:sldMk cId="3477475270" sldId="294"/>
        </pc:sldMkLst>
        <pc:spChg chg="mod">
          <ac:chgData name="f.barcala@alumnos.upm.es" userId="eeac262d-dd65-44fc-a572-49cc84a58f6c" providerId="ADAL" clId="{0ECCD31A-3359-4033-8123-DDA9AEA99183}" dt="2019-07-22T17:10:23.435" v="554" actId="26606"/>
          <ac:spMkLst>
            <pc:docMk/>
            <pc:sldMk cId="3477475270" sldId="294"/>
            <ac:spMk id="2" creationId="{41874F05-DCDA-447F-BBC2-12C5B8ADF8D9}"/>
          </ac:spMkLst>
        </pc:spChg>
        <pc:spChg chg="add del mod">
          <ac:chgData name="f.barcala@alumnos.upm.es" userId="eeac262d-dd65-44fc-a572-49cc84a58f6c" providerId="ADAL" clId="{0ECCD31A-3359-4033-8123-DDA9AEA99183}" dt="2019-07-22T17:10:27.041" v="555" actId="478"/>
          <ac:spMkLst>
            <pc:docMk/>
            <pc:sldMk cId="3477475270" sldId="294"/>
            <ac:spMk id="3" creationId="{5E13404E-C400-4B49-BAFF-A1327741D55A}"/>
          </ac:spMkLst>
        </pc:spChg>
        <pc:spChg chg="add del mod">
          <ac:chgData name="f.barcala@alumnos.upm.es" userId="eeac262d-dd65-44fc-a572-49cc84a58f6c" providerId="ADAL" clId="{0ECCD31A-3359-4033-8123-DDA9AEA99183}" dt="2019-07-22T17:10:29.216" v="556" actId="478"/>
          <ac:spMkLst>
            <pc:docMk/>
            <pc:sldMk cId="3477475270" sldId="294"/>
            <ac:spMk id="6" creationId="{2FBC13D3-1118-48FD-A8B8-8048F98DA4A4}"/>
          </ac:spMkLst>
        </pc:spChg>
        <pc:spChg chg="add del">
          <ac:chgData name="f.barcala@alumnos.upm.es" userId="eeac262d-dd65-44fc-a572-49cc84a58f6c" providerId="ADAL" clId="{0ECCD31A-3359-4033-8123-DDA9AEA99183}" dt="2019-07-22T17:09:38.717" v="545" actId="26606"/>
          <ac:spMkLst>
            <pc:docMk/>
            <pc:sldMk cId="3477475270" sldId="294"/>
            <ac:spMk id="10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7:09:38.717" v="545" actId="26606"/>
          <ac:spMkLst>
            <pc:docMk/>
            <pc:sldMk cId="3477475270" sldId="294"/>
            <ac:spMk id="43" creationId="{B53044DC-4918-43DA-B49D-91673C6C9485}"/>
          </ac:spMkLst>
        </pc:spChg>
        <pc:spChg chg="add del">
          <ac:chgData name="f.barcala@alumnos.upm.es" userId="eeac262d-dd65-44fc-a572-49cc84a58f6c" providerId="ADAL" clId="{0ECCD31A-3359-4033-8123-DDA9AEA99183}" dt="2019-07-22T17:09:44.024" v="547" actId="26606"/>
          <ac:spMkLst>
            <pc:docMk/>
            <pc:sldMk cId="3477475270" sldId="294"/>
            <ac:spMk id="76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7:09:44.024" v="547" actId="26606"/>
          <ac:spMkLst>
            <pc:docMk/>
            <pc:sldMk cId="3477475270" sldId="294"/>
            <ac:spMk id="79" creationId="{B53044DC-4918-43DA-B49D-91673C6C9485}"/>
          </ac:spMkLst>
        </pc:spChg>
        <pc:spChg chg="add del">
          <ac:chgData name="f.barcala@alumnos.upm.es" userId="eeac262d-dd65-44fc-a572-49cc84a58f6c" providerId="ADAL" clId="{0ECCD31A-3359-4033-8123-DDA9AEA99183}" dt="2019-07-22T17:10:23.435" v="554" actId="26606"/>
          <ac:spMkLst>
            <pc:docMk/>
            <pc:sldMk cId="3477475270" sldId="294"/>
            <ac:spMk id="84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7:10:23.435" v="554" actId="26606"/>
          <ac:spMkLst>
            <pc:docMk/>
            <pc:sldMk cId="3477475270" sldId="294"/>
            <ac:spMk id="87" creationId="{B53044DC-4918-43DA-B49D-91673C6C9485}"/>
          </ac:spMkLst>
        </pc:spChg>
        <pc:grpChg chg="add del">
          <ac:chgData name="f.barcala@alumnos.upm.es" userId="eeac262d-dd65-44fc-a572-49cc84a58f6c" providerId="ADAL" clId="{0ECCD31A-3359-4033-8123-DDA9AEA99183}" dt="2019-07-22T17:09:38.717" v="545" actId="26606"/>
          <ac:grpSpMkLst>
            <pc:docMk/>
            <pc:sldMk cId="3477475270" sldId="294"/>
            <ac:grpSpMk id="12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7:09:38.717" v="545" actId="26606"/>
          <ac:grpSpMkLst>
            <pc:docMk/>
            <pc:sldMk cId="3477475270" sldId="294"/>
            <ac:grpSpMk id="45" creationId="{1DCE6B36-1420-43AB-86CF-4E653A517B9C}"/>
          </ac:grpSpMkLst>
        </pc:grpChg>
        <pc:grpChg chg="add del">
          <ac:chgData name="f.barcala@alumnos.upm.es" userId="eeac262d-dd65-44fc-a572-49cc84a58f6c" providerId="ADAL" clId="{0ECCD31A-3359-4033-8123-DDA9AEA99183}" dt="2019-07-22T17:09:44.024" v="547" actId="26606"/>
          <ac:grpSpMkLst>
            <pc:docMk/>
            <pc:sldMk cId="3477475270" sldId="294"/>
            <ac:grpSpMk id="77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7:09:44.024" v="547" actId="26606"/>
          <ac:grpSpMkLst>
            <pc:docMk/>
            <pc:sldMk cId="3477475270" sldId="294"/>
            <ac:grpSpMk id="80" creationId="{1DCE6B36-1420-43AB-86CF-4E653A517B9C}"/>
          </ac:grpSpMkLst>
        </pc:grpChg>
        <pc:grpChg chg="add del">
          <ac:chgData name="f.barcala@alumnos.upm.es" userId="eeac262d-dd65-44fc-a572-49cc84a58f6c" providerId="ADAL" clId="{0ECCD31A-3359-4033-8123-DDA9AEA99183}" dt="2019-07-22T17:10:23.435" v="554" actId="26606"/>
          <ac:grpSpMkLst>
            <pc:docMk/>
            <pc:sldMk cId="3477475270" sldId="294"/>
            <ac:grpSpMk id="85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7:10:23.435" v="554" actId="26606"/>
          <ac:grpSpMkLst>
            <pc:docMk/>
            <pc:sldMk cId="3477475270" sldId="294"/>
            <ac:grpSpMk id="88" creationId="{1DCE6B36-1420-43AB-86CF-4E653A517B9C}"/>
          </ac:grpSpMkLst>
        </pc:grpChg>
        <pc:graphicFrameChg chg="add del">
          <ac:chgData name="f.barcala@alumnos.upm.es" userId="eeac262d-dd65-44fc-a572-49cc84a58f6c" providerId="ADAL" clId="{0ECCD31A-3359-4033-8123-DDA9AEA99183}" dt="2019-07-22T17:09:38.717" v="545" actId="26606"/>
          <ac:graphicFrameMkLst>
            <pc:docMk/>
            <pc:sldMk cId="3477475270" sldId="294"/>
            <ac:graphicFrameMk id="5" creationId="{8AFE064D-C201-4DD4-9CA0-8897EE1540C0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7:09:44.024" v="547" actId="26606"/>
          <ac:graphicFrameMkLst>
            <pc:docMk/>
            <pc:sldMk cId="3477475270" sldId="294"/>
            <ac:graphicFrameMk id="82" creationId="{819012A4-F381-401F-B655-C9CDA5789A12}"/>
          </ac:graphicFrameMkLst>
        </pc:graphicFrameChg>
        <pc:graphicFrameChg chg="add del">
          <ac:chgData name="f.barcala@alumnos.upm.es" userId="eeac262d-dd65-44fc-a572-49cc84a58f6c" providerId="ADAL" clId="{0ECCD31A-3359-4033-8123-DDA9AEA99183}" dt="2019-07-22T17:10:21.021" v="553"/>
          <ac:graphicFrameMkLst>
            <pc:docMk/>
            <pc:sldMk cId="3477475270" sldId="294"/>
            <ac:graphicFrameMk id="83" creationId="{792D91A0-3B2A-4CE0-90DE-DBD48336AA2C}"/>
          </ac:graphicFrameMkLst>
        </pc:graphicFrameChg>
        <pc:graphicFrameChg chg="add del mod">
          <ac:chgData name="f.barcala@alumnos.upm.es" userId="eeac262d-dd65-44fc-a572-49cc84a58f6c" providerId="ADAL" clId="{0ECCD31A-3359-4033-8123-DDA9AEA99183}" dt="2019-07-22T17:10:23.435" v="554" actId="26606"/>
          <ac:graphicFrameMkLst>
            <pc:docMk/>
            <pc:sldMk cId="3477475270" sldId="294"/>
            <ac:graphicFrameMk id="90" creationId="{8AFE064D-C201-4DD4-9CA0-8897EE1540C0}"/>
          </ac:graphicFrameMkLst>
        </pc:graphicFrameChg>
        <pc:graphicFrameChg chg="add mod">
          <ac:chgData name="f.barcala@alumnos.upm.es" userId="eeac262d-dd65-44fc-a572-49cc84a58f6c" providerId="ADAL" clId="{0ECCD31A-3359-4033-8123-DDA9AEA99183}" dt="2019-07-22T17:18:18.864" v="753" actId="2085"/>
          <ac:graphicFrameMkLst>
            <pc:docMk/>
            <pc:sldMk cId="3477475270" sldId="294"/>
            <ac:graphicFrameMk id="91" creationId="{85840060-5E33-4EBA-9C39-8444D0CC2CB2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7:09:38.717" v="545" actId="26606"/>
          <ac:picMkLst>
            <pc:docMk/>
            <pc:sldMk cId="3477475270" sldId="294"/>
            <ac:picMk id="41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7:09:38.717" v="545" actId="26606"/>
          <ac:picMkLst>
            <pc:docMk/>
            <pc:sldMk cId="3477475270" sldId="294"/>
            <ac:picMk id="74" creationId="{9BE36DBF-0333-4D36-A5BF-81FDA2406FE9}"/>
          </ac:picMkLst>
        </pc:picChg>
        <pc:picChg chg="add del">
          <ac:chgData name="f.barcala@alumnos.upm.es" userId="eeac262d-dd65-44fc-a572-49cc84a58f6c" providerId="ADAL" clId="{0ECCD31A-3359-4033-8123-DDA9AEA99183}" dt="2019-07-22T17:09:44.024" v="547" actId="26606"/>
          <ac:picMkLst>
            <pc:docMk/>
            <pc:sldMk cId="3477475270" sldId="294"/>
            <ac:picMk id="78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7:09:44.024" v="547" actId="26606"/>
          <ac:picMkLst>
            <pc:docMk/>
            <pc:sldMk cId="3477475270" sldId="294"/>
            <ac:picMk id="81" creationId="{9BE36DBF-0333-4D36-A5BF-81FDA2406FE9}"/>
          </ac:picMkLst>
        </pc:picChg>
        <pc:picChg chg="add del">
          <ac:chgData name="f.barcala@alumnos.upm.es" userId="eeac262d-dd65-44fc-a572-49cc84a58f6c" providerId="ADAL" clId="{0ECCD31A-3359-4033-8123-DDA9AEA99183}" dt="2019-07-22T17:10:23.435" v="554" actId="26606"/>
          <ac:picMkLst>
            <pc:docMk/>
            <pc:sldMk cId="3477475270" sldId="294"/>
            <ac:picMk id="86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7:10:23.435" v="554" actId="26606"/>
          <ac:picMkLst>
            <pc:docMk/>
            <pc:sldMk cId="3477475270" sldId="294"/>
            <ac:picMk id="89" creationId="{9BE36DBF-0333-4D36-A5BF-81FDA2406FE9}"/>
          </ac:picMkLst>
        </pc:picChg>
      </pc:sldChg>
      <pc:sldChg chg="addSp delSp modSp add mod setBg setClrOvrMap">
        <pc:chgData name="f.barcala@alumnos.upm.es" userId="eeac262d-dd65-44fc-a572-49cc84a58f6c" providerId="ADAL" clId="{0ECCD31A-3359-4033-8123-DDA9AEA99183}" dt="2019-07-22T17:18:35.914" v="756" actId="2085"/>
        <pc:sldMkLst>
          <pc:docMk/>
          <pc:sldMk cId="40690596" sldId="295"/>
        </pc:sldMkLst>
        <pc:spChg chg="mod">
          <ac:chgData name="f.barcala@alumnos.upm.es" userId="eeac262d-dd65-44fc-a572-49cc84a58f6c" providerId="ADAL" clId="{0ECCD31A-3359-4033-8123-DDA9AEA99183}" dt="2019-07-22T17:13:21.290" v="720" actId="26606"/>
          <ac:spMkLst>
            <pc:docMk/>
            <pc:sldMk cId="40690596" sldId="295"/>
            <ac:spMk id="2" creationId="{44847020-E18E-467B-BB0B-B329D2010274}"/>
          </ac:spMkLst>
        </pc:spChg>
        <pc:spChg chg="add del mod">
          <ac:chgData name="f.barcala@alumnos.upm.es" userId="eeac262d-dd65-44fc-a572-49cc84a58f6c" providerId="ADAL" clId="{0ECCD31A-3359-4033-8123-DDA9AEA99183}" dt="2019-07-22T17:13:21.290" v="720" actId="26606"/>
          <ac:spMkLst>
            <pc:docMk/>
            <pc:sldMk cId="40690596" sldId="295"/>
            <ac:spMk id="3" creationId="{44F7D9E7-A211-4E4B-878D-D250B571BFB7}"/>
          </ac:spMkLst>
        </pc:spChg>
        <pc:spChg chg="add del">
          <ac:chgData name="f.barcala@alumnos.upm.es" userId="eeac262d-dd65-44fc-a572-49cc84a58f6c" providerId="ADAL" clId="{0ECCD31A-3359-4033-8123-DDA9AEA99183}" dt="2019-07-22T17:13:21.234" v="719" actId="26606"/>
          <ac:spMkLst>
            <pc:docMk/>
            <pc:sldMk cId="40690596" sldId="295"/>
            <ac:spMk id="10" creationId="{54B9C16B-AC4A-44ED-9075-F76549B46E7C}"/>
          </ac:spMkLst>
        </pc:spChg>
        <pc:spChg chg="add del">
          <ac:chgData name="f.barcala@alumnos.upm.es" userId="eeac262d-dd65-44fc-a572-49cc84a58f6c" providerId="ADAL" clId="{0ECCD31A-3359-4033-8123-DDA9AEA99183}" dt="2019-07-22T17:13:21.234" v="719" actId="26606"/>
          <ac:spMkLst>
            <pc:docMk/>
            <pc:sldMk cId="40690596" sldId="295"/>
            <ac:spMk id="43" creationId="{B53044DC-4918-43DA-B49D-91673C6C9485}"/>
          </ac:spMkLst>
        </pc:spChg>
        <pc:grpChg chg="add del">
          <ac:chgData name="f.barcala@alumnos.upm.es" userId="eeac262d-dd65-44fc-a572-49cc84a58f6c" providerId="ADAL" clId="{0ECCD31A-3359-4033-8123-DDA9AEA99183}" dt="2019-07-22T17:13:21.234" v="719" actId="26606"/>
          <ac:grpSpMkLst>
            <pc:docMk/>
            <pc:sldMk cId="40690596" sldId="295"/>
            <ac:grpSpMk id="12" creationId="{62A2FEB6-F419-4684-9ABC-9E32E012E8B7}"/>
          </ac:grpSpMkLst>
        </pc:grpChg>
        <pc:grpChg chg="add del">
          <ac:chgData name="f.barcala@alumnos.upm.es" userId="eeac262d-dd65-44fc-a572-49cc84a58f6c" providerId="ADAL" clId="{0ECCD31A-3359-4033-8123-DDA9AEA99183}" dt="2019-07-22T17:13:21.234" v="719" actId="26606"/>
          <ac:grpSpMkLst>
            <pc:docMk/>
            <pc:sldMk cId="40690596" sldId="295"/>
            <ac:grpSpMk id="45" creationId="{1DCE6B36-1420-43AB-86CF-4E653A517B9C}"/>
          </ac:grpSpMkLst>
        </pc:grpChg>
        <pc:graphicFrameChg chg="add del">
          <ac:chgData name="f.barcala@alumnos.upm.es" userId="eeac262d-dd65-44fc-a572-49cc84a58f6c" providerId="ADAL" clId="{0ECCD31A-3359-4033-8123-DDA9AEA99183}" dt="2019-07-22T17:13:21.234" v="719" actId="26606"/>
          <ac:graphicFrameMkLst>
            <pc:docMk/>
            <pc:sldMk cId="40690596" sldId="295"/>
            <ac:graphicFrameMk id="5" creationId="{FE7BF6CE-B6D4-478E-8A97-7F346080DDA4}"/>
          </ac:graphicFrameMkLst>
        </pc:graphicFrameChg>
        <pc:graphicFrameChg chg="add mod">
          <ac:chgData name="f.barcala@alumnos.upm.es" userId="eeac262d-dd65-44fc-a572-49cc84a58f6c" providerId="ADAL" clId="{0ECCD31A-3359-4033-8123-DDA9AEA99183}" dt="2019-07-22T17:18:35.914" v="756" actId="2085"/>
          <ac:graphicFrameMkLst>
            <pc:docMk/>
            <pc:sldMk cId="40690596" sldId="295"/>
            <ac:graphicFrameMk id="76" creationId="{BA9D2F49-3A32-463D-AB9F-EA9CD7F6E2D8}"/>
          </ac:graphicFrameMkLst>
        </pc:graphicFrameChg>
        <pc:picChg chg="add del">
          <ac:chgData name="f.barcala@alumnos.upm.es" userId="eeac262d-dd65-44fc-a572-49cc84a58f6c" providerId="ADAL" clId="{0ECCD31A-3359-4033-8123-DDA9AEA99183}" dt="2019-07-22T17:13:21.234" v="719" actId="26606"/>
          <ac:picMkLst>
            <pc:docMk/>
            <pc:sldMk cId="40690596" sldId="295"/>
            <ac:picMk id="41" creationId="{3E94A106-9341-485C-9057-9D62B2BD083F}"/>
          </ac:picMkLst>
        </pc:picChg>
        <pc:picChg chg="add del">
          <ac:chgData name="f.barcala@alumnos.upm.es" userId="eeac262d-dd65-44fc-a572-49cc84a58f6c" providerId="ADAL" clId="{0ECCD31A-3359-4033-8123-DDA9AEA99183}" dt="2019-07-22T17:13:21.234" v="719" actId="26606"/>
          <ac:picMkLst>
            <pc:docMk/>
            <pc:sldMk cId="40690596" sldId="295"/>
            <ac:picMk id="74" creationId="{9BE36DBF-0333-4D36-A5BF-81FDA2406FE9}"/>
          </ac:picMkLst>
        </pc:picChg>
      </pc:sldChg>
      <pc:sldChg chg="addSp delSp modSp add mod setBg">
        <pc:chgData name="f.barcala@alumnos.upm.es" userId="eeac262d-dd65-44fc-a572-49cc84a58f6c" providerId="ADAL" clId="{0ECCD31A-3359-4033-8123-DDA9AEA99183}" dt="2019-07-22T17:29:28.848" v="999"/>
        <pc:sldMkLst>
          <pc:docMk/>
          <pc:sldMk cId="795352148" sldId="296"/>
        </pc:sldMkLst>
        <pc:spChg chg="mod">
          <ac:chgData name="f.barcala@alumnos.upm.es" userId="eeac262d-dd65-44fc-a572-49cc84a58f6c" providerId="ADAL" clId="{0ECCD31A-3359-4033-8123-DDA9AEA99183}" dt="2019-07-22T17:20:55.317" v="953" actId="26606"/>
          <ac:spMkLst>
            <pc:docMk/>
            <pc:sldMk cId="795352148" sldId="296"/>
            <ac:spMk id="2" creationId="{6473F5AA-3838-4EE6-AD37-40C42AC12592}"/>
          </ac:spMkLst>
        </pc:spChg>
        <pc:spChg chg="del mod">
          <ac:chgData name="f.barcala@alumnos.upm.es" userId="eeac262d-dd65-44fc-a572-49cc84a58f6c" providerId="ADAL" clId="{0ECCD31A-3359-4033-8123-DDA9AEA99183}" dt="2019-07-22T17:20:55.317" v="953" actId="26606"/>
          <ac:spMkLst>
            <pc:docMk/>
            <pc:sldMk cId="795352148" sldId="296"/>
            <ac:spMk id="3" creationId="{C20F5606-2620-4B66-9634-B17944BAC7CA}"/>
          </ac:spMkLst>
        </pc:spChg>
        <pc:spChg chg="add del">
          <ac:chgData name="f.barcala@alumnos.upm.es" userId="eeac262d-dd65-44fc-a572-49cc84a58f6c" providerId="ADAL" clId="{0ECCD31A-3359-4033-8123-DDA9AEA99183}" dt="2019-07-22T17:24:05.861" v="969" actId="26606"/>
          <ac:spMkLst>
            <pc:docMk/>
            <pc:sldMk cId="795352148" sldId="296"/>
            <ac:spMk id="10" creationId="{C6270675-9512-4978-8583-36659256EE23}"/>
          </ac:spMkLst>
        </pc:spChg>
        <pc:graphicFrameChg chg="add mod modGraphic">
          <ac:chgData name="f.barcala@alumnos.upm.es" userId="eeac262d-dd65-44fc-a572-49cc84a58f6c" providerId="ADAL" clId="{0ECCD31A-3359-4033-8123-DDA9AEA99183}" dt="2019-07-22T17:29:28.848" v="999"/>
          <ac:graphicFrameMkLst>
            <pc:docMk/>
            <pc:sldMk cId="795352148" sldId="296"/>
            <ac:graphicFrameMk id="5" creationId="{A2613D29-0606-492C-B2AB-9D9C4E515AD6}"/>
          </ac:graphicFrameMkLst>
        </pc:graphicFrameChg>
      </pc:sldChg>
      <pc:sldChg chg="addSp delSp modSp add del mod setBg">
        <pc:chgData name="f.barcala@alumnos.upm.es" userId="eeac262d-dd65-44fc-a572-49cc84a58f6c" providerId="ADAL" clId="{0ECCD31A-3359-4033-8123-DDA9AEA99183}" dt="2019-07-22T17:37:18.540" v="1140" actId="2696"/>
        <pc:sldMkLst>
          <pc:docMk/>
          <pc:sldMk cId="2350390825" sldId="297"/>
        </pc:sldMkLst>
        <pc:spChg chg="mod">
          <ac:chgData name="f.barcala@alumnos.upm.es" userId="eeac262d-dd65-44fc-a572-49cc84a58f6c" providerId="ADAL" clId="{0ECCD31A-3359-4033-8123-DDA9AEA99183}" dt="2019-07-22T17:32:30.759" v="1094"/>
          <ac:spMkLst>
            <pc:docMk/>
            <pc:sldMk cId="2350390825" sldId="297"/>
            <ac:spMk id="2" creationId="{2518B4EB-1BA1-4F0E-8E69-7DD9A0342F58}"/>
          </ac:spMkLst>
        </pc:spChg>
        <pc:spChg chg="del mod">
          <ac:chgData name="f.barcala@alumnos.upm.es" userId="eeac262d-dd65-44fc-a572-49cc84a58f6c" providerId="ADAL" clId="{0ECCD31A-3359-4033-8123-DDA9AEA99183}" dt="2019-07-22T17:31:57.876" v="1092" actId="26606"/>
          <ac:spMkLst>
            <pc:docMk/>
            <pc:sldMk cId="2350390825" sldId="297"/>
            <ac:spMk id="3" creationId="{F0335632-CC92-4EAB-ADE9-1FDC31C14C5B}"/>
          </ac:spMkLst>
        </pc:spChg>
        <pc:graphicFrameChg chg="add">
          <ac:chgData name="f.barcala@alumnos.upm.es" userId="eeac262d-dd65-44fc-a572-49cc84a58f6c" providerId="ADAL" clId="{0ECCD31A-3359-4033-8123-DDA9AEA99183}" dt="2019-07-22T17:31:57.876" v="1092" actId="26606"/>
          <ac:graphicFrameMkLst>
            <pc:docMk/>
            <pc:sldMk cId="2350390825" sldId="297"/>
            <ac:graphicFrameMk id="5" creationId="{F5371541-442B-4C71-9D6E-D96CBD95DD40}"/>
          </ac:graphicFrameMkLst>
        </pc:graphicFrameChg>
      </pc:sldChg>
      <pc:sldChg chg="modSp add setBg">
        <pc:chgData name="f.barcala@alumnos.upm.es" userId="eeac262d-dd65-44fc-a572-49cc84a58f6c" providerId="ADAL" clId="{0ECCD31A-3359-4033-8123-DDA9AEA99183}" dt="2019-07-22T17:37:13.790" v="1139"/>
        <pc:sldMkLst>
          <pc:docMk/>
          <pc:sldMk cId="4150881041" sldId="298"/>
        </pc:sldMkLst>
        <pc:spChg chg="mod">
          <ac:chgData name="f.barcala@alumnos.upm.es" userId="eeac262d-dd65-44fc-a572-49cc84a58f6c" providerId="ADAL" clId="{0ECCD31A-3359-4033-8123-DDA9AEA99183}" dt="2019-07-22T17:32:35.322" v="1095"/>
          <ac:spMkLst>
            <pc:docMk/>
            <pc:sldMk cId="4150881041" sldId="298"/>
            <ac:spMk id="2" creationId="{6473F5AA-3838-4EE6-AD37-40C42AC12592}"/>
          </ac:spMkLst>
        </pc:spChg>
        <pc:graphicFrameChg chg="mod">
          <ac:chgData name="f.barcala@alumnos.upm.es" userId="eeac262d-dd65-44fc-a572-49cc84a58f6c" providerId="ADAL" clId="{0ECCD31A-3359-4033-8123-DDA9AEA99183}" dt="2019-07-22T17:37:13.790" v="1139"/>
          <ac:graphicFrameMkLst>
            <pc:docMk/>
            <pc:sldMk cId="4150881041" sldId="298"/>
            <ac:graphicFrameMk id="5" creationId="{A2613D29-0606-492C-B2AB-9D9C4E515AD6}"/>
          </ac:graphicFrameMkLst>
        </pc:graphicFrameChg>
      </pc:sldChg>
      <pc:sldChg chg="addSp delSp modSp add mod setBg">
        <pc:chgData name="f.barcala@alumnos.upm.es" userId="eeac262d-dd65-44fc-a572-49cc84a58f6c" providerId="ADAL" clId="{0ECCD31A-3359-4033-8123-DDA9AEA99183}" dt="2019-07-22T17:42:16.859" v="1195" actId="14100"/>
        <pc:sldMkLst>
          <pc:docMk/>
          <pc:sldMk cId="1226392914" sldId="299"/>
        </pc:sldMkLst>
        <pc:spChg chg="mod">
          <ac:chgData name="f.barcala@alumnos.upm.es" userId="eeac262d-dd65-44fc-a572-49cc84a58f6c" providerId="ADAL" clId="{0ECCD31A-3359-4033-8123-DDA9AEA99183}" dt="2019-07-22T17:42:16.859" v="1195" actId="14100"/>
          <ac:spMkLst>
            <pc:docMk/>
            <pc:sldMk cId="1226392914" sldId="299"/>
            <ac:spMk id="2" creationId="{F84CAA37-B30D-4885-B0D0-B562B23BC8C2}"/>
          </ac:spMkLst>
        </pc:spChg>
        <pc:spChg chg="del mod">
          <ac:chgData name="f.barcala@alumnos.upm.es" userId="eeac262d-dd65-44fc-a572-49cc84a58f6c" providerId="ADAL" clId="{0ECCD31A-3359-4033-8123-DDA9AEA99183}" dt="2019-07-22T17:41:55.495" v="1188" actId="478"/>
          <ac:spMkLst>
            <pc:docMk/>
            <pc:sldMk cId="1226392914" sldId="299"/>
            <ac:spMk id="3" creationId="{3F80D33A-1674-4B02-B12E-36B1A9DD1671}"/>
          </ac:spMkLst>
        </pc:spChg>
        <pc:spChg chg="del">
          <ac:chgData name="f.barcala@alumnos.upm.es" userId="eeac262d-dd65-44fc-a572-49cc84a58f6c" providerId="ADAL" clId="{0ECCD31A-3359-4033-8123-DDA9AEA99183}" dt="2019-07-22T17:38:14.230" v="1160" actId="478"/>
          <ac:spMkLst>
            <pc:docMk/>
            <pc:sldMk cId="1226392914" sldId="299"/>
            <ac:spMk id="5" creationId="{4522884A-3C9F-459E-915C-7A4B06987A16}"/>
          </ac:spMkLst>
        </pc:spChg>
        <pc:spChg chg="add del mod">
          <ac:chgData name="f.barcala@alumnos.upm.es" userId="eeac262d-dd65-44fc-a572-49cc84a58f6c" providerId="ADAL" clId="{0ECCD31A-3359-4033-8123-DDA9AEA99183}" dt="2019-07-22T17:41:57.195" v="1189" actId="478"/>
          <ac:spMkLst>
            <pc:docMk/>
            <pc:sldMk cId="1226392914" sldId="299"/>
            <ac:spMk id="6" creationId="{3DF8E2CE-99F0-4244-9F51-AB9AE115BDEF}"/>
          </ac:spMkLst>
        </pc:spChg>
        <pc:spChg chg="add">
          <ac:chgData name="f.barcala@alumnos.upm.es" userId="eeac262d-dd65-44fc-a572-49cc84a58f6c" providerId="ADAL" clId="{0ECCD31A-3359-4033-8123-DDA9AEA99183}" dt="2019-07-22T17:39:16.925" v="1166" actId="26606"/>
          <ac:spMkLst>
            <pc:docMk/>
            <pc:sldMk cId="1226392914" sldId="299"/>
            <ac:spMk id="10" creationId="{C2E4E997-8672-4FFD-B8EC-9932A8E4714B}"/>
          </ac:spMkLst>
        </pc:spChg>
        <pc:grpChg chg="add">
          <ac:chgData name="f.barcala@alumnos.upm.es" userId="eeac262d-dd65-44fc-a572-49cc84a58f6c" providerId="ADAL" clId="{0ECCD31A-3359-4033-8123-DDA9AEA99183}" dt="2019-07-22T17:39:16.925" v="1166" actId="26606"/>
          <ac:grpSpMkLst>
            <pc:docMk/>
            <pc:sldMk cId="1226392914" sldId="299"/>
            <ac:grpSpMk id="14" creationId="{453E4DEE-E996-40F8-8635-0FF43D7348F9}"/>
          </ac:grpSpMkLst>
        </pc:grpChg>
        <pc:graphicFrameChg chg="add mod">
          <ac:chgData name="f.barcala@alumnos.upm.es" userId="eeac262d-dd65-44fc-a572-49cc84a58f6c" providerId="ADAL" clId="{0ECCD31A-3359-4033-8123-DDA9AEA99183}" dt="2019-07-22T17:42:10.510" v="1194" actId="14100"/>
          <ac:graphicFrameMkLst>
            <pc:docMk/>
            <pc:sldMk cId="1226392914" sldId="299"/>
            <ac:graphicFrameMk id="42" creationId="{9059A80B-7DC3-4E21-9B3E-D45444DEB279}"/>
          </ac:graphicFrameMkLst>
        </pc:graphicFrameChg>
        <pc:picChg chg="add del mod">
          <ac:chgData name="f.barcala@alumnos.upm.es" userId="eeac262d-dd65-44fc-a572-49cc84a58f6c" providerId="ADAL" clId="{0ECCD31A-3359-4033-8123-DDA9AEA99183}" dt="2019-07-22T17:39:32.173" v="1168" actId="478"/>
          <ac:picMkLst>
            <pc:docMk/>
            <pc:sldMk cId="1226392914" sldId="299"/>
            <ac:picMk id="7" creationId="{CC4B6ED8-0599-434A-8997-6BFE860B428A}"/>
          </ac:picMkLst>
        </pc:picChg>
        <pc:picChg chg="add">
          <ac:chgData name="f.barcala@alumnos.upm.es" userId="eeac262d-dd65-44fc-a572-49cc84a58f6c" providerId="ADAL" clId="{0ECCD31A-3359-4033-8123-DDA9AEA99183}" dt="2019-07-22T17:39:16.925" v="1166" actId="26606"/>
          <ac:picMkLst>
            <pc:docMk/>
            <pc:sldMk cId="1226392914" sldId="299"/>
            <ac:picMk id="12" creationId="{FE6BA9E6-1D9E-4D30-B528-D49FA1342E4E}"/>
          </ac:picMkLst>
        </pc:picChg>
      </pc:sldChg>
    </pc:docChg>
  </pc:docChgLst>
  <pc:docChgLst>
    <pc:chgData name="f.barcala@alumnos.upm.es " userId="eeac262d-dd65-44fc-a572-49cc84a58f6c" providerId="ADAL" clId="{ABE13913-3058-4C15-A677-BE2751C31602}"/>
    <pc:docChg chg="undo redo custSel mod addSld delSld modSld sldOrd">
      <pc:chgData name="f.barcala@alumnos.upm.es " userId="eeac262d-dd65-44fc-a572-49cc84a58f6c" providerId="ADAL" clId="{ABE13913-3058-4C15-A677-BE2751C31602}" dt="2019-07-18T09:30:12.981" v="2285" actId="2696"/>
      <pc:docMkLst>
        <pc:docMk/>
      </pc:docMkLst>
      <pc:sldChg chg="addSp delSp modSp add mod setBg setClrOvrMap">
        <pc:chgData name="f.barcala@alumnos.upm.es " userId="eeac262d-dd65-44fc-a572-49cc84a58f6c" providerId="ADAL" clId="{ABE13913-3058-4C15-A677-BE2751C31602}" dt="2019-07-15T09:12:40.947" v="1809" actId="122"/>
        <pc:sldMkLst>
          <pc:docMk/>
          <pc:sldMk cId="3672832377" sldId="256"/>
        </pc:sldMkLst>
        <pc:spChg chg="mod">
          <ac:chgData name="f.barcala@alumnos.upm.es " userId="eeac262d-dd65-44fc-a572-49cc84a58f6c" providerId="ADAL" clId="{ABE13913-3058-4C15-A677-BE2751C31602}" dt="2019-07-15T09:12:40.947" v="1809" actId="122"/>
          <ac:spMkLst>
            <pc:docMk/>
            <pc:sldMk cId="3672832377" sldId="256"/>
            <ac:spMk id="2" creationId="{20751D1D-5E77-48DF-9713-C5301A1DB9FD}"/>
          </ac:spMkLst>
        </pc:spChg>
        <pc:spChg chg="del">
          <ac:chgData name="f.barcala@alumnos.upm.es " userId="eeac262d-dd65-44fc-a572-49cc84a58f6c" providerId="ADAL" clId="{ABE13913-3058-4C15-A677-BE2751C31602}" dt="2019-07-15T08:11:50.585" v="6" actId="478"/>
          <ac:spMkLst>
            <pc:docMk/>
            <pc:sldMk cId="3672832377" sldId="256"/>
            <ac:spMk id="3" creationId="{E0D69588-2AF5-40AC-AA4F-73310F62B8AF}"/>
          </ac:spMkLst>
        </pc:spChg>
        <pc:spChg chg="add del">
          <ac:chgData name="f.barcala@alumnos.upm.es " userId="eeac262d-dd65-44fc-a572-49cc84a58f6c" providerId="ADAL" clId="{ABE13913-3058-4C15-A677-BE2751C31602}" dt="2019-07-15T09:12:18.930" v="1804" actId="26606"/>
          <ac:spMkLst>
            <pc:docMk/>
            <pc:sldMk cId="3672832377" sldId="256"/>
            <ac:spMk id="11" creationId="{4B24F6DB-F114-44A7-BB56-D401884E4E7F}"/>
          </ac:spMkLst>
        </pc:spChg>
        <pc:spChg chg="add">
          <ac:chgData name="f.barcala@alumnos.upm.es " userId="eeac262d-dd65-44fc-a572-49cc84a58f6c" providerId="ADAL" clId="{ABE13913-3058-4C15-A677-BE2751C31602}" dt="2019-07-15T09:12:18.946" v="1805" actId="26606"/>
          <ac:spMkLst>
            <pc:docMk/>
            <pc:sldMk cId="3672832377" sldId="256"/>
            <ac:spMk id="64" creationId="{7A070EAD-1DCD-4F3D-BA84-799B891A0E19}"/>
          </ac:spMkLst>
        </pc:spChg>
        <pc:grpChg chg="add del">
          <ac:chgData name="f.barcala@alumnos.upm.es " userId="eeac262d-dd65-44fc-a572-49cc84a58f6c" providerId="ADAL" clId="{ABE13913-3058-4C15-A677-BE2751C31602}" dt="2019-07-15T09:12:18.930" v="1804" actId="26606"/>
          <ac:grpSpMkLst>
            <pc:docMk/>
            <pc:sldMk cId="3672832377" sldId="256"/>
            <ac:grpSpMk id="7" creationId="{9BE10567-6165-46A7-867D-4690A16B46D6}"/>
          </ac:grpSpMkLst>
        </pc:grpChg>
        <pc:grpChg chg="add">
          <ac:chgData name="f.barcala@alumnos.upm.es " userId="eeac262d-dd65-44fc-a572-49cc84a58f6c" providerId="ADAL" clId="{ABE13913-3058-4C15-A677-BE2751C31602}" dt="2019-07-15T09:12:18.946" v="1805" actId="26606"/>
          <ac:grpSpMkLst>
            <pc:docMk/>
            <pc:sldMk cId="3672832377" sldId="256"/>
            <ac:grpSpMk id="9" creationId="{DE471E13-6104-4637-8A8F-B545529B1D11}"/>
          </ac:grpSpMkLst>
        </pc:grpChg>
        <pc:grpChg chg="add del">
          <ac:chgData name="f.barcala@alumnos.upm.es " userId="eeac262d-dd65-44fc-a572-49cc84a58f6c" providerId="ADAL" clId="{ABE13913-3058-4C15-A677-BE2751C31602}" dt="2019-07-15T09:12:18.930" v="1804" actId="26606"/>
          <ac:grpSpMkLst>
            <pc:docMk/>
            <pc:sldMk cId="3672832377" sldId="256"/>
            <ac:grpSpMk id="13" creationId="{4DB50ECD-225E-4F81-AF7B-706DD05F3BA8}"/>
          </ac:grpSpMkLst>
        </pc:grpChg>
      </pc:sldChg>
      <pc:sldChg chg="addSp delSp modSp add mod setBg">
        <pc:chgData name="f.barcala@alumnos.upm.es " userId="eeac262d-dd65-44fc-a572-49cc84a58f6c" providerId="ADAL" clId="{ABE13913-3058-4C15-A677-BE2751C31602}" dt="2019-07-17T07:06:56.987" v="2272" actId="26606"/>
        <pc:sldMkLst>
          <pc:docMk/>
          <pc:sldMk cId="938112198" sldId="257"/>
        </pc:sldMkLst>
        <pc:spChg chg="mod">
          <ac:chgData name="f.barcala@alumnos.upm.es " userId="eeac262d-dd65-44fc-a572-49cc84a58f6c" providerId="ADAL" clId="{ABE13913-3058-4C15-A677-BE2751C31602}" dt="2019-07-17T07:06:56.987" v="2272" actId="26606"/>
          <ac:spMkLst>
            <pc:docMk/>
            <pc:sldMk cId="938112198" sldId="257"/>
            <ac:spMk id="2" creationId="{FFA4BFC1-BF82-4A0F-BAE5-53A644041A0F}"/>
          </ac:spMkLst>
        </pc:spChg>
        <pc:spChg chg="add del mod">
          <ac:chgData name="f.barcala@alumnos.upm.es " userId="eeac262d-dd65-44fc-a572-49cc84a58f6c" providerId="ADAL" clId="{ABE13913-3058-4C15-A677-BE2751C31602}" dt="2019-07-17T07:06:18.594" v="2270" actId="478"/>
          <ac:spMkLst>
            <pc:docMk/>
            <pc:sldMk cId="938112198" sldId="257"/>
            <ac:spMk id="3" creationId="{498A5FE0-8406-456C-BE65-8177DCDA1F8D}"/>
          </ac:spMkLst>
        </pc:spChg>
        <pc:spChg chg="del mod">
          <ac:chgData name="f.barcala@alumnos.upm.es " userId="eeac262d-dd65-44fc-a572-49cc84a58f6c" providerId="ADAL" clId="{ABE13913-3058-4C15-A677-BE2751C31602}" dt="2019-07-15T09:13:23.914" v="1811" actId="26606"/>
          <ac:spMkLst>
            <pc:docMk/>
            <pc:sldMk cId="938112198" sldId="257"/>
            <ac:spMk id="3" creationId="{C92FC717-3D66-4F1C-A13C-8A119CD81474}"/>
          </ac:spMkLst>
        </pc:spChg>
        <pc:spChg chg="add del">
          <ac:chgData name="f.barcala@alumnos.upm.es " userId="eeac262d-dd65-44fc-a572-49cc84a58f6c" providerId="ADAL" clId="{ABE13913-3058-4C15-A677-BE2751C31602}" dt="2019-07-17T07:06:56.987" v="2272" actId="26606"/>
          <ac:spMkLst>
            <pc:docMk/>
            <pc:sldMk cId="938112198" sldId="257"/>
            <ac:spMk id="65" creationId="{4D6A640B-6684-4338-9199-6EE758735581}"/>
          </ac:spMkLst>
        </pc:spChg>
        <pc:spChg chg="add del">
          <ac:chgData name="f.barcala@alumnos.upm.es " userId="eeac262d-dd65-44fc-a572-49cc84a58f6c" providerId="ADAL" clId="{ABE13913-3058-4C15-A677-BE2751C31602}" dt="2019-07-17T07:06:56.987" v="2272" actId="26606"/>
          <ac:spMkLst>
            <pc:docMk/>
            <pc:sldMk cId="938112198" sldId="257"/>
            <ac:spMk id="123" creationId="{FF5E4228-419E-44B9-B090-94A9540E5B3F}"/>
          </ac:spMkLst>
        </pc:spChg>
        <pc:spChg chg="add">
          <ac:chgData name="f.barcala@alumnos.upm.es " userId="eeac262d-dd65-44fc-a572-49cc84a58f6c" providerId="ADAL" clId="{ABE13913-3058-4C15-A677-BE2751C31602}" dt="2019-07-17T07:06:56.987" v="2272" actId="26606"/>
          <ac:spMkLst>
            <pc:docMk/>
            <pc:sldMk cId="938112198" sldId="257"/>
            <ac:spMk id="186" creationId="{B7D4B16D-600A-41A1-8B1B-3727C56C0C9B}"/>
          </ac:spMkLst>
        </pc:spChg>
        <pc:grpChg chg="add del">
          <ac:chgData name="f.barcala@alumnos.upm.es " userId="eeac262d-dd65-44fc-a572-49cc84a58f6c" providerId="ADAL" clId="{ABE13913-3058-4C15-A677-BE2751C31602}" dt="2019-07-17T07:06:56.987" v="2272" actId="26606"/>
          <ac:grpSpMkLst>
            <pc:docMk/>
            <pc:sldMk cId="938112198" sldId="257"/>
            <ac:grpSpMk id="9" creationId="{FF5EAD09-B81D-415F-8BCF-73C81AE05F21}"/>
          </ac:grpSpMkLst>
        </pc:grpChg>
        <pc:grpChg chg="add del">
          <ac:chgData name="f.barcala@alumnos.upm.es " userId="eeac262d-dd65-44fc-a572-49cc84a58f6c" providerId="ADAL" clId="{ABE13913-3058-4C15-A677-BE2751C31602}" dt="2019-07-17T07:06:56.987" v="2272" actId="26606"/>
          <ac:grpSpMkLst>
            <pc:docMk/>
            <pc:sldMk cId="938112198" sldId="257"/>
            <ac:grpSpMk id="67" creationId="{5BAB052D-92E4-4715-895B-E423230754C2}"/>
          </ac:grpSpMkLst>
        </pc:grpChg>
        <pc:grpChg chg="add">
          <ac:chgData name="f.barcala@alumnos.upm.es " userId="eeac262d-dd65-44fc-a572-49cc84a58f6c" providerId="ADAL" clId="{ABE13913-3058-4C15-A677-BE2751C31602}" dt="2019-07-17T07:06:56.987" v="2272" actId="26606"/>
          <ac:grpSpMkLst>
            <pc:docMk/>
            <pc:sldMk cId="938112198" sldId="257"/>
            <ac:grpSpMk id="130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7T07:06:56.987" v="2272" actId="26606"/>
          <ac:grpSpMkLst>
            <pc:docMk/>
            <pc:sldMk cId="938112198" sldId="257"/>
            <ac:grpSpMk id="188" creationId="{DE7C35E0-BD19-4AFC-81BF-7A7507E9C94D}"/>
          </ac:grpSpMkLst>
        </pc:grpChg>
        <pc:graphicFrameChg chg="add del">
          <ac:chgData name="f.barcala@alumnos.upm.es " userId="eeac262d-dd65-44fc-a572-49cc84a58f6c" providerId="ADAL" clId="{ABE13913-3058-4C15-A677-BE2751C31602}" dt="2019-07-17T07:06:13.038" v="2269" actId="478"/>
          <ac:graphicFrameMkLst>
            <pc:docMk/>
            <pc:sldMk cId="938112198" sldId="257"/>
            <ac:graphicFrameMk id="5" creationId="{EE15B073-B97B-4E41-B8ED-A94B546E4ED8}"/>
          </ac:graphicFrameMkLst>
        </pc:graphicFrameChg>
        <pc:picChg chg="add del">
          <ac:chgData name="f.barcala@alumnos.upm.es " userId="eeac262d-dd65-44fc-a572-49cc84a58f6c" providerId="ADAL" clId="{ABE13913-3058-4C15-A677-BE2751C31602}" dt="2019-07-17T07:06:56.987" v="2272" actId="26606"/>
          <ac:picMkLst>
            <pc:docMk/>
            <pc:sldMk cId="938112198" sldId="257"/>
            <ac:picMk id="7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7T07:06:56.987" v="2272" actId="26606"/>
          <ac:picMkLst>
            <pc:docMk/>
            <pc:sldMk cId="938112198" sldId="257"/>
            <ac:picMk id="128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7T07:06:56.987" v="2272" actId="26606"/>
          <ac:picMkLst>
            <pc:docMk/>
            <pc:sldMk cId="938112198" sldId="257"/>
            <ac:picMk id="244" creationId="{51039561-92F9-40EE-900B-6AA0F58042A4}"/>
          </ac:picMkLst>
        </pc:picChg>
        <pc:cxnChg chg="add">
          <ac:chgData name="f.barcala@alumnos.upm.es " userId="eeac262d-dd65-44fc-a572-49cc84a58f6c" providerId="ADAL" clId="{ABE13913-3058-4C15-A677-BE2751C31602}" dt="2019-07-17T07:06:56.987" v="2272" actId="26606"/>
          <ac:cxnSpMkLst>
            <pc:docMk/>
            <pc:sldMk cId="938112198" sldId="257"/>
            <ac:cxnSpMk id="246" creationId="{D902DA06-324A-48CE-8C20-94535480A632}"/>
          </ac:cxnSpMkLst>
        </pc:cxnChg>
      </pc:sldChg>
      <pc:sldChg chg="addSp delSp modSp add mod setBg setClrOvrMap">
        <pc:chgData name="f.barcala@alumnos.upm.es " userId="eeac262d-dd65-44fc-a572-49cc84a58f6c" providerId="ADAL" clId="{ABE13913-3058-4C15-A677-BE2751C31602}" dt="2019-07-15T08:19:31.976" v="228" actId="26606"/>
        <pc:sldMkLst>
          <pc:docMk/>
          <pc:sldMk cId="516407254" sldId="261"/>
        </pc:sldMkLst>
        <pc:spChg chg="mod">
          <ac:chgData name="f.barcala@alumnos.upm.es " userId="eeac262d-dd65-44fc-a572-49cc84a58f6c" providerId="ADAL" clId="{ABE13913-3058-4C15-A677-BE2751C31602}" dt="2019-07-15T08:19:31.976" v="228" actId="26606"/>
          <ac:spMkLst>
            <pc:docMk/>
            <pc:sldMk cId="516407254" sldId="261"/>
            <ac:spMk id="2" creationId="{F84CAA37-B30D-4885-B0D0-B562B23BC8C2}"/>
          </ac:spMkLst>
        </pc:spChg>
        <pc:spChg chg="del mod">
          <ac:chgData name="f.barcala@alumnos.upm.es " userId="eeac262d-dd65-44fc-a572-49cc84a58f6c" providerId="ADAL" clId="{ABE13913-3058-4C15-A677-BE2751C31602}" dt="2019-07-15T08:17:58.436" v="212"/>
          <ac:spMkLst>
            <pc:docMk/>
            <pc:sldMk cId="516407254" sldId="261"/>
            <ac:spMk id="3" creationId="{3F80D33A-1674-4B02-B12E-36B1A9DD1671}"/>
          </ac:spMkLst>
        </pc:spChg>
        <pc:spChg chg="add del">
          <ac:chgData name="f.barcala@alumnos.upm.es " userId="eeac262d-dd65-44fc-a572-49cc84a58f6c" providerId="ADAL" clId="{ABE13913-3058-4C15-A677-BE2751C31602}" dt="2019-07-15T08:18:27.135" v="215" actId="26606"/>
          <ac:spMkLst>
            <pc:docMk/>
            <pc:sldMk cId="516407254" sldId="261"/>
            <ac:spMk id="9" creationId="{F84F605C-914B-4182-841D-5F2E00F68860}"/>
          </ac:spMkLst>
        </pc:spChg>
        <pc:spChg chg="add del">
          <ac:chgData name="f.barcala@alumnos.upm.es " userId="eeac262d-dd65-44fc-a572-49cc84a58f6c" providerId="ADAL" clId="{ABE13913-3058-4C15-A677-BE2751C31602}" dt="2019-07-15T08:18:27.135" v="215" actId="26606"/>
          <ac:spMkLst>
            <pc:docMk/>
            <pc:sldMk cId="516407254" sldId="261"/>
            <ac:spMk id="12" creationId="{6697F791-5FFA-4164-899F-EB52EA72B024}"/>
          </ac:spMkLst>
        </pc:spChg>
        <pc:spChg chg="add del">
          <ac:chgData name="f.barcala@alumnos.upm.es " userId="eeac262d-dd65-44fc-a572-49cc84a58f6c" providerId="ADAL" clId="{ABE13913-3058-4C15-A677-BE2751C31602}" dt="2019-07-15T08:18:27.135" v="215" actId="26606"/>
          <ac:spMkLst>
            <pc:docMk/>
            <pc:sldMk cId="516407254" sldId="261"/>
            <ac:spMk id="16" creationId="{B773AB25-A422-41AA-9737-5E04C1966DE1}"/>
          </ac:spMkLst>
        </pc:spChg>
        <pc:spChg chg="add del">
          <ac:chgData name="f.barcala@alumnos.upm.es " userId="eeac262d-dd65-44fc-a572-49cc84a58f6c" providerId="ADAL" clId="{ABE13913-3058-4C15-A677-BE2751C31602}" dt="2019-07-15T08:18:47.636" v="220" actId="26606"/>
          <ac:spMkLst>
            <pc:docMk/>
            <pc:sldMk cId="516407254" sldId="261"/>
            <ac:spMk id="54" creationId="{3CBA50DB-DBC7-4B6E-B3C1-8FF1EA519791}"/>
          </ac:spMkLst>
        </pc:spChg>
        <pc:spChg chg="add del">
          <ac:chgData name="f.barcala@alumnos.upm.es " userId="eeac262d-dd65-44fc-a572-49cc84a58f6c" providerId="ADAL" clId="{ABE13913-3058-4C15-A677-BE2751C31602}" dt="2019-07-15T08:18:47.636" v="220" actId="26606"/>
          <ac:spMkLst>
            <pc:docMk/>
            <pc:sldMk cId="516407254" sldId="261"/>
            <ac:spMk id="57" creationId="{A1351C6B-7343-451F-AB4A-1CE294A4E927}"/>
          </ac:spMkLst>
        </pc:spChg>
        <pc:spChg chg="add del mod">
          <ac:chgData name="f.barcala@alumnos.upm.es " userId="eeac262d-dd65-44fc-a572-49cc84a58f6c" providerId="ADAL" clId="{ABE13913-3058-4C15-A677-BE2751C31602}" dt="2019-07-15T08:19:18.101" v="227" actId="478"/>
          <ac:spMkLst>
            <pc:docMk/>
            <pc:sldMk cId="516407254" sldId="261"/>
            <ac:spMk id="62" creationId="{82492B39-6463-454C-9A14-5886108ABA4D}"/>
          </ac:spMkLst>
        </pc:spChg>
        <pc:spChg chg="add del">
          <ac:chgData name="f.barcala@alumnos.upm.es " userId="eeac262d-dd65-44fc-a572-49cc84a58f6c" providerId="ADAL" clId="{ABE13913-3058-4C15-A677-BE2751C31602}" dt="2019-07-15T08:19:31.976" v="228" actId="26606"/>
          <ac:spMkLst>
            <pc:docMk/>
            <pc:sldMk cId="516407254" sldId="261"/>
            <ac:spMk id="67" creationId="{C2E4E997-8672-4FFD-B8EC-9932A8E4714B}"/>
          </ac:spMkLst>
        </pc:spChg>
        <pc:spChg chg="add">
          <ac:chgData name="f.barcala@alumnos.upm.es " userId="eeac262d-dd65-44fc-a572-49cc84a58f6c" providerId="ADAL" clId="{ABE13913-3058-4C15-A677-BE2751C31602}" dt="2019-07-15T08:19:31.976" v="228" actId="26606"/>
          <ac:spMkLst>
            <pc:docMk/>
            <pc:sldMk cId="516407254" sldId="261"/>
            <ac:spMk id="161" creationId="{D706AE2E-B17B-43A3-84F8-9C0FE9466CD5}"/>
          </ac:spMkLst>
        </pc:spChg>
        <pc:spChg chg="add">
          <ac:chgData name="f.barcala@alumnos.upm.es " userId="eeac262d-dd65-44fc-a572-49cc84a58f6c" providerId="ADAL" clId="{ABE13913-3058-4C15-A677-BE2751C31602}" dt="2019-07-15T08:19:31.976" v="228" actId="26606"/>
          <ac:spMkLst>
            <pc:docMk/>
            <pc:sldMk cId="516407254" sldId="261"/>
            <ac:spMk id="221" creationId="{5B986EF0-8540-483D-9DDE-1F168FAAC78F}"/>
          </ac:spMkLst>
        </pc:spChg>
        <pc:grpChg chg="add del">
          <ac:chgData name="f.barcala@alumnos.upm.es " userId="eeac262d-dd65-44fc-a572-49cc84a58f6c" providerId="ADAL" clId="{ABE13913-3058-4C15-A677-BE2751C31602}" dt="2019-07-15T08:18:27.135" v="215" actId="26606"/>
          <ac:grpSpMkLst>
            <pc:docMk/>
            <pc:sldMk cId="516407254" sldId="261"/>
            <ac:grpSpMk id="20" creationId="{6AD0D387-1584-4477-B5F8-52B50D4F2205}"/>
          </ac:grpSpMkLst>
        </pc:grpChg>
        <pc:grpChg chg="add del">
          <ac:chgData name="f.barcala@alumnos.upm.es " userId="eeac262d-dd65-44fc-a572-49cc84a58f6c" providerId="ADAL" clId="{ABE13913-3058-4C15-A677-BE2751C31602}" dt="2019-07-15T08:18:47.636" v="220" actId="26606"/>
          <ac:grpSpMkLst>
            <pc:docMk/>
            <pc:sldMk cId="516407254" sldId="261"/>
            <ac:grpSpMk id="56" creationId="{1DED8FB6-AF8D-4D98-913D-E6486FEC1021}"/>
          </ac:grpSpMkLst>
        </pc:grpChg>
        <pc:grpChg chg="add del">
          <ac:chgData name="f.barcala@alumnos.upm.es " userId="eeac262d-dd65-44fc-a572-49cc84a58f6c" providerId="ADAL" clId="{ABE13913-3058-4C15-A677-BE2751C31602}" dt="2019-07-15T08:19:31.976" v="228" actId="26606"/>
          <ac:grpSpMkLst>
            <pc:docMk/>
            <pc:sldMk cId="516407254" sldId="261"/>
            <ac:grpSpMk id="71" creationId="{453E4DEE-E996-40F8-8635-0FF43D7348F9}"/>
          </ac:grpSpMkLst>
        </pc:grpChg>
        <pc:grpChg chg="add">
          <ac:chgData name="f.barcala@alumnos.upm.es " userId="eeac262d-dd65-44fc-a572-49cc84a58f6c" providerId="ADAL" clId="{ABE13913-3058-4C15-A677-BE2751C31602}" dt="2019-07-15T08:19:31.976" v="228" actId="26606"/>
          <ac:grpSpMkLst>
            <pc:docMk/>
            <pc:sldMk cId="516407254" sldId="261"/>
            <ac:grpSpMk id="105" creationId="{AB86F577-8905-4B21-8AF3-C1BB3433775D}"/>
          </ac:grpSpMkLst>
        </pc:grpChg>
        <pc:grpChg chg="add">
          <ac:chgData name="f.barcala@alumnos.upm.es " userId="eeac262d-dd65-44fc-a572-49cc84a58f6c" providerId="ADAL" clId="{ABE13913-3058-4C15-A677-BE2751C31602}" dt="2019-07-15T08:19:31.976" v="228" actId="26606"/>
          <ac:grpSpMkLst>
            <pc:docMk/>
            <pc:sldMk cId="516407254" sldId="261"/>
            <ac:grpSpMk id="163" creationId="{CEFFB8CF-3E94-42D7-849C-841E7744B2C9}"/>
          </ac:grpSpMkLst>
        </pc:grpChg>
        <pc:picChg chg="add del mod">
          <ac:chgData name="f.barcala@alumnos.upm.es " userId="eeac262d-dd65-44fc-a572-49cc84a58f6c" providerId="ADAL" clId="{ABE13913-3058-4C15-A677-BE2751C31602}" dt="2019-07-15T08:18:27.246" v="216" actId="26606"/>
          <ac:picMkLst>
            <pc:docMk/>
            <pc:sldMk cId="516407254" sldId="261"/>
            <ac:picMk id="4" creationId="{118230CD-43DE-4CFF-BBCE-B1C41ACA2122}"/>
          </ac:picMkLst>
        </pc:picChg>
        <pc:picChg chg="add del">
          <ac:chgData name="f.barcala@alumnos.upm.es " userId="eeac262d-dd65-44fc-a572-49cc84a58f6c" providerId="ADAL" clId="{ABE13913-3058-4C15-A677-BE2751C31602}" dt="2019-07-15T08:18:27.135" v="215" actId="26606"/>
          <ac:picMkLst>
            <pc:docMk/>
            <pc:sldMk cId="516407254" sldId="261"/>
            <ac:picMk id="7" creationId="{118230CD-43DE-4CFF-BBCE-B1C41ACA2122}"/>
          </ac:picMkLst>
        </pc:picChg>
        <pc:picChg chg="add del">
          <ac:chgData name="f.barcala@alumnos.upm.es " userId="eeac262d-dd65-44fc-a572-49cc84a58f6c" providerId="ADAL" clId="{ABE13913-3058-4C15-A677-BE2751C31602}" dt="2019-07-15T08:18:27.135" v="215" actId="26606"/>
          <ac:picMkLst>
            <pc:docMk/>
            <pc:sldMk cId="516407254" sldId="261"/>
            <ac:picMk id="14" creationId="{4E28A1A9-FB81-4816-AAEA-C3B430946951}"/>
          </ac:picMkLst>
        </pc:picChg>
        <pc:picChg chg="add del">
          <ac:chgData name="f.barcala@alumnos.upm.es " userId="eeac262d-dd65-44fc-a572-49cc84a58f6c" providerId="ADAL" clId="{ABE13913-3058-4C15-A677-BE2751C31602}" dt="2019-07-15T08:18:27.135" v="215" actId="26606"/>
          <ac:picMkLst>
            <pc:docMk/>
            <pc:sldMk cId="516407254" sldId="261"/>
            <ac:picMk id="18" creationId="{AF0552B8-DE8C-40DF-B29F-1728E6A10619}"/>
          </ac:picMkLst>
        </pc:picChg>
        <pc:picChg chg="add del">
          <ac:chgData name="f.barcala@alumnos.upm.es " userId="eeac262d-dd65-44fc-a572-49cc84a58f6c" providerId="ADAL" clId="{ABE13913-3058-4C15-A677-BE2751C31602}" dt="2019-07-15T08:18:47.636" v="220" actId="26606"/>
          <ac:picMkLst>
            <pc:docMk/>
            <pc:sldMk cId="516407254" sldId="261"/>
            <ac:picMk id="55" creationId="{5B3DE270-418F-47A7-B311-C4D876041DC6}"/>
          </ac:picMkLst>
        </pc:picChg>
        <pc:picChg chg="add mod ord">
          <ac:chgData name="f.barcala@alumnos.upm.es " userId="eeac262d-dd65-44fc-a572-49cc84a58f6c" providerId="ADAL" clId="{ABE13913-3058-4C15-A677-BE2751C31602}" dt="2019-07-15T08:19:31.976" v="228" actId="26606"/>
          <ac:picMkLst>
            <pc:docMk/>
            <pc:sldMk cId="516407254" sldId="261"/>
            <ac:picMk id="61" creationId="{118230CD-43DE-4CFF-BBCE-B1C41ACA2122}"/>
          </ac:picMkLst>
        </pc:picChg>
        <pc:picChg chg="add del">
          <ac:chgData name="f.barcala@alumnos.upm.es " userId="eeac262d-dd65-44fc-a572-49cc84a58f6c" providerId="ADAL" clId="{ABE13913-3058-4C15-A677-BE2751C31602}" dt="2019-07-15T08:19:31.976" v="228" actId="26606"/>
          <ac:picMkLst>
            <pc:docMk/>
            <pc:sldMk cId="516407254" sldId="261"/>
            <ac:picMk id="69" creationId="{FE6BA9E6-1D9E-4D30-B528-D49FA1342E4E}"/>
          </ac:picMkLst>
        </pc:picChg>
        <pc:picChg chg="add">
          <ac:chgData name="f.barcala@alumnos.upm.es " userId="eeac262d-dd65-44fc-a572-49cc84a58f6c" providerId="ADAL" clId="{ABE13913-3058-4C15-A677-BE2751C31602}" dt="2019-07-15T08:19:31.976" v="228" actId="26606"/>
          <ac:picMkLst>
            <pc:docMk/>
            <pc:sldMk cId="516407254" sldId="261"/>
            <ac:picMk id="103" creationId="{678E285C-BE9E-45B7-A3EE-B9792DAE9917}"/>
          </ac:picMkLst>
        </pc:picChg>
        <pc:picChg chg="add">
          <ac:chgData name="f.barcala@alumnos.upm.es " userId="eeac262d-dd65-44fc-a572-49cc84a58f6c" providerId="ADAL" clId="{ABE13913-3058-4C15-A677-BE2751C31602}" dt="2019-07-15T08:19:31.976" v="228" actId="26606"/>
          <ac:picMkLst>
            <pc:docMk/>
            <pc:sldMk cId="516407254" sldId="261"/>
            <ac:picMk id="219" creationId="{3631D3C9-4C1D-4B3A-A737-E6E780042405}"/>
          </ac:picMkLst>
        </pc:picChg>
      </pc:sldChg>
      <pc:sldChg chg="addSp delSp modSp add">
        <pc:chgData name="f.barcala@alumnos.upm.es " userId="eeac262d-dd65-44fc-a572-49cc84a58f6c" providerId="ADAL" clId="{ABE13913-3058-4C15-A677-BE2751C31602}" dt="2019-07-15T08:28:11.743" v="470"/>
        <pc:sldMkLst>
          <pc:docMk/>
          <pc:sldMk cId="688131581" sldId="262"/>
        </pc:sldMkLst>
        <pc:spChg chg="mod">
          <ac:chgData name="f.barcala@alumnos.upm.es " userId="eeac262d-dd65-44fc-a572-49cc84a58f6c" providerId="ADAL" clId="{ABE13913-3058-4C15-A677-BE2751C31602}" dt="2019-07-15T08:21:50.425" v="257" actId="20577"/>
          <ac:spMkLst>
            <pc:docMk/>
            <pc:sldMk cId="688131581" sldId="262"/>
            <ac:spMk id="2" creationId="{F84CAA37-B30D-4885-B0D0-B562B23BC8C2}"/>
          </ac:spMkLst>
        </pc:spChg>
        <pc:spChg chg="mod">
          <ac:chgData name="f.barcala@alumnos.upm.es " userId="eeac262d-dd65-44fc-a572-49cc84a58f6c" providerId="ADAL" clId="{ABE13913-3058-4C15-A677-BE2751C31602}" dt="2019-07-15T08:27:37.023" v="468" actId="1076"/>
          <ac:spMkLst>
            <pc:docMk/>
            <pc:sldMk cId="688131581" sldId="262"/>
            <ac:spMk id="3" creationId="{3F80D33A-1674-4B02-B12E-36B1A9DD1671}"/>
          </ac:spMkLst>
        </pc:spChg>
        <pc:spChg chg="add del mod">
          <ac:chgData name="f.barcala@alumnos.upm.es " userId="eeac262d-dd65-44fc-a572-49cc84a58f6c" providerId="ADAL" clId="{ABE13913-3058-4C15-A677-BE2751C31602}" dt="2019-07-15T08:27:32.083" v="467" actId="478"/>
          <ac:spMkLst>
            <pc:docMk/>
            <pc:sldMk cId="688131581" sldId="262"/>
            <ac:spMk id="4" creationId="{E51EF566-08B7-4F85-A4C0-36FBE008C1E5}"/>
          </ac:spMkLst>
        </pc:spChg>
        <pc:spChg chg="add">
          <ac:chgData name="f.barcala@alumnos.upm.es " userId="eeac262d-dd65-44fc-a572-49cc84a58f6c" providerId="ADAL" clId="{ABE13913-3058-4C15-A677-BE2751C31602}" dt="2019-07-15T08:26:59.223" v="440"/>
          <ac:spMkLst>
            <pc:docMk/>
            <pc:sldMk cId="688131581" sldId="262"/>
            <ac:spMk id="5" creationId="{4522884A-3C9F-459E-915C-7A4B06987A16}"/>
          </ac:spMkLst>
        </pc:spChg>
        <pc:spChg chg="add del">
          <ac:chgData name="f.barcala@alumnos.upm.es " userId="eeac262d-dd65-44fc-a572-49cc84a58f6c" providerId="ADAL" clId="{ABE13913-3058-4C15-A677-BE2751C31602}" dt="2019-07-15T08:28:11.743" v="470"/>
          <ac:spMkLst>
            <pc:docMk/>
            <pc:sldMk cId="688131581" sldId="262"/>
            <ac:spMk id="6" creationId="{CCFC9E0E-AA07-498B-AB0D-E0B65146199C}"/>
          </ac:spMkLst>
        </pc:spChg>
      </pc:sldChg>
      <pc:sldChg chg="addSp delSp modSp add mod setBg">
        <pc:chgData name="f.barcala@alumnos.upm.es " userId="eeac262d-dd65-44fc-a572-49cc84a58f6c" providerId="ADAL" clId="{ABE13913-3058-4C15-A677-BE2751C31602}" dt="2019-07-17T07:07:06.841" v="2273" actId="26606"/>
        <pc:sldMkLst>
          <pc:docMk/>
          <pc:sldMk cId="2231439333" sldId="272"/>
        </pc:sldMkLst>
        <pc:spChg chg="mod">
          <ac:chgData name="f.barcala@alumnos.upm.es " userId="eeac262d-dd65-44fc-a572-49cc84a58f6c" providerId="ADAL" clId="{ABE13913-3058-4C15-A677-BE2751C31602}" dt="2019-07-17T07:07:06.841" v="2273" actId="26606"/>
          <ac:spMkLst>
            <pc:docMk/>
            <pc:sldMk cId="2231439333" sldId="272"/>
            <ac:spMk id="2" creationId="{F84CAA37-B30D-4885-B0D0-B562B23BC8C2}"/>
          </ac:spMkLst>
        </pc:spChg>
        <pc:spChg chg="del mod">
          <ac:chgData name="f.barcala@alumnos.upm.es " userId="eeac262d-dd65-44fc-a572-49cc84a58f6c" providerId="ADAL" clId="{ABE13913-3058-4C15-A677-BE2751C31602}" dt="2019-07-15T09:40:25.294" v="2149" actId="478"/>
          <ac:spMkLst>
            <pc:docMk/>
            <pc:sldMk cId="2231439333" sldId="272"/>
            <ac:spMk id="3" creationId="{3F80D33A-1674-4B02-B12E-36B1A9DD1671}"/>
          </ac:spMkLst>
        </pc:spChg>
        <pc:spChg chg="add del">
          <ac:chgData name="f.barcala@alumnos.upm.es " userId="eeac262d-dd65-44fc-a572-49cc84a58f6c" providerId="ADAL" clId="{ABE13913-3058-4C15-A677-BE2751C31602}" dt="2019-07-17T07:07:06.841" v="2273" actId="26606"/>
          <ac:spMkLst>
            <pc:docMk/>
            <pc:sldMk cId="2231439333" sldId="272"/>
            <ac:spMk id="65" creationId="{7A070EAD-1DCD-4F3D-BA84-799B891A0E19}"/>
          </ac:spMkLst>
        </pc:spChg>
        <pc:spChg chg="add">
          <ac:chgData name="f.barcala@alumnos.upm.es " userId="eeac262d-dd65-44fc-a572-49cc84a58f6c" providerId="ADAL" clId="{ABE13913-3058-4C15-A677-BE2751C31602}" dt="2019-07-17T07:07:06.841" v="2273" actId="26606"/>
          <ac:spMkLst>
            <pc:docMk/>
            <pc:sldMk cId="2231439333" sldId="272"/>
            <ac:spMk id="184" creationId="{B7D4B16D-600A-41A1-8B1B-3727C56C0C9B}"/>
          </ac:spMkLst>
        </pc:spChg>
        <pc:grpChg chg="add del">
          <ac:chgData name="f.barcala@alumnos.upm.es " userId="eeac262d-dd65-44fc-a572-49cc84a58f6c" providerId="ADAL" clId="{ABE13913-3058-4C15-A677-BE2751C31602}" dt="2019-07-17T07:07:06.841" v="2273" actId="26606"/>
          <ac:grpSpMkLst>
            <pc:docMk/>
            <pc:sldMk cId="2231439333" sldId="272"/>
            <ac:grpSpMk id="9" creationId="{FF5EAD09-B81D-415F-8BCF-73C81AE05F21}"/>
          </ac:grpSpMkLst>
        </pc:grpChg>
        <pc:grpChg chg="add del">
          <ac:chgData name="f.barcala@alumnos.upm.es " userId="eeac262d-dd65-44fc-a572-49cc84a58f6c" providerId="ADAL" clId="{ABE13913-3058-4C15-A677-BE2751C31602}" dt="2019-07-17T07:07:06.841" v="2273" actId="26606"/>
          <ac:grpSpMkLst>
            <pc:docMk/>
            <pc:sldMk cId="2231439333" sldId="272"/>
            <ac:grpSpMk id="67" creationId="{DE471E13-6104-4637-8A8F-B545529B1D11}"/>
          </ac:grpSpMkLst>
        </pc:grpChg>
        <pc:grpChg chg="add">
          <ac:chgData name="f.barcala@alumnos.upm.es " userId="eeac262d-dd65-44fc-a572-49cc84a58f6c" providerId="ADAL" clId="{ABE13913-3058-4C15-A677-BE2751C31602}" dt="2019-07-17T07:07:06.841" v="2273" actId="26606"/>
          <ac:grpSpMkLst>
            <pc:docMk/>
            <pc:sldMk cId="2231439333" sldId="272"/>
            <ac:grpSpMk id="128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7T07:07:06.841" v="2273" actId="26606"/>
          <ac:grpSpMkLst>
            <pc:docMk/>
            <pc:sldMk cId="2231439333" sldId="272"/>
            <ac:grpSpMk id="186" creationId="{DE7C35E0-BD19-4AFC-81BF-7A7507E9C94D}"/>
          </ac:grpSpMkLst>
        </pc:grpChg>
        <pc:picChg chg="add del">
          <ac:chgData name="f.barcala@alumnos.upm.es " userId="eeac262d-dd65-44fc-a572-49cc84a58f6c" providerId="ADAL" clId="{ABE13913-3058-4C15-A677-BE2751C31602}" dt="2019-07-17T07:07:06.841" v="2273" actId="26606"/>
          <ac:picMkLst>
            <pc:docMk/>
            <pc:sldMk cId="2231439333" sldId="272"/>
            <ac:picMk id="7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7T07:07:06.841" v="2273" actId="26606"/>
          <ac:picMkLst>
            <pc:docMk/>
            <pc:sldMk cId="2231439333" sldId="272"/>
            <ac:picMk id="126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7T07:07:06.841" v="2273" actId="26606"/>
          <ac:picMkLst>
            <pc:docMk/>
            <pc:sldMk cId="2231439333" sldId="272"/>
            <ac:picMk id="242" creationId="{51039561-92F9-40EE-900B-6AA0F58042A4}"/>
          </ac:picMkLst>
        </pc:picChg>
        <pc:cxnChg chg="add">
          <ac:chgData name="f.barcala@alumnos.upm.es " userId="eeac262d-dd65-44fc-a572-49cc84a58f6c" providerId="ADAL" clId="{ABE13913-3058-4C15-A677-BE2751C31602}" dt="2019-07-17T07:07:06.841" v="2273" actId="26606"/>
          <ac:cxnSpMkLst>
            <pc:docMk/>
            <pc:sldMk cId="2231439333" sldId="272"/>
            <ac:cxnSpMk id="244" creationId="{D902DA06-324A-48CE-8C20-94535480A632}"/>
          </ac:cxnSpMkLst>
        </pc:cxnChg>
      </pc:sldChg>
      <pc:sldChg chg="addSp delSp modSp add mod setBg setClrOvrMap">
        <pc:chgData name="f.barcala@alumnos.upm.es " userId="eeac262d-dd65-44fc-a572-49cc84a58f6c" providerId="ADAL" clId="{ABE13913-3058-4C15-A677-BE2751C31602}" dt="2019-07-15T08:51:11.180" v="1383" actId="20577"/>
        <pc:sldMkLst>
          <pc:docMk/>
          <pc:sldMk cId="4291954956" sldId="274"/>
        </pc:sldMkLst>
        <pc:spChg chg="mod">
          <ac:chgData name="f.barcala@alumnos.upm.es " userId="eeac262d-dd65-44fc-a572-49cc84a58f6c" providerId="ADAL" clId="{ABE13913-3058-4C15-A677-BE2751C31602}" dt="2019-07-15T08:51:11.180" v="1383" actId="20577"/>
          <ac:spMkLst>
            <pc:docMk/>
            <pc:sldMk cId="4291954956" sldId="274"/>
            <ac:spMk id="2" creationId="{F84CAA37-B30D-4885-B0D0-B562B23BC8C2}"/>
          </ac:spMkLst>
        </pc:spChg>
        <pc:spChg chg="del">
          <ac:chgData name="f.barcala@alumnos.upm.es " userId="eeac262d-dd65-44fc-a572-49cc84a58f6c" providerId="ADAL" clId="{ABE13913-3058-4C15-A677-BE2751C31602}" dt="2019-07-15T08:46:44.932" v="1191" actId="478"/>
          <ac:spMkLst>
            <pc:docMk/>
            <pc:sldMk cId="4291954956" sldId="274"/>
            <ac:spMk id="3" creationId="{3F80D33A-1674-4B02-B12E-36B1A9DD1671}"/>
          </ac:spMkLst>
        </pc:spChg>
        <pc:spChg chg="del">
          <ac:chgData name="f.barcala@alumnos.upm.es " userId="eeac262d-dd65-44fc-a572-49cc84a58f6c" providerId="ADAL" clId="{ABE13913-3058-4C15-A677-BE2751C31602}" dt="2019-07-15T08:46:42.332" v="1190" actId="478"/>
          <ac:spMkLst>
            <pc:docMk/>
            <pc:sldMk cId="4291954956" sldId="274"/>
            <ac:spMk id="4" creationId="{FA485306-AA0D-4ECE-B3FD-E71A88401354}"/>
          </ac:spMkLst>
        </pc:spChg>
        <pc:spChg chg="add del mod">
          <ac:chgData name="f.barcala@alumnos.upm.es " userId="eeac262d-dd65-44fc-a572-49cc84a58f6c" providerId="ADAL" clId="{ABE13913-3058-4C15-A677-BE2751C31602}" dt="2019-07-15T08:46:55.266" v="1194" actId="478"/>
          <ac:spMkLst>
            <pc:docMk/>
            <pc:sldMk cId="4291954956" sldId="274"/>
            <ac:spMk id="6" creationId="{90B96321-E7B9-4577-888A-A15A84334AAE}"/>
          </ac:spMkLst>
        </pc:spChg>
        <pc:spChg chg="add">
          <ac:chgData name="f.barcala@alumnos.upm.es " userId="eeac262d-dd65-44fc-a572-49cc84a58f6c" providerId="ADAL" clId="{ABE13913-3058-4C15-A677-BE2751C31602}" dt="2019-07-15T08:47:07.842" v="1196" actId="26606"/>
          <ac:spMkLst>
            <pc:docMk/>
            <pc:sldMk cId="4291954956" sldId="274"/>
            <ac:spMk id="71" creationId="{D706AE2E-B17B-43A3-84F8-9C0FE9466CD5}"/>
          </ac:spMkLst>
        </pc:spChg>
        <pc:spChg chg="add">
          <ac:chgData name="f.barcala@alumnos.upm.es " userId="eeac262d-dd65-44fc-a572-49cc84a58f6c" providerId="ADAL" clId="{ABE13913-3058-4C15-A677-BE2751C31602}" dt="2019-07-15T08:47:07.842" v="1196" actId="26606"/>
          <ac:spMkLst>
            <pc:docMk/>
            <pc:sldMk cId="4291954956" sldId="274"/>
            <ac:spMk id="131" creationId="{5B986EF0-8540-483D-9DDE-1F168FAAC78F}"/>
          </ac:spMkLst>
        </pc:spChg>
        <pc:grpChg chg="add">
          <ac:chgData name="f.barcala@alumnos.upm.es " userId="eeac262d-dd65-44fc-a572-49cc84a58f6c" providerId="ADAL" clId="{ABE13913-3058-4C15-A677-BE2751C31602}" dt="2019-07-15T08:47:07.842" v="1196" actId="26606"/>
          <ac:grpSpMkLst>
            <pc:docMk/>
            <pc:sldMk cId="4291954956" sldId="274"/>
            <ac:grpSpMk id="15" creationId="{AB86F577-8905-4B21-8AF3-C1BB3433775D}"/>
          </ac:grpSpMkLst>
        </pc:grpChg>
        <pc:grpChg chg="add">
          <ac:chgData name="f.barcala@alumnos.upm.es " userId="eeac262d-dd65-44fc-a572-49cc84a58f6c" providerId="ADAL" clId="{ABE13913-3058-4C15-A677-BE2751C31602}" dt="2019-07-15T08:47:07.842" v="1196" actId="26606"/>
          <ac:grpSpMkLst>
            <pc:docMk/>
            <pc:sldMk cId="4291954956" sldId="274"/>
            <ac:grpSpMk id="73" creationId="{CEFFB8CF-3E94-42D7-849C-841E7744B2C9}"/>
          </ac:grpSpMkLst>
        </pc:grpChg>
        <pc:picChg chg="add del">
          <ac:chgData name="f.barcala@alumnos.upm.es " userId="eeac262d-dd65-44fc-a572-49cc84a58f6c" providerId="ADAL" clId="{ABE13913-3058-4C15-A677-BE2751C31602}" dt="2019-07-15T08:46:50.402" v="1193"/>
          <ac:picMkLst>
            <pc:docMk/>
            <pc:sldMk cId="4291954956" sldId="274"/>
            <ac:picMk id="7" creationId="{99A47B1C-956A-45D6-BF5D-B6C530FF4E33}"/>
          </ac:picMkLst>
        </pc:picChg>
        <pc:picChg chg="add mod">
          <ac:chgData name="f.barcala@alumnos.upm.es " userId="eeac262d-dd65-44fc-a572-49cc84a58f6c" providerId="ADAL" clId="{ABE13913-3058-4C15-A677-BE2751C31602}" dt="2019-07-15T08:47:07.842" v="1196" actId="26606"/>
          <ac:picMkLst>
            <pc:docMk/>
            <pc:sldMk cId="4291954956" sldId="274"/>
            <ac:picMk id="8" creationId="{832330A8-B498-406B-8E6D-7B0FED268E52}"/>
          </ac:picMkLst>
        </pc:picChg>
        <pc:picChg chg="add">
          <ac:chgData name="f.barcala@alumnos.upm.es " userId="eeac262d-dd65-44fc-a572-49cc84a58f6c" providerId="ADAL" clId="{ABE13913-3058-4C15-A677-BE2751C31602}" dt="2019-07-15T08:47:07.842" v="1196" actId="26606"/>
          <ac:picMkLst>
            <pc:docMk/>
            <pc:sldMk cId="4291954956" sldId="274"/>
            <ac:picMk id="13" creationId="{678E285C-BE9E-45B7-A3EE-B9792DAE9917}"/>
          </ac:picMkLst>
        </pc:picChg>
        <pc:picChg chg="add">
          <ac:chgData name="f.barcala@alumnos.upm.es " userId="eeac262d-dd65-44fc-a572-49cc84a58f6c" providerId="ADAL" clId="{ABE13913-3058-4C15-A677-BE2751C31602}" dt="2019-07-15T08:47:07.842" v="1196" actId="26606"/>
          <ac:picMkLst>
            <pc:docMk/>
            <pc:sldMk cId="4291954956" sldId="274"/>
            <ac:picMk id="129" creationId="{3631D3C9-4C1D-4B3A-A737-E6E780042405}"/>
          </ac:picMkLst>
        </pc:picChg>
      </pc:sldChg>
      <pc:sldChg chg="addSp delSp modSp add mod setBg setClrOvrMap">
        <pc:chgData name="f.barcala@alumnos.upm.es " userId="eeac262d-dd65-44fc-a572-49cc84a58f6c" providerId="ADAL" clId="{ABE13913-3058-4C15-A677-BE2751C31602}" dt="2019-07-15T08:52:57.338" v="1438" actId="26606"/>
        <pc:sldMkLst>
          <pc:docMk/>
          <pc:sldMk cId="1208133329" sldId="277"/>
        </pc:sldMkLst>
        <pc:spChg chg="mod">
          <ac:chgData name="f.barcala@alumnos.upm.es " userId="eeac262d-dd65-44fc-a572-49cc84a58f6c" providerId="ADAL" clId="{ABE13913-3058-4C15-A677-BE2751C31602}" dt="2019-07-15T08:52:57.338" v="1438" actId="26606"/>
          <ac:spMkLst>
            <pc:docMk/>
            <pc:sldMk cId="1208133329" sldId="277"/>
            <ac:spMk id="2" creationId="{F84CAA37-B30D-4885-B0D0-B562B23BC8C2}"/>
          </ac:spMkLst>
        </pc:spChg>
        <pc:spChg chg="del mod">
          <ac:chgData name="f.barcala@alumnos.upm.es " userId="eeac262d-dd65-44fc-a572-49cc84a58f6c" providerId="ADAL" clId="{ABE13913-3058-4C15-A677-BE2751C31602}" dt="2019-07-15T08:52:33.268" v="1435"/>
          <ac:spMkLst>
            <pc:docMk/>
            <pc:sldMk cId="1208133329" sldId="277"/>
            <ac:spMk id="3" creationId="{3F80D33A-1674-4B02-B12E-36B1A9DD1671}"/>
          </ac:spMkLst>
        </pc:spChg>
        <pc:spChg chg="add del">
          <ac:chgData name="f.barcala@alumnos.upm.es " userId="eeac262d-dd65-44fc-a572-49cc84a58f6c" providerId="ADAL" clId="{ABE13913-3058-4C15-A677-BE2751C31602}" dt="2019-07-15T08:52:48.889" v="1437" actId="478"/>
          <ac:spMkLst>
            <pc:docMk/>
            <pc:sldMk cId="1208133329" sldId="277"/>
            <ac:spMk id="9" creationId="{E6211ECD-3C0C-4B11-9645-9D12D1F0E4D9}"/>
          </ac:spMkLst>
        </pc:spChg>
        <pc:spChg chg="add del">
          <ac:chgData name="f.barcala@alumnos.upm.es " userId="eeac262d-dd65-44fc-a572-49cc84a58f6c" providerId="ADAL" clId="{ABE13913-3058-4C15-A677-BE2751C31602}" dt="2019-07-15T08:52:57.338" v="1438" actId="26606"/>
          <ac:spMkLst>
            <pc:docMk/>
            <pc:sldMk cId="1208133329" sldId="277"/>
            <ac:spMk id="12" creationId="{9775AF3B-5284-4B97-9BB7-55C6FB3699C2}"/>
          </ac:spMkLst>
        </pc:spChg>
        <pc:spChg chg="add del">
          <ac:chgData name="f.barcala@alumnos.upm.es " userId="eeac262d-dd65-44fc-a572-49cc84a58f6c" providerId="ADAL" clId="{ABE13913-3058-4C15-A677-BE2751C31602}" dt="2019-07-15T08:52:57.338" v="1438" actId="26606"/>
          <ac:spMkLst>
            <pc:docMk/>
            <pc:sldMk cId="1208133329" sldId="277"/>
            <ac:spMk id="57" creationId="{66D4F5BA-1D71-49B2-8A7F-6B4EB94D7265}"/>
          </ac:spMkLst>
        </pc:spChg>
        <pc:spChg chg="add">
          <ac:chgData name="f.barcala@alumnos.upm.es " userId="eeac262d-dd65-44fc-a572-49cc84a58f6c" providerId="ADAL" clId="{ABE13913-3058-4C15-A677-BE2751C31602}" dt="2019-07-15T08:52:57.338" v="1438" actId="26606"/>
          <ac:spMkLst>
            <pc:docMk/>
            <pc:sldMk cId="1208133329" sldId="277"/>
            <ac:spMk id="120" creationId="{D706AE2E-B17B-43A3-84F8-9C0FE9466CD5}"/>
          </ac:spMkLst>
        </pc:spChg>
        <pc:spChg chg="add">
          <ac:chgData name="f.barcala@alumnos.upm.es " userId="eeac262d-dd65-44fc-a572-49cc84a58f6c" providerId="ADAL" clId="{ABE13913-3058-4C15-A677-BE2751C31602}" dt="2019-07-15T08:52:57.338" v="1438" actId="26606"/>
          <ac:spMkLst>
            <pc:docMk/>
            <pc:sldMk cId="1208133329" sldId="277"/>
            <ac:spMk id="180" creationId="{5B986EF0-8540-483D-9DDE-1F168FAAC78F}"/>
          </ac:spMkLst>
        </pc:spChg>
        <pc:grpChg chg="add del">
          <ac:chgData name="f.barcala@alumnos.upm.es " userId="eeac262d-dd65-44fc-a572-49cc84a58f6c" providerId="ADAL" clId="{ABE13913-3058-4C15-A677-BE2751C31602}" dt="2019-07-15T08:52:57.338" v="1438" actId="26606"/>
          <ac:grpSpMkLst>
            <pc:docMk/>
            <pc:sldMk cId="1208133329" sldId="277"/>
            <ac:grpSpMk id="14" creationId="{A0F1F7ED-DA39-478F-85DA-317DE08941E8}"/>
          </ac:grpSpMkLst>
        </pc:grpChg>
        <pc:grpChg chg="add">
          <ac:chgData name="f.barcala@alumnos.upm.es " userId="eeac262d-dd65-44fc-a572-49cc84a58f6c" providerId="ADAL" clId="{ABE13913-3058-4C15-A677-BE2751C31602}" dt="2019-07-15T08:52:57.338" v="1438" actId="26606"/>
          <ac:grpSpMkLst>
            <pc:docMk/>
            <pc:sldMk cId="1208133329" sldId="277"/>
            <ac:grpSpMk id="64" creationId="{AB86F577-8905-4B21-8AF3-C1BB3433775D}"/>
          </ac:grpSpMkLst>
        </pc:grpChg>
        <pc:grpChg chg="add">
          <ac:chgData name="f.barcala@alumnos.upm.es " userId="eeac262d-dd65-44fc-a572-49cc84a58f6c" providerId="ADAL" clId="{ABE13913-3058-4C15-A677-BE2751C31602}" dt="2019-07-15T08:52:57.338" v="1438" actId="26606"/>
          <ac:grpSpMkLst>
            <pc:docMk/>
            <pc:sldMk cId="1208133329" sldId="277"/>
            <ac:grpSpMk id="122" creationId="{CEFFB8CF-3E94-42D7-849C-841E7744B2C9}"/>
          </ac:grpSpMkLst>
        </pc:grpChg>
        <pc:picChg chg="add del mod">
          <ac:chgData name="f.barcala@alumnos.upm.es " userId="eeac262d-dd65-44fc-a572-49cc84a58f6c" providerId="ADAL" clId="{ABE13913-3058-4C15-A677-BE2751C31602}" dt="2019-07-15T08:52:46.149" v="1436" actId="26606"/>
          <ac:picMkLst>
            <pc:docMk/>
            <pc:sldMk cId="1208133329" sldId="277"/>
            <ac:picMk id="4" creationId="{6D91DF20-A004-4649-96BB-7CC20D078FA1}"/>
          </ac:picMkLst>
        </pc:picChg>
        <pc:picChg chg="add mod">
          <ac:chgData name="f.barcala@alumnos.upm.es " userId="eeac262d-dd65-44fc-a572-49cc84a58f6c" providerId="ADAL" clId="{ABE13913-3058-4C15-A677-BE2751C31602}" dt="2019-07-15T08:52:57.338" v="1438" actId="26606"/>
          <ac:picMkLst>
            <pc:docMk/>
            <pc:sldMk cId="1208133329" sldId="277"/>
            <ac:picMk id="7" creationId="{6D91DF20-A004-4649-96BB-7CC20D078FA1}"/>
          </ac:picMkLst>
        </pc:picChg>
        <pc:picChg chg="add del">
          <ac:chgData name="f.barcala@alumnos.upm.es " userId="eeac262d-dd65-44fc-a572-49cc84a58f6c" providerId="ADAL" clId="{ABE13913-3058-4C15-A677-BE2751C31602}" dt="2019-07-15T08:52:57.338" v="1438" actId="26606"/>
          <ac:picMkLst>
            <pc:docMk/>
            <pc:sldMk cId="1208133329" sldId="277"/>
            <ac:picMk id="55" creationId="{1B17CCE2-CEEF-40CA-8C4D-0DC2DCA78A23}"/>
          </ac:picMkLst>
        </pc:picChg>
        <pc:picChg chg="add">
          <ac:chgData name="f.barcala@alumnos.upm.es " userId="eeac262d-dd65-44fc-a572-49cc84a58f6c" providerId="ADAL" clId="{ABE13913-3058-4C15-A677-BE2751C31602}" dt="2019-07-15T08:52:57.338" v="1438" actId="26606"/>
          <ac:picMkLst>
            <pc:docMk/>
            <pc:sldMk cId="1208133329" sldId="277"/>
            <ac:picMk id="62" creationId="{678E285C-BE9E-45B7-A3EE-B9792DAE9917}"/>
          </ac:picMkLst>
        </pc:picChg>
        <pc:picChg chg="add">
          <ac:chgData name="f.barcala@alumnos.upm.es " userId="eeac262d-dd65-44fc-a572-49cc84a58f6c" providerId="ADAL" clId="{ABE13913-3058-4C15-A677-BE2751C31602}" dt="2019-07-15T08:52:57.338" v="1438" actId="26606"/>
          <ac:picMkLst>
            <pc:docMk/>
            <pc:sldMk cId="1208133329" sldId="277"/>
            <ac:picMk id="178" creationId="{3631D3C9-4C1D-4B3A-A737-E6E780042405}"/>
          </ac:picMkLst>
        </pc:picChg>
      </pc:sldChg>
      <pc:sldChg chg="addSp delSp modSp add mod setBg setClrOvrMap">
        <pc:chgData name="f.barcala@alumnos.upm.es " userId="eeac262d-dd65-44fc-a572-49cc84a58f6c" providerId="ADAL" clId="{ABE13913-3058-4C15-A677-BE2751C31602}" dt="2019-07-15T09:43:16.581" v="2164"/>
        <pc:sldMkLst>
          <pc:docMk/>
          <pc:sldMk cId="1887540956" sldId="279"/>
        </pc:sldMkLst>
        <pc:spChg chg="mod">
          <ac:chgData name="f.barcala@alumnos.upm.es " userId="eeac262d-dd65-44fc-a572-49cc84a58f6c" providerId="ADAL" clId="{ABE13913-3058-4C15-A677-BE2751C31602}" dt="2019-07-15T09:43:16.581" v="2164"/>
          <ac:spMkLst>
            <pc:docMk/>
            <pc:sldMk cId="1887540956" sldId="279"/>
            <ac:spMk id="2" creationId="{B7F95978-EB5B-47B5-8116-1D1ED52F7E97}"/>
          </ac:spMkLst>
        </pc:spChg>
        <pc:spChg chg="del">
          <ac:chgData name="f.barcala@alumnos.upm.es " userId="eeac262d-dd65-44fc-a572-49cc84a58f6c" providerId="ADAL" clId="{ABE13913-3058-4C15-A677-BE2751C31602}" dt="2019-07-15T08:56:10.154" v="1493"/>
          <ac:spMkLst>
            <pc:docMk/>
            <pc:sldMk cId="1887540956" sldId="279"/>
            <ac:spMk id="3" creationId="{C8F7F4B1-7BC0-4078-A5AA-9CF5DF3FABE8}"/>
          </ac:spMkLst>
        </pc:spChg>
        <pc:spChg chg="add del mod">
          <ac:chgData name="f.barcala@alumnos.upm.es " userId="eeac262d-dd65-44fc-a572-49cc84a58f6c" providerId="ADAL" clId="{ABE13913-3058-4C15-A677-BE2751C31602}" dt="2019-07-15T08:57:48.761" v="1519"/>
          <ac:spMkLst>
            <pc:docMk/>
            <pc:sldMk cId="1887540956" sldId="279"/>
            <ac:spMk id="7" creationId="{32908013-708A-44F9-B4DE-C27E370B2EA5}"/>
          </ac:spMkLst>
        </pc:spChg>
        <pc:spChg chg="add del">
          <ac:chgData name="f.barcala@alumnos.upm.es " userId="eeac262d-dd65-44fc-a572-49cc84a58f6c" providerId="ADAL" clId="{ABE13913-3058-4C15-A677-BE2751C31602}" dt="2019-07-15T08:56:31.722" v="1495" actId="26606"/>
          <ac:spMkLst>
            <pc:docMk/>
            <pc:sldMk cId="1887540956" sldId="279"/>
            <ac:spMk id="10" creationId="{E95CD8FD-0ED0-4F90-BAE1-6CA46F2E31F5}"/>
          </ac:spMkLst>
        </pc:spChg>
        <pc:spChg chg="add del">
          <ac:chgData name="f.barcala@alumnos.upm.es " userId="eeac262d-dd65-44fc-a572-49cc84a58f6c" providerId="ADAL" clId="{ABE13913-3058-4C15-A677-BE2751C31602}" dt="2019-07-15T08:56:31.722" v="1495" actId="26606"/>
          <ac:spMkLst>
            <pc:docMk/>
            <pc:sldMk cId="1887540956" sldId="279"/>
            <ac:spMk id="13" creationId="{6697F791-5FFA-4164-899F-EB52EA72B024}"/>
          </ac:spMkLst>
        </pc:spChg>
        <pc:spChg chg="add del">
          <ac:chgData name="f.barcala@alumnos.upm.es " userId="eeac262d-dd65-44fc-a572-49cc84a58f6c" providerId="ADAL" clId="{ABE13913-3058-4C15-A677-BE2751C31602}" dt="2019-07-15T08:57:54.500" v="1521" actId="26606"/>
          <ac:spMkLst>
            <pc:docMk/>
            <pc:sldMk cId="1887540956" sldId="279"/>
            <ac:spMk id="16" creationId="{AC2E91C9-68EC-4958-9BB8-1D76DA7D5736}"/>
          </ac:spMkLst>
        </pc:spChg>
        <pc:spChg chg="add del">
          <ac:chgData name="f.barcala@alumnos.upm.es " userId="eeac262d-dd65-44fc-a572-49cc84a58f6c" providerId="ADAL" clId="{ABE13913-3058-4C15-A677-BE2751C31602}" dt="2019-07-15T08:56:31.722" v="1495" actId="26606"/>
          <ac:spMkLst>
            <pc:docMk/>
            <pc:sldMk cId="1887540956" sldId="279"/>
            <ac:spMk id="17" creationId="{B773AB25-A422-41AA-9737-5E04C1966DE1}"/>
          </ac:spMkLst>
        </pc:spChg>
        <pc:spChg chg="add del">
          <ac:chgData name="f.barcala@alumnos.upm.es " userId="eeac262d-dd65-44fc-a572-49cc84a58f6c" providerId="ADAL" clId="{ABE13913-3058-4C15-A677-BE2751C31602}" dt="2019-07-15T08:57:54.500" v="1521" actId="26606"/>
          <ac:spMkLst>
            <pc:docMk/>
            <pc:sldMk cId="1887540956" sldId="279"/>
            <ac:spMk id="18" creationId="{3CBA50DB-DBC7-4B6E-B3C1-8FF1EA519791}"/>
          </ac:spMkLst>
        </pc:spChg>
        <pc:spChg chg="add del">
          <ac:chgData name="f.barcala@alumnos.upm.es " userId="eeac262d-dd65-44fc-a572-49cc84a58f6c" providerId="ADAL" clId="{ABE13913-3058-4C15-A677-BE2751C31602}" dt="2019-07-15T08:57:42.612" v="1517" actId="26606"/>
          <ac:spMkLst>
            <pc:docMk/>
            <pc:sldMk cId="1887540956" sldId="279"/>
            <ac:spMk id="51" creationId="{8DB88BC2-49A7-481B-B455-C61343EF3619}"/>
          </ac:spMkLst>
        </pc:spChg>
        <pc:spChg chg="add del">
          <ac:chgData name="f.barcala@alumnos.upm.es " userId="eeac262d-dd65-44fc-a572-49cc84a58f6c" providerId="ADAL" clId="{ABE13913-3058-4C15-A677-BE2751C31602}" dt="2019-07-15T08:57:54.500" v="1521" actId="26606"/>
          <ac:spMkLst>
            <pc:docMk/>
            <pc:sldMk cId="1887540956" sldId="279"/>
            <ac:spMk id="64" creationId="{A1351C6B-7343-451F-AB4A-1CE294A4E927}"/>
          </ac:spMkLst>
        </pc:spChg>
        <pc:spChg chg="add del">
          <ac:chgData name="f.barcala@alumnos.upm.es " userId="eeac262d-dd65-44fc-a572-49cc84a58f6c" providerId="ADAL" clId="{ABE13913-3058-4C15-A677-BE2751C31602}" dt="2019-07-15T09:41:37.280" v="2156" actId="26606"/>
          <ac:spMkLst>
            <pc:docMk/>
            <pc:sldMk cId="1887540956" sldId="279"/>
            <ac:spMk id="68" creationId="{C2E4E997-8672-4FFD-B8EC-9932A8E4714B}"/>
          </ac:spMkLst>
        </pc:spChg>
        <pc:spChg chg="add del">
          <ac:chgData name="f.barcala@alumnos.upm.es " userId="eeac262d-dd65-44fc-a572-49cc84a58f6c" providerId="ADAL" clId="{ABE13913-3058-4C15-A677-BE2751C31602}" dt="2019-07-15T08:58:00.826" v="1523" actId="478"/>
          <ac:spMkLst>
            <pc:docMk/>
            <pc:sldMk cId="1887540956" sldId="279"/>
            <ac:spMk id="70" creationId="{D59CF0C4-73BB-4543-AB93-F256ECD0ECFD}"/>
          </ac:spMkLst>
        </pc:spChg>
        <pc:spChg chg="add del">
          <ac:chgData name="f.barcala@alumnos.upm.es " userId="eeac262d-dd65-44fc-a572-49cc84a58f6c" providerId="ADAL" clId="{ABE13913-3058-4C15-A677-BE2751C31602}" dt="2019-07-15T08:57:41.272" v="1515" actId="26606"/>
          <ac:spMkLst>
            <pc:docMk/>
            <pc:sldMk cId="1887540956" sldId="279"/>
            <ac:spMk id="113" creationId="{C1C3FA74-6158-4157-A8F0-8CAE5091FF50}"/>
          </ac:spMkLst>
        </pc:spChg>
        <pc:spChg chg="add del">
          <ac:chgData name="f.barcala@alumnos.upm.es " userId="eeac262d-dd65-44fc-a572-49cc84a58f6c" providerId="ADAL" clId="{ABE13913-3058-4C15-A677-BE2751C31602}" dt="2019-07-15T09:41:37.280" v="2156" actId="26606"/>
          <ac:spMkLst>
            <pc:docMk/>
            <pc:sldMk cId="1887540956" sldId="279"/>
            <ac:spMk id="135" creationId="{81B1BC20-CC70-4C30-B9BE-C23E121CA60E}"/>
          </ac:spMkLst>
        </pc:spChg>
        <pc:spChg chg="add del">
          <ac:chgData name="f.barcala@alumnos.upm.es " userId="eeac262d-dd65-44fc-a572-49cc84a58f6c" providerId="ADAL" clId="{ABE13913-3058-4C15-A677-BE2751C31602}" dt="2019-07-15T09:41:37.280" v="2156" actId="26606"/>
          <ac:spMkLst>
            <pc:docMk/>
            <pc:sldMk cId="1887540956" sldId="279"/>
            <ac:spMk id="195" creationId="{4683B8BC-85C4-41F2-9CD3-B074823B6BBD}"/>
          </ac:spMkLst>
        </pc:spChg>
        <pc:grpChg chg="add del">
          <ac:chgData name="f.barcala@alumnos.upm.es " userId="eeac262d-dd65-44fc-a572-49cc84a58f6c" providerId="ADAL" clId="{ABE13913-3058-4C15-A677-BE2751C31602}" dt="2019-07-15T08:57:54.500" v="1521" actId="26606"/>
          <ac:grpSpMkLst>
            <pc:docMk/>
            <pc:sldMk cId="1887540956" sldId="279"/>
            <ac:grpSpMk id="20" creationId="{1DED8FB6-AF8D-4D98-913D-E6486FEC1021}"/>
          </ac:grpSpMkLst>
        </pc:grpChg>
        <pc:grpChg chg="add del">
          <ac:chgData name="f.barcala@alumnos.upm.es " userId="eeac262d-dd65-44fc-a572-49cc84a58f6c" providerId="ADAL" clId="{ABE13913-3058-4C15-A677-BE2751C31602}" dt="2019-07-15T08:56:31.722" v="1495" actId="26606"/>
          <ac:grpSpMkLst>
            <pc:docMk/>
            <pc:sldMk cId="1887540956" sldId="279"/>
            <ac:grpSpMk id="21" creationId="{6AD0D387-1584-4477-B5F8-52B50D4F2205}"/>
          </ac:grpSpMkLst>
        </pc:grpChg>
        <pc:grpChg chg="add del">
          <ac:chgData name="f.barcala@alumnos.upm.es " userId="eeac262d-dd65-44fc-a572-49cc84a58f6c" providerId="ADAL" clId="{ABE13913-3058-4C15-A677-BE2751C31602}" dt="2019-07-15T09:41:37.280" v="2156" actId="26606"/>
          <ac:grpSpMkLst>
            <pc:docMk/>
            <pc:sldMk cId="1887540956" sldId="279"/>
            <ac:grpSpMk id="23" creationId="{453E4DEE-E996-40F8-8635-0FF43D7348F9}"/>
          </ac:grpSpMkLst>
        </pc:grpChg>
        <pc:grpChg chg="add del">
          <ac:chgData name="f.barcala@alumnos.upm.es " userId="eeac262d-dd65-44fc-a572-49cc84a58f6c" providerId="ADAL" clId="{ABE13913-3058-4C15-A677-BE2751C31602}" dt="2019-07-15T08:57:41.272" v="1515" actId="26606"/>
          <ac:grpSpMkLst>
            <pc:docMk/>
            <pc:sldMk cId="1887540956" sldId="279"/>
            <ac:grpSpMk id="57" creationId="{9795E515-5F57-431F-9A0D-3A0419DF7572}"/>
          </ac:grpSpMkLst>
        </pc:grpChg>
        <pc:grpChg chg="add del">
          <ac:chgData name="f.barcala@alumnos.upm.es " userId="eeac262d-dd65-44fc-a572-49cc84a58f6c" providerId="ADAL" clId="{ABE13913-3058-4C15-A677-BE2751C31602}" dt="2019-07-15T09:41:37.280" v="2156" actId="26606"/>
          <ac:grpSpMkLst>
            <pc:docMk/>
            <pc:sldMk cId="1887540956" sldId="279"/>
            <ac:grpSpMk id="79" creationId="{AB86F577-8905-4B21-8AF3-C1BB3433775D}"/>
          </ac:grpSpMkLst>
        </pc:grpChg>
        <pc:grpChg chg="add del">
          <ac:chgData name="f.barcala@alumnos.upm.es " userId="eeac262d-dd65-44fc-a572-49cc84a58f6c" providerId="ADAL" clId="{ABE13913-3058-4C15-A677-BE2751C31602}" dt="2019-07-15T09:41:37.280" v="2156" actId="26606"/>
          <ac:grpSpMkLst>
            <pc:docMk/>
            <pc:sldMk cId="1887540956" sldId="279"/>
            <ac:grpSpMk id="139" creationId="{D5E95061-A9DC-4C67-BCAF-F560690997E8}"/>
          </ac:grpSpMkLst>
        </pc:grpChg>
        <pc:picChg chg="add del mod">
          <ac:chgData name="f.barcala@alumnos.upm.es " userId="eeac262d-dd65-44fc-a572-49cc84a58f6c" providerId="ADAL" clId="{ABE13913-3058-4C15-A677-BE2751C31602}" dt="2019-07-15T08:57:47.881" v="1518" actId="478"/>
          <ac:picMkLst>
            <pc:docMk/>
            <pc:sldMk cId="1887540956" sldId="279"/>
            <ac:picMk id="5" creationId="{38E229B7-F926-4F21-B476-D34307122FFC}"/>
          </ac:picMkLst>
        </pc:picChg>
        <pc:picChg chg="add del">
          <ac:chgData name="f.barcala@alumnos.upm.es " userId="eeac262d-dd65-44fc-a572-49cc84a58f6c" providerId="ADAL" clId="{ABE13913-3058-4C15-A677-BE2751C31602}" dt="2019-07-15T08:56:31.722" v="1495" actId="26606"/>
          <ac:picMkLst>
            <pc:docMk/>
            <pc:sldMk cId="1887540956" sldId="279"/>
            <ac:picMk id="8" creationId="{38E229B7-F926-4F21-B476-D34307122FFC}"/>
          </ac:picMkLst>
        </pc:picChg>
        <pc:picChg chg="add del mod">
          <ac:chgData name="f.barcala@alumnos.upm.es " userId="eeac262d-dd65-44fc-a572-49cc84a58f6c" providerId="ADAL" clId="{ABE13913-3058-4C15-A677-BE2751C31602}" dt="2019-07-15T08:57:54.541" v="1522" actId="26606"/>
          <ac:picMkLst>
            <pc:docMk/>
            <pc:sldMk cId="1887540956" sldId="279"/>
            <ac:picMk id="11" creationId="{96DFE920-B147-4103-9D71-267AC9707335}"/>
          </ac:picMkLst>
        </pc:picChg>
        <pc:picChg chg="add del">
          <ac:chgData name="f.barcala@alumnos.upm.es " userId="eeac262d-dd65-44fc-a572-49cc84a58f6c" providerId="ADAL" clId="{ABE13913-3058-4C15-A677-BE2751C31602}" dt="2019-07-15T08:57:54.500" v="1521" actId="26606"/>
          <ac:picMkLst>
            <pc:docMk/>
            <pc:sldMk cId="1887540956" sldId="279"/>
            <ac:picMk id="14" creationId="{96DFE920-B147-4103-9D71-267AC9707335}"/>
          </ac:picMkLst>
        </pc:picChg>
        <pc:picChg chg="add del">
          <ac:chgData name="f.barcala@alumnos.upm.es " userId="eeac262d-dd65-44fc-a572-49cc84a58f6c" providerId="ADAL" clId="{ABE13913-3058-4C15-A677-BE2751C31602}" dt="2019-07-15T08:56:31.722" v="1495" actId="26606"/>
          <ac:picMkLst>
            <pc:docMk/>
            <pc:sldMk cId="1887540956" sldId="279"/>
            <ac:picMk id="15" creationId="{4E28A1A9-FB81-4816-AAEA-C3B430946951}"/>
          </ac:picMkLst>
        </pc:picChg>
        <pc:picChg chg="add del">
          <ac:chgData name="f.barcala@alumnos.upm.es " userId="eeac262d-dd65-44fc-a572-49cc84a58f6c" providerId="ADAL" clId="{ABE13913-3058-4C15-A677-BE2751C31602}" dt="2019-07-15T08:56:31.722" v="1495" actId="26606"/>
          <ac:picMkLst>
            <pc:docMk/>
            <pc:sldMk cId="1887540956" sldId="279"/>
            <ac:picMk id="19" creationId="{AF0552B8-DE8C-40DF-B29F-1728E6A10619}"/>
          </ac:picMkLst>
        </pc:picChg>
        <pc:picChg chg="add del mod">
          <ac:chgData name="f.barcala@alumnos.upm.es " userId="eeac262d-dd65-44fc-a572-49cc84a58f6c" providerId="ADAL" clId="{ABE13913-3058-4C15-A677-BE2751C31602}" dt="2019-07-15T08:57:42.612" v="1517" actId="26606"/>
          <ac:picMkLst>
            <pc:docMk/>
            <pc:sldMk cId="1887540956" sldId="279"/>
            <ac:picMk id="50" creationId="{38E229B7-F926-4F21-B476-D34307122FFC}"/>
          </ac:picMkLst>
        </pc:picChg>
        <pc:picChg chg="add del">
          <ac:chgData name="f.barcala@alumnos.upm.es " userId="eeac262d-dd65-44fc-a572-49cc84a58f6c" providerId="ADAL" clId="{ABE13913-3058-4C15-A677-BE2751C31602}" dt="2019-07-15T08:57:41.272" v="1515" actId="26606"/>
          <ac:picMkLst>
            <pc:docMk/>
            <pc:sldMk cId="1887540956" sldId="279"/>
            <ac:picMk id="55" creationId="{50C065C3-0FE3-4452-B765-CB05BBB2A983}"/>
          </ac:picMkLst>
        </pc:picChg>
        <pc:picChg chg="add del">
          <ac:chgData name="f.barcala@alumnos.upm.es " userId="eeac262d-dd65-44fc-a572-49cc84a58f6c" providerId="ADAL" clId="{ABE13913-3058-4C15-A677-BE2751C31602}" dt="2019-07-15T08:57:54.500" v="1521" actId="26606"/>
          <ac:picMkLst>
            <pc:docMk/>
            <pc:sldMk cId="1887540956" sldId="279"/>
            <ac:picMk id="62" creationId="{5B3DE270-418F-47A7-B311-C4D876041DC6}"/>
          </ac:picMkLst>
        </pc:picChg>
        <pc:picChg chg="add del">
          <ac:chgData name="f.barcala@alumnos.upm.es " userId="eeac262d-dd65-44fc-a572-49cc84a58f6c" providerId="ADAL" clId="{ABE13913-3058-4C15-A677-BE2751C31602}" dt="2019-07-15T09:41:37.280" v="2156" actId="26606"/>
          <ac:picMkLst>
            <pc:docMk/>
            <pc:sldMk cId="1887540956" sldId="279"/>
            <ac:picMk id="69" creationId="{FE6BA9E6-1D9E-4D30-B528-D49FA1342E4E}"/>
          </ac:picMkLst>
        </pc:picChg>
        <pc:picChg chg="add mod ord">
          <ac:chgData name="f.barcala@alumnos.upm.es " userId="eeac262d-dd65-44fc-a572-49cc84a58f6c" providerId="ADAL" clId="{ABE13913-3058-4C15-A677-BE2751C31602}" dt="2019-07-15T09:41:37.280" v="2156" actId="26606"/>
          <ac:picMkLst>
            <pc:docMk/>
            <pc:sldMk cId="1887540956" sldId="279"/>
            <ac:picMk id="71" creationId="{96DFE920-B147-4103-9D71-267AC9707335}"/>
          </ac:picMkLst>
        </pc:picChg>
        <pc:picChg chg="add del">
          <ac:chgData name="f.barcala@alumnos.upm.es " userId="eeac262d-dd65-44fc-a572-49cc84a58f6c" providerId="ADAL" clId="{ABE13913-3058-4C15-A677-BE2751C31602}" dt="2019-07-15T09:41:37.280" v="2156" actId="26606"/>
          <ac:picMkLst>
            <pc:docMk/>
            <pc:sldMk cId="1887540956" sldId="279"/>
            <ac:picMk id="77" creationId="{678E285C-BE9E-45B7-A3EE-B9792DAE9917}"/>
          </ac:picMkLst>
        </pc:picChg>
        <pc:picChg chg="add del">
          <ac:chgData name="f.barcala@alumnos.upm.es " userId="eeac262d-dd65-44fc-a572-49cc84a58f6c" providerId="ADAL" clId="{ABE13913-3058-4C15-A677-BE2751C31602}" dt="2019-07-15T09:41:37.280" v="2156" actId="26606"/>
          <ac:picMkLst>
            <pc:docMk/>
            <pc:sldMk cId="1887540956" sldId="279"/>
            <ac:picMk id="137" creationId="{BED7CCD5-D3A4-4162-9CC4-03DF5AB89D07}"/>
          </ac:picMkLst>
        </pc:picChg>
      </pc:sldChg>
      <pc:sldChg chg="addSp delSp modSp add mod setBg setClrOvrMap delDesignElem">
        <pc:chgData name="f.barcala@alumnos.upm.es " userId="eeac262d-dd65-44fc-a572-49cc84a58f6c" providerId="ADAL" clId="{ABE13913-3058-4C15-A677-BE2751C31602}" dt="2019-07-15T09:43:42.581" v="2174" actId="20577"/>
        <pc:sldMkLst>
          <pc:docMk/>
          <pc:sldMk cId="412165275" sldId="281"/>
        </pc:sldMkLst>
        <pc:spChg chg="mod">
          <ac:chgData name="f.barcala@alumnos.upm.es " userId="eeac262d-dd65-44fc-a572-49cc84a58f6c" providerId="ADAL" clId="{ABE13913-3058-4C15-A677-BE2751C31602}" dt="2019-07-15T09:43:42.581" v="2174" actId="20577"/>
          <ac:spMkLst>
            <pc:docMk/>
            <pc:sldMk cId="412165275" sldId="281"/>
            <ac:spMk id="2" creationId="{B7F95978-EB5B-47B5-8116-1D1ED52F7E97}"/>
          </ac:spMkLst>
        </pc:spChg>
        <pc:spChg chg="add del">
          <ac:chgData name="f.barcala@alumnos.upm.es " userId="eeac262d-dd65-44fc-a572-49cc84a58f6c" providerId="ADAL" clId="{ABE13913-3058-4C15-A677-BE2751C31602}" dt="2019-07-15T09:01:11.910" v="1574" actId="26606"/>
          <ac:spMkLst>
            <pc:docMk/>
            <pc:sldMk cId="412165275" sldId="281"/>
            <ac:spMk id="67" creationId="{D706AE2E-B17B-43A3-84F8-9C0FE9466CD5}"/>
          </ac:spMkLst>
        </pc:spChg>
        <pc:spChg chg="add del">
          <ac:chgData name="f.barcala@alumnos.upm.es " userId="eeac262d-dd65-44fc-a572-49cc84a58f6c" providerId="ADAL" clId="{ABE13913-3058-4C15-A677-BE2751C31602}" dt="2019-07-15T09:01:11.910" v="1574" actId="26606"/>
          <ac:spMkLst>
            <pc:docMk/>
            <pc:sldMk cId="412165275" sldId="281"/>
            <ac:spMk id="127" creationId="{5B986EF0-8540-483D-9DDE-1F168FAAC78F}"/>
          </ac:spMkLst>
        </pc:spChg>
        <pc:spChg chg="add del">
          <ac:chgData name="f.barcala@alumnos.upm.es " userId="eeac262d-dd65-44fc-a572-49cc84a58f6c" providerId="ADAL" clId="{ABE13913-3058-4C15-A677-BE2751C31602}" dt="2019-07-15T09:01:16.375" v="1576" actId="26606"/>
          <ac:spMkLst>
            <pc:docMk/>
            <pc:sldMk cId="412165275" sldId="281"/>
            <ac:spMk id="131" creationId="{34106153-7990-4956-BD26-A04A030064E7}"/>
          </ac:spMkLst>
        </pc:spChg>
        <pc:spChg chg="add del">
          <ac:chgData name="f.barcala@alumnos.upm.es " userId="eeac262d-dd65-44fc-a572-49cc84a58f6c" providerId="ADAL" clId="{ABE13913-3058-4C15-A677-BE2751C31602}" dt="2019-07-15T09:01:16.375" v="1576" actId="26606"/>
          <ac:spMkLst>
            <pc:docMk/>
            <pc:sldMk cId="412165275" sldId="281"/>
            <ac:spMk id="134" creationId="{62B94F88-FD5B-4053-B143-DFF55CE44377}"/>
          </ac:spMkLst>
        </pc:spChg>
        <pc:spChg chg="add del">
          <ac:chgData name="f.barcala@alumnos.upm.es " userId="eeac262d-dd65-44fc-a572-49cc84a58f6c" providerId="ADAL" clId="{ABE13913-3058-4C15-A677-BE2751C31602}" dt="2019-07-15T09:01:22.308" v="1578" actId="26606"/>
          <ac:spMkLst>
            <pc:docMk/>
            <pc:sldMk cId="412165275" sldId="281"/>
            <ac:spMk id="138" creationId="{29EF3596-DF97-4605-88C4-E1D6634C1B19}"/>
          </ac:spMkLst>
        </pc:spChg>
        <pc:spChg chg="add del">
          <ac:chgData name="f.barcala@alumnos.upm.es " userId="eeac262d-dd65-44fc-a572-49cc84a58f6c" providerId="ADAL" clId="{ABE13913-3058-4C15-A677-BE2751C31602}" dt="2019-07-15T09:01:22.308" v="1578" actId="26606"/>
          <ac:spMkLst>
            <pc:docMk/>
            <pc:sldMk cId="412165275" sldId="281"/>
            <ac:spMk id="142" creationId="{0F4BA0F2-1035-4F3D-B3FE-C551450E423A}"/>
          </ac:spMkLst>
        </pc:spChg>
        <pc:grpChg chg="add del">
          <ac:chgData name="f.barcala@alumnos.upm.es " userId="eeac262d-dd65-44fc-a572-49cc84a58f6c" providerId="ADAL" clId="{ABE13913-3058-4C15-A677-BE2751C31602}" dt="2019-07-15T09:01:11.910" v="1574" actId="26606"/>
          <ac:grpSpMkLst>
            <pc:docMk/>
            <pc:sldMk cId="412165275" sldId="281"/>
            <ac:grpSpMk id="11" creationId="{AB86F577-8905-4B21-8AF3-C1BB3433775D}"/>
          </ac:grpSpMkLst>
        </pc:grpChg>
        <pc:grpChg chg="add del">
          <ac:chgData name="f.barcala@alumnos.upm.es " userId="eeac262d-dd65-44fc-a572-49cc84a58f6c" providerId="ADAL" clId="{ABE13913-3058-4C15-A677-BE2751C31602}" dt="2019-07-15T09:01:11.910" v="1574" actId="26606"/>
          <ac:grpSpMkLst>
            <pc:docMk/>
            <pc:sldMk cId="412165275" sldId="281"/>
            <ac:grpSpMk id="69" creationId="{CEFFB8CF-3E94-42D7-849C-841E7744B2C9}"/>
          </ac:grpSpMkLst>
        </pc:grpChg>
        <pc:grpChg chg="add del">
          <ac:chgData name="f.barcala@alumnos.upm.es " userId="eeac262d-dd65-44fc-a572-49cc84a58f6c" providerId="ADAL" clId="{ABE13913-3058-4C15-A677-BE2751C31602}" dt="2019-07-15T09:01:16.375" v="1576" actId="26606"/>
          <ac:grpSpMkLst>
            <pc:docMk/>
            <pc:sldMk cId="412165275" sldId="281"/>
            <ac:grpSpMk id="71" creationId="{866FCB64-0A37-46EB-8A9B-EC0C4C000AA4}"/>
          </ac:grpSpMkLst>
        </pc:grpChg>
        <pc:grpChg chg="add del">
          <ac:chgData name="f.barcala@alumnos.upm.es " userId="eeac262d-dd65-44fc-a572-49cc84a58f6c" providerId="ADAL" clId="{ABE13913-3058-4C15-A677-BE2751C31602}" dt="2019-07-15T09:01:16.375" v="1576" actId="26606"/>
          <ac:grpSpMkLst>
            <pc:docMk/>
            <pc:sldMk cId="412165275" sldId="281"/>
            <ac:grpSpMk id="130" creationId="{AB86F577-8905-4B21-8AF3-C1BB3433775D}"/>
          </ac:grpSpMkLst>
        </pc:grpChg>
        <pc:grpChg chg="add del">
          <ac:chgData name="f.barcala@alumnos.upm.es " userId="eeac262d-dd65-44fc-a572-49cc84a58f6c" providerId="ADAL" clId="{ABE13913-3058-4C15-A677-BE2751C31602}" dt="2019-07-15T09:01:22.308" v="1578" actId="26606"/>
          <ac:grpSpMkLst>
            <pc:docMk/>
            <pc:sldMk cId="412165275" sldId="281"/>
            <ac:grpSpMk id="137" creationId="{AB86F577-8905-4B21-8AF3-C1BB3433775D}"/>
          </ac:grpSpMkLst>
        </pc:grpChg>
        <pc:grpChg chg="add del">
          <ac:chgData name="f.barcala@alumnos.upm.es " userId="eeac262d-dd65-44fc-a572-49cc84a58f6c" providerId="ADAL" clId="{ABE13913-3058-4C15-A677-BE2751C31602}" dt="2019-07-15T09:01:22.308" v="1578" actId="26606"/>
          <ac:grpSpMkLst>
            <pc:docMk/>
            <pc:sldMk cId="412165275" sldId="281"/>
            <ac:grpSpMk id="139" creationId="{A04CF5AE-1525-458C-805A-277612287C4F}"/>
          </ac:grpSpMkLst>
        </pc:grpChg>
        <pc:grpChg chg="add">
          <ac:chgData name="f.barcala@alumnos.upm.es " userId="eeac262d-dd65-44fc-a572-49cc84a58f6c" providerId="ADAL" clId="{ABE13913-3058-4C15-A677-BE2751C31602}" dt="2019-07-15T09:01:22.355" v="1579" actId="26606"/>
          <ac:grpSpMkLst>
            <pc:docMk/>
            <pc:sldMk cId="412165275" sldId="281"/>
            <ac:grpSpMk id="145" creationId="{AB86F577-8905-4B21-8AF3-C1BB3433775D}"/>
          </ac:grpSpMkLst>
        </pc:grpChg>
        <pc:grpChg chg="del">
          <ac:chgData name="f.barcala@alumnos.upm.es " userId="eeac262d-dd65-44fc-a572-49cc84a58f6c" providerId="ADAL" clId="{ABE13913-3058-4C15-A677-BE2751C31602}" dt="2019-07-15T09:00:53.549" v="1565"/>
          <ac:grpSpMkLst>
            <pc:docMk/>
            <pc:sldMk cId="412165275" sldId="281"/>
            <ac:grpSpMk id="149" creationId="{AB86F577-8905-4B21-8AF3-C1BB3433775D}"/>
          </ac:grpSpMkLst>
        </pc:grpChg>
        <pc:picChg chg="del">
          <ac:chgData name="f.barcala@alumnos.upm.es " userId="eeac262d-dd65-44fc-a572-49cc84a58f6c" providerId="ADAL" clId="{ABE13913-3058-4C15-A677-BE2751C31602}" dt="2019-07-15T09:01:03.446" v="1571" actId="478"/>
          <ac:picMkLst>
            <pc:docMk/>
            <pc:sldMk cId="412165275" sldId="281"/>
            <ac:picMk id="3" creationId="{58C11EB2-6296-4973-9A57-F49801E2F914}"/>
          </ac:picMkLst>
        </pc:picChg>
        <pc:picChg chg="add mod">
          <ac:chgData name="f.barcala@alumnos.upm.es " userId="eeac262d-dd65-44fc-a572-49cc84a58f6c" providerId="ADAL" clId="{ABE13913-3058-4C15-A677-BE2751C31602}" dt="2019-07-15T09:01:32.648" v="1581" actId="14100"/>
          <ac:picMkLst>
            <pc:docMk/>
            <pc:sldMk cId="412165275" sldId="281"/>
            <ac:picMk id="4" creationId="{B933E888-C2BD-4B4D-AFEA-F605905180F1}"/>
          </ac:picMkLst>
        </pc:picChg>
        <pc:picChg chg="add del">
          <ac:chgData name="f.barcala@alumnos.upm.es " userId="eeac262d-dd65-44fc-a572-49cc84a58f6c" providerId="ADAL" clId="{ABE13913-3058-4C15-A677-BE2751C31602}" dt="2019-07-15T09:01:11.910" v="1574" actId="26606"/>
          <ac:picMkLst>
            <pc:docMk/>
            <pc:sldMk cId="412165275" sldId="281"/>
            <ac:picMk id="9" creationId="{678E285C-BE9E-45B7-A3EE-B9792DAE9917}"/>
          </ac:picMkLst>
        </pc:picChg>
        <pc:picChg chg="add del">
          <ac:chgData name="f.barcala@alumnos.upm.es " userId="eeac262d-dd65-44fc-a572-49cc84a58f6c" providerId="ADAL" clId="{ABE13913-3058-4C15-A677-BE2751C31602}" dt="2019-07-15T09:01:11.910" v="1574" actId="26606"/>
          <ac:picMkLst>
            <pc:docMk/>
            <pc:sldMk cId="412165275" sldId="281"/>
            <ac:picMk id="125" creationId="{3631D3C9-4C1D-4B3A-A737-E6E780042405}"/>
          </ac:picMkLst>
        </pc:picChg>
        <pc:picChg chg="add del">
          <ac:chgData name="f.barcala@alumnos.upm.es " userId="eeac262d-dd65-44fc-a572-49cc84a58f6c" providerId="ADAL" clId="{ABE13913-3058-4C15-A677-BE2751C31602}" dt="2019-07-15T09:01:16.375" v="1576" actId="26606"/>
          <ac:picMkLst>
            <pc:docMk/>
            <pc:sldMk cId="412165275" sldId="281"/>
            <ac:picMk id="129" creationId="{678E285C-BE9E-45B7-A3EE-B9792DAE9917}"/>
          </ac:picMkLst>
        </pc:picChg>
        <pc:picChg chg="add del">
          <ac:chgData name="f.barcala@alumnos.upm.es " userId="eeac262d-dd65-44fc-a572-49cc84a58f6c" providerId="ADAL" clId="{ABE13913-3058-4C15-A677-BE2751C31602}" dt="2019-07-15T09:01:16.375" v="1576" actId="26606"/>
          <ac:picMkLst>
            <pc:docMk/>
            <pc:sldMk cId="412165275" sldId="281"/>
            <ac:picMk id="132" creationId="{BDEA11A5-20BA-4650-A324-47C0465FF5A4}"/>
          </ac:picMkLst>
        </pc:picChg>
        <pc:picChg chg="add del">
          <ac:chgData name="f.barcala@alumnos.upm.es " userId="eeac262d-dd65-44fc-a572-49cc84a58f6c" providerId="ADAL" clId="{ABE13913-3058-4C15-A677-BE2751C31602}" dt="2019-07-15T09:01:22.308" v="1578" actId="26606"/>
          <ac:picMkLst>
            <pc:docMk/>
            <pc:sldMk cId="412165275" sldId="281"/>
            <ac:picMk id="136" creationId="{678E285C-BE9E-45B7-A3EE-B9792DAE9917}"/>
          </ac:picMkLst>
        </pc:picChg>
        <pc:picChg chg="add del">
          <ac:chgData name="f.barcala@alumnos.upm.es " userId="eeac262d-dd65-44fc-a572-49cc84a58f6c" providerId="ADAL" clId="{ABE13913-3058-4C15-A677-BE2751C31602}" dt="2019-07-15T09:01:22.308" v="1578" actId="26606"/>
          <ac:picMkLst>
            <pc:docMk/>
            <pc:sldMk cId="412165275" sldId="281"/>
            <ac:picMk id="141" creationId="{EE045C80-5D28-4F64-9892-322DA1D2378F}"/>
          </ac:picMkLst>
        </pc:picChg>
        <pc:picChg chg="add">
          <ac:chgData name="f.barcala@alumnos.upm.es " userId="eeac262d-dd65-44fc-a572-49cc84a58f6c" providerId="ADAL" clId="{ABE13913-3058-4C15-A677-BE2751C31602}" dt="2019-07-15T09:01:22.355" v="1579" actId="26606"/>
          <ac:picMkLst>
            <pc:docMk/>
            <pc:sldMk cId="412165275" sldId="281"/>
            <ac:picMk id="144" creationId="{678E285C-BE9E-45B7-A3EE-B9792DAE9917}"/>
          </ac:picMkLst>
        </pc:picChg>
        <pc:picChg chg="del">
          <ac:chgData name="f.barcala@alumnos.upm.es " userId="eeac262d-dd65-44fc-a572-49cc84a58f6c" providerId="ADAL" clId="{ABE13913-3058-4C15-A677-BE2751C31602}" dt="2019-07-15T09:00:53.549" v="1565"/>
          <ac:picMkLst>
            <pc:docMk/>
            <pc:sldMk cId="412165275" sldId="281"/>
            <ac:picMk id="148" creationId="{678E285C-BE9E-45B7-A3EE-B9792DAE9917}"/>
          </ac:picMkLst>
        </pc:picChg>
      </pc:sldChg>
      <pc:sldChg chg="addSp delSp modSp add mod setBg">
        <pc:chgData name="f.barcala@alumnos.upm.es " userId="eeac262d-dd65-44fc-a572-49cc84a58f6c" providerId="ADAL" clId="{ABE13913-3058-4C15-A677-BE2751C31602}" dt="2019-07-17T07:08:27.301" v="2281" actId="26606"/>
        <pc:sldMkLst>
          <pc:docMk/>
          <pc:sldMk cId="4004317158" sldId="288"/>
        </pc:sldMkLst>
        <pc:spChg chg="mod">
          <ac:chgData name="f.barcala@alumnos.upm.es " userId="eeac262d-dd65-44fc-a572-49cc84a58f6c" providerId="ADAL" clId="{ABE13913-3058-4C15-A677-BE2751C31602}" dt="2019-07-17T07:08:27.301" v="2281" actId="26606"/>
          <ac:spMkLst>
            <pc:docMk/>
            <pc:sldMk cId="4004317158" sldId="288"/>
            <ac:spMk id="2" creationId="{B7F95978-EB5B-47B5-8116-1D1ED52F7E97}"/>
          </ac:spMkLst>
        </pc:spChg>
        <pc:spChg chg="add del mod">
          <ac:chgData name="f.barcala@alumnos.upm.es " userId="eeac262d-dd65-44fc-a572-49cc84a58f6c" providerId="ADAL" clId="{ABE13913-3058-4C15-A677-BE2751C31602}" dt="2019-07-15T09:48:35.755" v="2228" actId="26606"/>
          <ac:spMkLst>
            <pc:docMk/>
            <pc:sldMk cId="4004317158" sldId="288"/>
            <ac:spMk id="3" creationId="{27E64A1D-50E0-43F8-837F-8A7E4F5634B2}"/>
          </ac:spMkLst>
        </pc:spChg>
        <pc:spChg chg="add del mod">
          <ac:chgData name="f.barcala@alumnos.upm.es " userId="eeac262d-dd65-44fc-a572-49cc84a58f6c" providerId="ADAL" clId="{ABE13913-3058-4C15-A677-BE2751C31602}" dt="2019-07-17T07:08:22.559" v="2280" actId="478"/>
          <ac:spMkLst>
            <pc:docMk/>
            <pc:sldMk cId="4004317158" sldId="288"/>
            <ac:spMk id="3" creationId="{2D63E726-DDED-4519-8E82-2D608777ED14}"/>
          </ac:spMkLst>
        </pc:spChg>
        <pc:spChg chg="add">
          <ac:chgData name="f.barcala@alumnos.upm.es " userId="eeac262d-dd65-44fc-a572-49cc84a58f6c" providerId="ADAL" clId="{ABE13913-3058-4C15-A677-BE2751C31602}" dt="2019-07-17T07:08:27.301" v="2281" actId="26606"/>
          <ac:spMkLst>
            <pc:docMk/>
            <pc:sldMk cId="4004317158" sldId="288"/>
            <ac:spMk id="65" creationId="{B7D4B16D-600A-41A1-8B1B-3727C56C0C9B}"/>
          </ac:spMkLst>
        </pc:spChg>
        <pc:grpChg chg="add">
          <ac:chgData name="f.barcala@alumnos.upm.es " userId="eeac262d-dd65-44fc-a572-49cc84a58f6c" providerId="ADAL" clId="{ABE13913-3058-4C15-A677-BE2751C31602}" dt="2019-07-17T07:08:27.301" v="2281" actId="26606"/>
          <ac:grpSpMkLst>
            <pc:docMk/>
            <pc:sldMk cId="4004317158" sldId="288"/>
            <ac:grpSpMk id="9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7T07:08:27.301" v="2281" actId="26606"/>
          <ac:grpSpMkLst>
            <pc:docMk/>
            <pc:sldMk cId="4004317158" sldId="288"/>
            <ac:grpSpMk id="67" creationId="{DE7C35E0-BD19-4AFC-81BF-7A7507E9C94D}"/>
          </ac:grpSpMkLst>
        </pc:grpChg>
        <pc:graphicFrameChg chg="add del">
          <ac:chgData name="f.barcala@alumnos.upm.es " userId="eeac262d-dd65-44fc-a572-49cc84a58f6c" providerId="ADAL" clId="{ABE13913-3058-4C15-A677-BE2751C31602}" dt="2019-07-17T07:08:19.916" v="2279" actId="478"/>
          <ac:graphicFrameMkLst>
            <pc:docMk/>
            <pc:sldMk cId="4004317158" sldId="288"/>
            <ac:graphicFrameMk id="5" creationId="{E6640CAD-1DA7-452F-8922-AB4438DE426B}"/>
          </ac:graphicFrameMkLst>
        </pc:graphicFrameChg>
        <pc:picChg chg="add">
          <ac:chgData name="f.barcala@alumnos.upm.es " userId="eeac262d-dd65-44fc-a572-49cc84a58f6c" providerId="ADAL" clId="{ABE13913-3058-4C15-A677-BE2751C31602}" dt="2019-07-17T07:08:27.301" v="2281" actId="26606"/>
          <ac:picMkLst>
            <pc:docMk/>
            <pc:sldMk cId="4004317158" sldId="288"/>
            <ac:picMk id="7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7T07:08:27.301" v="2281" actId="26606"/>
          <ac:picMkLst>
            <pc:docMk/>
            <pc:sldMk cId="4004317158" sldId="288"/>
            <ac:picMk id="123" creationId="{51039561-92F9-40EE-900B-6AA0F58042A4}"/>
          </ac:picMkLst>
        </pc:picChg>
        <pc:cxnChg chg="add">
          <ac:chgData name="f.barcala@alumnos.upm.es " userId="eeac262d-dd65-44fc-a572-49cc84a58f6c" providerId="ADAL" clId="{ABE13913-3058-4C15-A677-BE2751C31602}" dt="2019-07-17T07:08:27.301" v="2281" actId="26606"/>
          <ac:cxnSpMkLst>
            <pc:docMk/>
            <pc:sldMk cId="4004317158" sldId="288"/>
            <ac:cxnSpMk id="125" creationId="{D902DA06-324A-48CE-8C20-94535480A632}"/>
          </ac:cxnSpMkLst>
        </pc:cxnChg>
      </pc:sldChg>
      <pc:sldChg chg="addSp delSp modSp add mod setBg">
        <pc:chgData name="f.barcala@alumnos.upm.es " userId="eeac262d-dd65-44fc-a572-49cc84a58f6c" providerId="ADAL" clId="{ABE13913-3058-4C15-A677-BE2751C31602}" dt="2019-07-15T09:11:48.477" v="1802" actId="20577"/>
        <pc:sldMkLst>
          <pc:docMk/>
          <pc:sldMk cId="2211586694" sldId="289"/>
        </pc:sldMkLst>
        <pc:spChg chg="mod">
          <ac:chgData name="f.barcala@alumnos.upm.es " userId="eeac262d-dd65-44fc-a572-49cc84a58f6c" providerId="ADAL" clId="{ABE13913-3058-4C15-A677-BE2751C31602}" dt="2019-07-15T09:11:48.477" v="1802" actId="20577"/>
          <ac:spMkLst>
            <pc:docMk/>
            <pc:sldMk cId="2211586694" sldId="289"/>
            <ac:spMk id="2" creationId="{B7F95978-EB5B-47B5-8116-1D1ED52F7E97}"/>
          </ac:spMkLst>
        </pc:spChg>
        <pc:spChg chg="add del">
          <ac:chgData name="f.barcala@alumnos.upm.es " userId="eeac262d-dd65-44fc-a572-49cc84a58f6c" providerId="ADAL" clId="{ABE13913-3058-4C15-A677-BE2751C31602}" dt="2019-07-15T09:11:39.987" v="1799" actId="26606"/>
          <ac:spMkLst>
            <pc:docMk/>
            <pc:sldMk cId="2211586694" sldId="289"/>
            <ac:spMk id="65" creationId="{61C6D790-69F0-40CA-813A-84D724D1C6D2}"/>
          </ac:spMkLst>
        </pc:spChg>
        <pc:spChg chg="add del">
          <ac:chgData name="f.barcala@alumnos.upm.es " userId="eeac262d-dd65-44fc-a572-49cc84a58f6c" providerId="ADAL" clId="{ABE13913-3058-4C15-A677-BE2751C31602}" dt="2019-07-15T09:11:39.987" v="1799" actId="26606"/>
          <ac:spMkLst>
            <pc:docMk/>
            <pc:sldMk cId="2211586694" sldId="289"/>
            <ac:spMk id="67" creationId="{F5A78137-DBB7-4A93-98AC-5606814E2DC5}"/>
          </ac:spMkLst>
        </pc:spChg>
        <pc:grpChg chg="add del">
          <ac:chgData name="f.barcala@alumnos.upm.es " userId="eeac262d-dd65-44fc-a572-49cc84a58f6c" providerId="ADAL" clId="{ABE13913-3058-4C15-A677-BE2751C31602}" dt="2019-07-15T09:11:39.987" v="1799" actId="26606"/>
          <ac:grpSpMkLst>
            <pc:docMk/>
            <pc:sldMk cId="2211586694" sldId="289"/>
            <ac:grpSpMk id="9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5T09:11:40.037" v="1800" actId="26606"/>
          <ac:grpSpMkLst>
            <pc:docMk/>
            <pc:sldMk cId="2211586694" sldId="289"/>
            <ac:grpSpMk id="11" creationId="{AB86F577-8905-4B21-8AF3-C1BB3433775D}"/>
          </ac:grpSpMkLst>
        </pc:grpChg>
        <pc:picChg chg="add">
          <ac:chgData name="f.barcala@alumnos.upm.es " userId="eeac262d-dd65-44fc-a572-49cc84a58f6c" providerId="ADAL" clId="{ABE13913-3058-4C15-A677-BE2751C31602}" dt="2019-07-15T09:11:40.037" v="1800" actId="26606"/>
          <ac:picMkLst>
            <pc:docMk/>
            <pc:sldMk cId="2211586694" sldId="289"/>
            <ac:picMk id="6" creationId="{CD7B28CD-CD19-4977-9073-04993839CFCA}"/>
          </ac:picMkLst>
        </pc:picChg>
        <pc:picChg chg="add del">
          <ac:chgData name="f.barcala@alumnos.upm.es " userId="eeac262d-dd65-44fc-a572-49cc84a58f6c" providerId="ADAL" clId="{ABE13913-3058-4C15-A677-BE2751C31602}" dt="2019-07-15T09:11:39.987" v="1799" actId="26606"/>
          <ac:picMkLst>
            <pc:docMk/>
            <pc:sldMk cId="2211586694" sldId="289"/>
            <ac:picMk id="7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5T09:11:40.037" v="1800" actId="26606"/>
          <ac:picMkLst>
            <pc:docMk/>
            <pc:sldMk cId="2211586694" sldId="289"/>
            <ac:picMk id="69" creationId="{678E285C-BE9E-45B7-A3EE-B9792DAE9917}"/>
          </ac:picMkLst>
        </pc:picChg>
      </pc:sldChg>
      <pc:sldChg chg="addSp delSp modSp add mod ord setBg">
        <pc:chgData name="f.barcala@alumnos.upm.es " userId="eeac262d-dd65-44fc-a572-49cc84a58f6c" providerId="ADAL" clId="{ABE13913-3058-4C15-A677-BE2751C31602}" dt="2019-07-15T09:40:49.922" v="2151" actId="26606"/>
        <pc:sldMkLst>
          <pc:docMk/>
          <pc:sldMk cId="2245887852" sldId="290"/>
        </pc:sldMkLst>
        <pc:spChg chg="mod">
          <ac:chgData name="f.barcala@alumnos.upm.es " userId="eeac262d-dd65-44fc-a572-49cc84a58f6c" providerId="ADAL" clId="{ABE13913-3058-4C15-A677-BE2751C31602}" dt="2019-07-15T09:40:49.922" v="2151" actId="26606"/>
          <ac:spMkLst>
            <pc:docMk/>
            <pc:sldMk cId="2245887852" sldId="290"/>
            <ac:spMk id="2" creationId="{FB0F4002-908B-49B6-A65F-278944A36175}"/>
          </ac:spMkLst>
        </pc:spChg>
        <pc:spChg chg="del">
          <ac:chgData name="f.barcala@alumnos.upm.es " userId="eeac262d-dd65-44fc-a572-49cc84a58f6c" providerId="ADAL" clId="{ABE13913-3058-4C15-A677-BE2751C31602}" dt="2019-07-15T09:39:11.241" v="2124" actId="478"/>
          <ac:spMkLst>
            <pc:docMk/>
            <pc:sldMk cId="2245887852" sldId="290"/>
            <ac:spMk id="3" creationId="{1FC43D13-2A2F-4E05-ADC6-AAB1DAAAECFE}"/>
          </ac:spMkLst>
        </pc:spChg>
        <pc:spChg chg="add del">
          <ac:chgData name="f.barcala@alumnos.upm.es " userId="eeac262d-dd65-44fc-a572-49cc84a58f6c" providerId="ADAL" clId="{ABE13913-3058-4C15-A677-BE2751C31602}" dt="2019-07-15T09:40:49.922" v="2151" actId="26606"/>
          <ac:spMkLst>
            <pc:docMk/>
            <pc:sldMk cId="2245887852" sldId="290"/>
            <ac:spMk id="65" creationId="{B7D4B16D-600A-41A1-8B1B-3727C56C0C9B}"/>
          </ac:spMkLst>
        </pc:spChg>
        <pc:spChg chg="add">
          <ac:chgData name="f.barcala@alumnos.upm.es " userId="eeac262d-dd65-44fc-a572-49cc84a58f6c" providerId="ADAL" clId="{ABE13913-3058-4C15-A677-BE2751C31602}" dt="2019-07-15T09:40:49.922" v="2151" actId="26606"/>
          <ac:spMkLst>
            <pc:docMk/>
            <pc:sldMk cId="2245887852" sldId="290"/>
            <ac:spMk id="188" creationId="{4D6A640B-6684-4338-9199-6EE758735581}"/>
          </ac:spMkLst>
        </pc:spChg>
        <pc:spChg chg="add">
          <ac:chgData name="f.barcala@alumnos.upm.es " userId="eeac262d-dd65-44fc-a572-49cc84a58f6c" providerId="ADAL" clId="{ABE13913-3058-4C15-A677-BE2751C31602}" dt="2019-07-15T09:40:49.922" v="2151" actId="26606"/>
          <ac:spMkLst>
            <pc:docMk/>
            <pc:sldMk cId="2245887852" sldId="290"/>
            <ac:spMk id="246" creationId="{FF5E4228-419E-44B9-B090-94A9540E5B3F}"/>
          </ac:spMkLst>
        </pc:spChg>
        <pc:grpChg chg="add del">
          <ac:chgData name="f.barcala@alumnos.upm.es " userId="eeac262d-dd65-44fc-a572-49cc84a58f6c" providerId="ADAL" clId="{ABE13913-3058-4C15-A677-BE2751C31602}" dt="2019-07-15T09:40:49.922" v="2151" actId="26606"/>
          <ac:grpSpMkLst>
            <pc:docMk/>
            <pc:sldMk cId="2245887852" sldId="290"/>
            <ac:grpSpMk id="9" creationId="{FF5EAD09-B81D-415F-8BCF-73C81AE05F21}"/>
          </ac:grpSpMkLst>
        </pc:grpChg>
        <pc:grpChg chg="add del">
          <ac:chgData name="f.barcala@alumnos.upm.es " userId="eeac262d-dd65-44fc-a572-49cc84a58f6c" providerId="ADAL" clId="{ABE13913-3058-4C15-A677-BE2751C31602}" dt="2019-07-15T09:40:49.922" v="2151" actId="26606"/>
          <ac:grpSpMkLst>
            <pc:docMk/>
            <pc:sldMk cId="2245887852" sldId="290"/>
            <ac:grpSpMk id="67" creationId="{DE7C35E0-BD19-4AFC-81BF-7A7507E9C94D}"/>
          </ac:grpSpMkLst>
        </pc:grpChg>
        <pc:grpChg chg="add">
          <ac:chgData name="f.barcala@alumnos.upm.es " userId="eeac262d-dd65-44fc-a572-49cc84a58f6c" providerId="ADAL" clId="{ABE13913-3058-4C15-A677-BE2751C31602}" dt="2019-07-15T09:40:49.922" v="2151" actId="26606"/>
          <ac:grpSpMkLst>
            <pc:docMk/>
            <pc:sldMk cId="2245887852" sldId="290"/>
            <ac:grpSpMk id="132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5T09:40:49.922" v="2151" actId="26606"/>
          <ac:grpSpMkLst>
            <pc:docMk/>
            <pc:sldMk cId="2245887852" sldId="290"/>
            <ac:grpSpMk id="190" creationId="{5BAB052D-92E4-4715-895B-E423230754C2}"/>
          </ac:grpSpMkLst>
        </pc:grpChg>
        <pc:picChg chg="add del">
          <ac:chgData name="f.barcala@alumnos.upm.es " userId="eeac262d-dd65-44fc-a572-49cc84a58f6c" providerId="ADAL" clId="{ABE13913-3058-4C15-A677-BE2751C31602}" dt="2019-07-15T09:40:49.922" v="2151" actId="26606"/>
          <ac:picMkLst>
            <pc:docMk/>
            <pc:sldMk cId="2245887852" sldId="290"/>
            <ac:picMk id="7" creationId="{9ACD3AF8-B16E-4174-8C1A-41F683C4AF8A}"/>
          </ac:picMkLst>
        </pc:picChg>
        <pc:picChg chg="add del">
          <ac:chgData name="f.barcala@alumnos.upm.es " userId="eeac262d-dd65-44fc-a572-49cc84a58f6c" providerId="ADAL" clId="{ABE13913-3058-4C15-A677-BE2751C31602}" dt="2019-07-15T09:40:49.922" v="2151" actId="26606"/>
          <ac:picMkLst>
            <pc:docMk/>
            <pc:sldMk cId="2245887852" sldId="290"/>
            <ac:picMk id="123" creationId="{51039561-92F9-40EE-900B-6AA0F58042A4}"/>
          </ac:picMkLst>
        </pc:picChg>
        <pc:picChg chg="add">
          <ac:chgData name="f.barcala@alumnos.upm.es " userId="eeac262d-dd65-44fc-a572-49cc84a58f6c" providerId="ADAL" clId="{ABE13913-3058-4C15-A677-BE2751C31602}" dt="2019-07-15T09:40:49.922" v="2151" actId="26606"/>
          <ac:picMkLst>
            <pc:docMk/>
            <pc:sldMk cId="2245887852" sldId="290"/>
            <ac:picMk id="130" creationId="{9ACD3AF8-B16E-4174-8C1A-41F683C4AF8A}"/>
          </ac:picMkLst>
        </pc:picChg>
        <pc:cxnChg chg="add del">
          <ac:chgData name="f.barcala@alumnos.upm.es " userId="eeac262d-dd65-44fc-a572-49cc84a58f6c" providerId="ADAL" clId="{ABE13913-3058-4C15-A677-BE2751C31602}" dt="2019-07-15T09:40:49.922" v="2151" actId="26606"/>
          <ac:cxnSpMkLst>
            <pc:docMk/>
            <pc:sldMk cId="2245887852" sldId="290"/>
            <ac:cxnSpMk id="125" creationId="{D902DA06-324A-48CE-8C20-94535480A632}"/>
          </ac:cxnSpMkLst>
        </pc:cxnChg>
      </pc:sldChg>
      <pc:sldChg chg="addSp delSp modSp add mod setBg setClrOvrMap">
        <pc:chgData name="f.barcala@alumnos.upm.es " userId="eeac262d-dd65-44fc-a572-49cc84a58f6c" providerId="ADAL" clId="{ABE13913-3058-4C15-A677-BE2751C31602}" dt="2019-07-15T09:40:58.371" v="2152" actId="26606"/>
        <pc:sldMkLst>
          <pc:docMk/>
          <pc:sldMk cId="388198969" sldId="291"/>
        </pc:sldMkLst>
        <pc:spChg chg="mod">
          <ac:chgData name="f.barcala@alumnos.upm.es " userId="eeac262d-dd65-44fc-a572-49cc84a58f6c" providerId="ADAL" clId="{ABE13913-3058-4C15-A677-BE2751C31602}" dt="2019-07-15T09:40:58.371" v="2152" actId="26606"/>
          <ac:spMkLst>
            <pc:docMk/>
            <pc:sldMk cId="388198969" sldId="291"/>
            <ac:spMk id="2" creationId="{8579E253-D62B-4EAD-B5F2-67FFF79238AC}"/>
          </ac:spMkLst>
        </pc:spChg>
        <pc:spChg chg="del">
          <ac:chgData name="f.barcala@alumnos.upm.es " userId="eeac262d-dd65-44fc-a572-49cc84a58f6c" providerId="ADAL" clId="{ABE13913-3058-4C15-A677-BE2751C31602}" dt="2019-07-15T09:39:51.496" v="2142" actId="478"/>
          <ac:spMkLst>
            <pc:docMk/>
            <pc:sldMk cId="388198969" sldId="291"/>
            <ac:spMk id="3" creationId="{6FEBB4BB-2346-40BA-8668-E46F2C2048DC}"/>
          </ac:spMkLst>
        </pc:spChg>
        <pc:spChg chg="add del">
          <ac:chgData name="f.barcala@alumnos.upm.es " userId="eeac262d-dd65-44fc-a572-49cc84a58f6c" providerId="ADAL" clId="{ABE13913-3058-4C15-A677-BE2751C31602}" dt="2019-07-15T09:40:03.530" v="2144" actId="26606"/>
          <ac:spMkLst>
            <pc:docMk/>
            <pc:sldMk cId="388198969" sldId="291"/>
            <ac:spMk id="67" creationId="{D706AE2E-B17B-43A3-84F8-9C0FE9466CD5}"/>
          </ac:spMkLst>
        </pc:spChg>
        <pc:spChg chg="add del">
          <ac:chgData name="f.barcala@alumnos.upm.es " userId="eeac262d-dd65-44fc-a572-49cc84a58f6c" providerId="ADAL" clId="{ABE13913-3058-4C15-A677-BE2751C31602}" dt="2019-07-15T09:40:03.530" v="2144" actId="26606"/>
          <ac:spMkLst>
            <pc:docMk/>
            <pc:sldMk cId="388198969" sldId="291"/>
            <ac:spMk id="127" creationId="{5B986EF0-8540-483D-9DDE-1F168FAAC78F}"/>
          </ac:spMkLst>
        </pc:spChg>
        <pc:spChg chg="add del">
          <ac:chgData name="f.barcala@alumnos.upm.es " userId="eeac262d-dd65-44fc-a572-49cc84a58f6c" providerId="ADAL" clId="{ABE13913-3058-4C15-A677-BE2751C31602}" dt="2019-07-15T09:40:04.578" v="2146" actId="26606"/>
          <ac:spMkLst>
            <pc:docMk/>
            <pc:sldMk cId="388198969" sldId="291"/>
            <ac:spMk id="132" creationId="{4B24F6DB-F114-44A7-BB56-D401884E4E7F}"/>
          </ac:spMkLst>
        </pc:spChg>
        <pc:spChg chg="add del">
          <ac:chgData name="f.barcala@alumnos.upm.es " userId="eeac262d-dd65-44fc-a572-49cc84a58f6c" providerId="ADAL" clId="{ABE13913-3058-4C15-A677-BE2751C31602}" dt="2019-07-15T09:40:58.371" v="2152" actId="26606"/>
          <ac:spMkLst>
            <pc:docMk/>
            <pc:sldMk cId="388198969" sldId="291"/>
            <ac:spMk id="137" creationId="{B7D4B16D-600A-41A1-8B1B-3727C56C0C9B}"/>
          </ac:spMkLst>
        </pc:spChg>
        <pc:spChg chg="add">
          <ac:chgData name="f.barcala@alumnos.upm.es " userId="eeac262d-dd65-44fc-a572-49cc84a58f6c" providerId="ADAL" clId="{ABE13913-3058-4C15-A677-BE2751C31602}" dt="2019-07-15T09:40:58.371" v="2152" actId="26606"/>
          <ac:spMkLst>
            <pc:docMk/>
            <pc:sldMk cId="388198969" sldId="291"/>
            <ac:spMk id="204" creationId="{4D6A640B-6684-4338-9199-6EE758735581}"/>
          </ac:spMkLst>
        </pc:spChg>
        <pc:spChg chg="add">
          <ac:chgData name="f.barcala@alumnos.upm.es " userId="eeac262d-dd65-44fc-a572-49cc84a58f6c" providerId="ADAL" clId="{ABE13913-3058-4C15-A677-BE2751C31602}" dt="2019-07-15T09:40:58.371" v="2152" actId="26606"/>
          <ac:spMkLst>
            <pc:docMk/>
            <pc:sldMk cId="388198969" sldId="291"/>
            <ac:spMk id="262" creationId="{FF5E4228-419E-44B9-B090-94A9540E5B3F}"/>
          </ac:spMkLst>
        </pc:spChg>
        <pc:grpChg chg="add del">
          <ac:chgData name="f.barcala@alumnos.upm.es " userId="eeac262d-dd65-44fc-a572-49cc84a58f6c" providerId="ADAL" clId="{ABE13913-3058-4C15-A677-BE2751C31602}" dt="2019-07-15T09:40:03.530" v="2144" actId="26606"/>
          <ac:grpSpMkLst>
            <pc:docMk/>
            <pc:sldMk cId="388198969" sldId="291"/>
            <ac:grpSpMk id="11" creationId="{AB86F577-8905-4B21-8AF3-C1BB3433775D}"/>
          </ac:grpSpMkLst>
        </pc:grpChg>
        <pc:grpChg chg="add del">
          <ac:chgData name="f.barcala@alumnos.upm.es " userId="eeac262d-dd65-44fc-a572-49cc84a58f6c" providerId="ADAL" clId="{ABE13913-3058-4C15-A677-BE2751C31602}" dt="2019-07-15T09:40:04.578" v="2146" actId="26606"/>
          <ac:grpSpMkLst>
            <pc:docMk/>
            <pc:sldMk cId="388198969" sldId="291"/>
            <ac:grpSpMk id="65" creationId="{9BE10567-6165-46A7-867D-4690A16B46D6}"/>
          </ac:grpSpMkLst>
        </pc:grpChg>
        <pc:grpChg chg="add del">
          <ac:chgData name="f.barcala@alumnos.upm.es " userId="eeac262d-dd65-44fc-a572-49cc84a58f6c" providerId="ADAL" clId="{ABE13913-3058-4C15-A677-BE2751C31602}" dt="2019-07-15T09:40:03.530" v="2144" actId="26606"/>
          <ac:grpSpMkLst>
            <pc:docMk/>
            <pc:sldMk cId="388198969" sldId="291"/>
            <ac:grpSpMk id="69" creationId="{CEFFB8CF-3E94-42D7-849C-841E7744B2C9}"/>
          </ac:grpSpMkLst>
        </pc:grpChg>
        <pc:grpChg chg="add del">
          <ac:chgData name="f.barcala@alumnos.upm.es " userId="eeac262d-dd65-44fc-a572-49cc84a58f6c" providerId="ADAL" clId="{ABE13913-3058-4C15-A677-BE2751C31602}" dt="2019-07-15T09:40:04.578" v="2146" actId="26606"/>
          <ac:grpSpMkLst>
            <pc:docMk/>
            <pc:sldMk cId="388198969" sldId="291"/>
            <ac:grpSpMk id="71" creationId="{4DB50ECD-225E-4F81-AF7B-706DD05F3BA8}"/>
          </ac:grpSpMkLst>
        </pc:grpChg>
        <pc:grpChg chg="add del">
          <ac:chgData name="f.barcala@alumnos.upm.es " userId="eeac262d-dd65-44fc-a572-49cc84a58f6c" providerId="ADAL" clId="{ABE13913-3058-4C15-A677-BE2751C31602}" dt="2019-07-15T09:40:04.578" v="2146" actId="26606"/>
          <ac:grpSpMkLst>
            <pc:docMk/>
            <pc:sldMk cId="388198969" sldId="291"/>
            <ac:grpSpMk id="129" creationId="{FF5EAD09-B81D-415F-8BCF-73C81AE05F21}"/>
          </ac:grpSpMkLst>
        </pc:grpChg>
        <pc:grpChg chg="add del">
          <ac:chgData name="f.barcala@alumnos.upm.es " userId="eeac262d-dd65-44fc-a572-49cc84a58f6c" providerId="ADAL" clId="{ABE13913-3058-4C15-A677-BE2751C31602}" dt="2019-07-15T09:40:58.371" v="2152" actId="26606"/>
          <ac:grpSpMkLst>
            <pc:docMk/>
            <pc:sldMk cId="388198969" sldId="291"/>
            <ac:grpSpMk id="135" creationId="{FF5EAD09-B81D-415F-8BCF-73C81AE05F21}"/>
          </ac:grpSpMkLst>
        </pc:grpChg>
        <pc:grpChg chg="add del">
          <ac:chgData name="f.barcala@alumnos.upm.es " userId="eeac262d-dd65-44fc-a572-49cc84a58f6c" providerId="ADAL" clId="{ABE13913-3058-4C15-A677-BE2751C31602}" dt="2019-07-15T09:40:58.371" v="2152" actId="26606"/>
          <ac:grpSpMkLst>
            <pc:docMk/>
            <pc:sldMk cId="388198969" sldId="291"/>
            <ac:grpSpMk id="138" creationId="{DE7C35E0-BD19-4AFC-81BF-7A7507E9C94D}"/>
          </ac:grpSpMkLst>
        </pc:grpChg>
        <pc:grpChg chg="add">
          <ac:chgData name="f.barcala@alumnos.upm.es " userId="eeac262d-dd65-44fc-a572-49cc84a58f6c" providerId="ADAL" clId="{ABE13913-3058-4C15-A677-BE2751C31602}" dt="2019-07-15T09:40:58.371" v="2152" actId="26606"/>
          <ac:grpSpMkLst>
            <pc:docMk/>
            <pc:sldMk cId="388198969" sldId="291"/>
            <ac:grpSpMk id="148" creationId="{FF5EAD09-B81D-415F-8BCF-73C81AE05F21}"/>
          </ac:grpSpMkLst>
        </pc:grpChg>
        <pc:grpChg chg="add">
          <ac:chgData name="f.barcala@alumnos.upm.es " userId="eeac262d-dd65-44fc-a572-49cc84a58f6c" providerId="ADAL" clId="{ABE13913-3058-4C15-A677-BE2751C31602}" dt="2019-07-15T09:40:58.371" v="2152" actId="26606"/>
          <ac:grpSpMkLst>
            <pc:docMk/>
            <pc:sldMk cId="388198969" sldId="291"/>
            <ac:grpSpMk id="206" creationId="{5BAB052D-92E4-4715-895B-E423230754C2}"/>
          </ac:grpSpMkLst>
        </pc:grpChg>
        <pc:picChg chg="add del">
          <ac:chgData name="f.barcala@alumnos.upm.es " userId="eeac262d-dd65-44fc-a572-49cc84a58f6c" providerId="ADAL" clId="{ABE13913-3058-4C15-A677-BE2751C31602}" dt="2019-07-15T09:40:03.530" v="2144" actId="26606"/>
          <ac:picMkLst>
            <pc:docMk/>
            <pc:sldMk cId="388198969" sldId="291"/>
            <ac:picMk id="6" creationId="{7829E85D-1B44-42F1-84E4-1FFE33D68B67}"/>
          </ac:picMkLst>
        </pc:picChg>
        <pc:picChg chg="add del">
          <ac:chgData name="f.barcala@alumnos.upm.es " userId="eeac262d-dd65-44fc-a572-49cc84a58f6c" providerId="ADAL" clId="{ABE13913-3058-4C15-A677-BE2751C31602}" dt="2019-07-15T09:40:04.578" v="2146" actId="26606"/>
          <ac:picMkLst>
            <pc:docMk/>
            <pc:sldMk cId="388198969" sldId="291"/>
            <ac:picMk id="7" creationId="{9ACD3AF8-B16E-4174-8C1A-41F683C4AF8A}"/>
          </ac:picMkLst>
        </pc:picChg>
        <pc:picChg chg="add del">
          <ac:chgData name="f.barcala@alumnos.upm.es " userId="eeac262d-dd65-44fc-a572-49cc84a58f6c" providerId="ADAL" clId="{ABE13913-3058-4C15-A677-BE2751C31602}" dt="2019-07-15T09:40:03.530" v="2144" actId="26606"/>
          <ac:picMkLst>
            <pc:docMk/>
            <pc:sldMk cId="388198969" sldId="291"/>
            <ac:picMk id="9" creationId="{678E285C-BE9E-45B7-A3EE-B9792DAE9917}"/>
          </ac:picMkLst>
        </pc:picChg>
        <pc:picChg chg="add del">
          <ac:chgData name="f.barcala@alumnos.upm.es " userId="eeac262d-dd65-44fc-a572-49cc84a58f6c" providerId="ADAL" clId="{ABE13913-3058-4C15-A677-BE2751C31602}" dt="2019-07-15T09:40:58.371" v="2152" actId="26606"/>
          <ac:picMkLst>
            <pc:docMk/>
            <pc:sldMk cId="388198969" sldId="291"/>
            <ac:picMk id="123" creationId="{51039561-92F9-40EE-900B-6AA0F58042A4}"/>
          </ac:picMkLst>
        </pc:picChg>
        <pc:picChg chg="add del">
          <ac:chgData name="f.barcala@alumnos.upm.es " userId="eeac262d-dd65-44fc-a572-49cc84a58f6c" providerId="ADAL" clId="{ABE13913-3058-4C15-A677-BE2751C31602}" dt="2019-07-15T09:40:03.530" v="2144" actId="26606"/>
          <ac:picMkLst>
            <pc:docMk/>
            <pc:sldMk cId="388198969" sldId="291"/>
            <ac:picMk id="125" creationId="{3631D3C9-4C1D-4B3A-A737-E6E780042405}"/>
          </ac:picMkLst>
        </pc:picChg>
        <pc:picChg chg="add del">
          <ac:chgData name="f.barcala@alumnos.upm.es " userId="eeac262d-dd65-44fc-a572-49cc84a58f6c" providerId="ADAL" clId="{ABE13913-3058-4C15-A677-BE2751C31602}" dt="2019-07-15T09:40:58.371" v="2152" actId="26606"/>
          <ac:picMkLst>
            <pc:docMk/>
            <pc:sldMk cId="388198969" sldId="291"/>
            <ac:picMk id="134" creationId="{9ACD3AF8-B16E-4174-8C1A-41F683C4AF8A}"/>
          </ac:picMkLst>
        </pc:picChg>
        <pc:picChg chg="add">
          <ac:chgData name="f.barcala@alumnos.upm.es " userId="eeac262d-dd65-44fc-a572-49cc84a58f6c" providerId="ADAL" clId="{ABE13913-3058-4C15-A677-BE2751C31602}" dt="2019-07-15T09:40:58.371" v="2152" actId="26606"/>
          <ac:picMkLst>
            <pc:docMk/>
            <pc:sldMk cId="388198969" sldId="291"/>
            <ac:picMk id="146" creationId="{9ACD3AF8-B16E-4174-8C1A-41F683C4AF8A}"/>
          </ac:picMkLst>
        </pc:picChg>
        <pc:cxnChg chg="add del">
          <ac:chgData name="f.barcala@alumnos.upm.es " userId="eeac262d-dd65-44fc-a572-49cc84a58f6c" providerId="ADAL" clId="{ABE13913-3058-4C15-A677-BE2751C31602}" dt="2019-07-15T09:40:58.371" v="2152" actId="26606"/>
          <ac:cxnSpMkLst>
            <pc:docMk/>
            <pc:sldMk cId="388198969" sldId="291"/>
            <ac:cxnSpMk id="141" creationId="{D902DA06-324A-48CE-8C20-94535480A632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51.png"/><Relationship Id="rId6" Type="http://schemas.openxmlformats.org/officeDocument/2006/relationships/image" Target="../media/image50.svg"/><Relationship Id="rId5" Type="http://schemas.openxmlformats.org/officeDocument/2006/relationships/image" Target="../media/image52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8743E-F43D-4D03-945C-8CB03288BE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4CF2AB8-B024-44DF-A9AE-F0EF03ECC432}">
      <dgm:prSet/>
      <dgm:spPr/>
      <dgm:t>
        <a:bodyPr/>
        <a:lstStyle/>
        <a:p>
          <a:pPr>
            <a:defRPr cap="all"/>
          </a:pPr>
          <a:r>
            <a:rPr lang="es-ES"/>
            <a:t>Comprender el funcionamiento de Spring</a:t>
          </a:r>
          <a:endParaRPr lang="en-US"/>
        </a:p>
      </dgm:t>
    </dgm:pt>
    <dgm:pt modelId="{DB7DAA0C-EEC1-48B8-8352-0C4C99D776E1}" type="parTrans" cxnId="{A02AEA6A-54A6-4185-BD5B-0CDF8B2D8785}">
      <dgm:prSet/>
      <dgm:spPr/>
      <dgm:t>
        <a:bodyPr/>
        <a:lstStyle/>
        <a:p>
          <a:endParaRPr lang="en-US"/>
        </a:p>
      </dgm:t>
    </dgm:pt>
    <dgm:pt modelId="{330D74B8-E48C-4015-9A62-C6F0C9577DC8}" type="sibTrans" cxnId="{A02AEA6A-54A6-4185-BD5B-0CDF8B2D8785}">
      <dgm:prSet/>
      <dgm:spPr/>
      <dgm:t>
        <a:bodyPr/>
        <a:lstStyle/>
        <a:p>
          <a:endParaRPr lang="en-US"/>
        </a:p>
      </dgm:t>
    </dgm:pt>
    <dgm:pt modelId="{B19C6BAA-3F4F-4996-8FE1-ED1D50F5F5EA}">
      <dgm:prSet/>
      <dgm:spPr/>
      <dgm:t>
        <a:bodyPr/>
        <a:lstStyle/>
        <a:p>
          <a:pPr>
            <a:defRPr cap="all"/>
          </a:pPr>
          <a:r>
            <a:rPr lang="es-ES"/>
            <a:t>Estudio teórico</a:t>
          </a:r>
          <a:endParaRPr lang="en-US"/>
        </a:p>
      </dgm:t>
    </dgm:pt>
    <dgm:pt modelId="{F7E8F1B6-EF04-4ED5-B47C-6B163D7E3CDE}" type="parTrans" cxnId="{C96690C2-79BF-423F-891B-5B09A1CAA274}">
      <dgm:prSet/>
      <dgm:spPr/>
      <dgm:t>
        <a:bodyPr/>
        <a:lstStyle/>
        <a:p>
          <a:endParaRPr lang="en-US"/>
        </a:p>
      </dgm:t>
    </dgm:pt>
    <dgm:pt modelId="{0B31C85A-E633-4904-8B2E-FD3120413D49}" type="sibTrans" cxnId="{C96690C2-79BF-423F-891B-5B09A1CAA274}">
      <dgm:prSet/>
      <dgm:spPr/>
      <dgm:t>
        <a:bodyPr/>
        <a:lstStyle/>
        <a:p>
          <a:endParaRPr lang="en-US"/>
        </a:p>
      </dgm:t>
    </dgm:pt>
    <dgm:pt modelId="{42B45960-D7EB-4B9E-A562-A139B39A292D}">
      <dgm:prSet/>
      <dgm:spPr/>
      <dgm:t>
        <a:bodyPr/>
        <a:lstStyle/>
        <a:p>
          <a:pPr>
            <a:defRPr cap="all"/>
          </a:pPr>
          <a:r>
            <a:rPr lang="es-ES"/>
            <a:t>Aplicación práctica</a:t>
          </a:r>
          <a:endParaRPr lang="en-US"/>
        </a:p>
      </dgm:t>
    </dgm:pt>
    <dgm:pt modelId="{8F83C645-BF1E-43CA-BAAA-AB17DA3B4DD7}" type="parTrans" cxnId="{596FAF58-248D-4AE5-91C5-5A7E98F5AE35}">
      <dgm:prSet/>
      <dgm:spPr/>
      <dgm:t>
        <a:bodyPr/>
        <a:lstStyle/>
        <a:p>
          <a:endParaRPr lang="en-US"/>
        </a:p>
      </dgm:t>
    </dgm:pt>
    <dgm:pt modelId="{6FDBF123-EFFB-4E9D-8CC8-6253DAC9AB70}" type="sibTrans" cxnId="{596FAF58-248D-4AE5-91C5-5A7E98F5AE35}">
      <dgm:prSet/>
      <dgm:spPr/>
      <dgm:t>
        <a:bodyPr/>
        <a:lstStyle/>
        <a:p>
          <a:endParaRPr lang="en-US"/>
        </a:p>
      </dgm:t>
    </dgm:pt>
    <dgm:pt modelId="{6E5D1618-FDC2-46A4-B459-1ABDC38B2B8B}" type="pres">
      <dgm:prSet presAssocID="{5D08743E-F43D-4D03-945C-8CB03288BE46}" presName="root" presStyleCnt="0">
        <dgm:presLayoutVars>
          <dgm:dir/>
          <dgm:resizeHandles val="exact"/>
        </dgm:presLayoutVars>
      </dgm:prSet>
      <dgm:spPr/>
    </dgm:pt>
    <dgm:pt modelId="{A958F343-E6AB-4990-A014-4DF3593F4258}" type="pres">
      <dgm:prSet presAssocID="{A4CF2AB8-B024-44DF-A9AE-F0EF03ECC432}" presName="compNode" presStyleCnt="0"/>
      <dgm:spPr/>
    </dgm:pt>
    <dgm:pt modelId="{78B10070-4064-4BA4-993E-CCECCF0775E9}" type="pres">
      <dgm:prSet presAssocID="{A4CF2AB8-B024-44DF-A9AE-F0EF03ECC432}" presName="iconBgRect" presStyleLbl="bgShp" presStyleIdx="0" presStyleCnt="3"/>
      <dgm:spPr/>
    </dgm:pt>
    <dgm:pt modelId="{926413B6-B5D5-4416-83CC-8E9AF57724A4}" type="pres">
      <dgm:prSet presAssocID="{A4CF2AB8-B024-44DF-A9AE-F0EF03ECC4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41A85C-3997-4A2D-84A7-696E6C79A9FF}" type="pres">
      <dgm:prSet presAssocID="{A4CF2AB8-B024-44DF-A9AE-F0EF03ECC432}" presName="spaceRect" presStyleCnt="0"/>
      <dgm:spPr/>
    </dgm:pt>
    <dgm:pt modelId="{C8CCC685-A3DC-4425-9E83-D0A84A242525}" type="pres">
      <dgm:prSet presAssocID="{A4CF2AB8-B024-44DF-A9AE-F0EF03ECC432}" presName="textRect" presStyleLbl="revTx" presStyleIdx="0" presStyleCnt="3">
        <dgm:presLayoutVars>
          <dgm:chMax val="1"/>
          <dgm:chPref val="1"/>
        </dgm:presLayoutVars>
      </dgm:prSet>
      <dgm:spPr/>
    </dgm:pt>
    <dgm:pt modelId="{5B758C56-9FFD-4FF2-A798-68FAD6E5055F}" type="pres">
      <dgm:prSet presAssocID="{330D74B8-E48C-4015-9A62-C6F0C9577DC8}" presName="sibTrans" presStyleCnt="0"/>
      <dgm:spPr/>
    </dgm:pt>
    <dgm:pt modelId="{01FFDB4D-B521-4914-A40A-5A5C82F46266}" type="pres">
      <dgm:prSet presAssocID="{B19C6BAA-3F4F-4996-8FE1-ED1D50F5F5EA}" presName="compNode" presStyleCnt="0"/>
      <dgm:spPr/>
    </dgm:pt>
    <dgm:pt modelId="{E78E3F42-7453-4A47-B6ED-8A34C366791A}" type="pres">
      <dgm:prSet presAssocID="{B19C6BAA-3F4F-4996-8FE1-ED1D50F5F5EA}" presName="iconBgRect" presStyleLbl="bgShp" presStyleIdx="1" presStyleCnt="3"/>
      <dgm:spPr/>
    </dgm:pt>
    <dgm:pt modelId="{894E040B-6726-4155-9262-F39A0A39456F}" type="pres">
      <dgm:prSet presAssocID="{B19C6BAA-3F4F-4996-8FE1-ED1D50F5F5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E209232-7F9A-4349-A4B1-14383BB5F294}" type="pres">
      <dgm:prSet presAssocID="{B19C6BAA-3F4F-4996-8FE1-ED1D50F5F5EA}" presName="spaceRect" presStyleCnt="0"/>
      <dgm:spPr/>
    </dgm:pt>
    <dgm:pt modelId="{5A783A2F-DD7A-4501-B316-48D360735EEE}" type="pres">
      <dgm:prSet presAssocID="{B19C6BAA-3F4F-4996-8FE1-ED1D50F5F5EA}" presName="textRect" presStyleLbl="revTx" presStyleIdx="1" presStyleCnt="3">
        <dgm:presLayoutVars>
          <dgm:chMax val="1"/>
          <dgm:chPref val="1"/>
        </dgm:presLayoutVars>
      </dgm:prSet>
      <dgm:spPr/>
    </dgm:pt>
    <dgm:pt modelId="{E0B5E21D-EC79-4FAF-B075-762842B5DD48}" type="pres">
      <dgm:prSet presAssocID="{0B31C85A-E633-4904-8B2E-FD3120413D49}" presName="sibTrans" presStyleCnt="0"/>
      <dgm:spPr/>
    </dgm:pt>
    <dgm:pt modelId="{706AF809-ACA9-4425-89CD-FB70833CC29B}" type="pres">
      <dgm:prSet presAssocID="{42B45960-D7EB-4B9E-A562-A139B39A292D}" presName="compNode" presStyleCnt="0"/>
      <dgm:spPr/>
    </dgm:pt>
    <dgm:pt modelId="{CFA17287-7331-4954-8B6A-F03B5B9EBFB5}" type="pres">
      <dgm:prSet presAssocID="{42B45960-D7EB-4B9E-A562-A139B39A292D}" presName="iconBgRect" presStyleLbl="bgShp" presStyleIdx="2" presStyleCnt="3"/>
      <dgm:spPr/>
    </dgm:pt>
    <dgm:pt modelId="{1AE9F3F8-D586-4088-8895-AFC03800EEB6}" type="pres">
      <dgm:prSet presAssocID="{42B45960-D7EB-4B9E-A562-A139B39A29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64A3B49-33B3-4C61-9EE7-211131745C81}" type="pres">
      <dgm:prSet presAssocID="{42B45960-D7EB-4B9E-A562-A139B39A292D}" presName="spaceRect" presStyleCnt="0"/>
      <dgm:spPr/>
    </dgm:pt>
    <dgm:pt modelId="{E18629FA-6D00-4B6E-A79E-72C705EAEDBC}" type="pres">
      <dgm:prSet presAssocID="{42B45960-D7EB-4B9E-A562-A139B39A29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2AEA6A-54A6-4185-BD5B-0CDF8B2D8785}" srcId="{5D08743E-F43D-4D03-945C-8CB03288BE46}" destId="{A4CF2AB8-B024-44DF-A9AE-F0EF03ECC432}" srcOrd="0" destOrd="0" parTransId="{DB7DAA0C-EEC1-48B8-8352-0C4C99D776E1}" sibTransId="{330D74B8-E48C-4015-9A62-C6F0C9577DC8}"/>
    <dgm:cxn modelId="{596FAF58-248D-4AE5-91C5-5A7E98F5AE35}" srcId="{5D08743E-F43D-4D03-945C-8CB03288BE46}" destId="{42B45960-D7EB-4B9E-A562-A139B39A292D}" srcOrd="2" destOrd="0" parTransId="{8F83C645-BF1E-43CA-BAAA-AB17DA3B4DD7}" sibTransId="{6FDBF123-EFFB-4E9D-8CC8-6253DAC9AB70}"/>
    <dgm:cxn modelId="{5B23D77C-ED0F-4740-89EE-A0388BFEB6A9}" type="presOf" srcId="{B19C6BAA-3F4F-4996-8FE1-ED1D50F5F5EA}" destId="{5A783A2F-DD7A-4501-B316-48D360735EEE}" srcOrd="0" destOrd="0" presId="urn:microsoft.com/office/officeart/2018/5/layout/IconCircleLabelList"/>
    <dgm:cxn modelId="{4037FA92-537B-4162-BB5E-914BC69EA747}" type="presOf" srcId="{A4CF2AB8-B024-44DF-A9AE-F0EF03ECC432}" destId="{C8CCC685-A3DC-4425-9E83-D0A84A242525}" srcOrd="0" destOrd="0" presId="urn:microsoft.com/office/officeart/2018/5/layout/IconCircleLabelList"/>
    <dgm:cxn modelId="{C8982FA9-13E6-4AAB-B01E-BD79BDBBA438}" type="presOf" srcId="{42B45960-D7EB-4B9E-A562-A139B39A292D}" destId="{E18629FA-6D00-4B6E-A79E-72C705EAEDBC}" srcOrd="0" destOrd="0" presId="urn:microsoft.com/office/officeart/2018/5/layout/IconCircleLabelList"/>
    <dgm:cxn modelId="{C96690C2-79BF-423F-891B-5B09A1CAA274}" srcId="{5D08743E-F43D-4D03-945C-8CB03288BE46}" destId="{B19C6BAA-3F4F-4996-8FE1-ED1D50F5F5EA}" srcOrd="1" destOrd="0" parTransId="{F7E8F1B6-EF04-4ED5-B47C-6B163D7E3CDE}" sibTransId="{0B31C85A-E633-4904-8B2E-FD3120413D49}"/>
    <dgm:cxn modelId="{59CF98E8-48C2-4C19-A760-D0D99B8E6EA1}" type="presOf" srcId="{5D08743E-F43D-4D03-945C-8CB03288BE46}" destId="{6E5D1618-FDC2-46A4-B459-1ABDC38B2B8B}" srcOrd="0" destOrd="0" presId="urn:microsoft.com/office/officeart/2018/5/layout/IconCircleLabelList"/>
    <dgm:cxn modelId="{6C44BDF1-6520-449A-BB70-4183F39E36F0}" type="presParOf" srcId="{6E5D1618-FDC2-46A4-B459-1ABDC38B2B8B}" destId="{A958F343-E6AB-4990-A014-4DF3593F4258}" srcOrd="0" destOrd="0" presId="urn:microsoft.com/office/officeart/2018/5/layout/IconCircleLabelList"/>
    <dgm:cxn modelId="{065393B2-D37E-48C5-A615-83EF9A696F75}" type="presParOf" srcId="{A958F343-E6AB-4990-A014-4DF3593F4258}" destId="{78B10070-4064-4BA4-993E-CCECCF0775E9}" srcOrd="0" destOrd="0" presId="urn:microsoft.com/office/officeart/2018/5/layout/IconCircleLabelList"/>
    <dgm:cxn modelId="{62122DF7-CA7E-4007-93FA-006C0D4ABCF3}" type="presParOf" srcId="{A958F343-E6AB-4990-A014-4DF3593F4258}" destId="{926413B6-B5D5-4416-83CC-8E9AF57724A4}" srcOrd="1" destOrd="0" presId="urn:microsoft.com/office/officeart/2018/5/layout/IconCircleLabelList"/>
    <dgm:cxn modelId="{AAB9C5D9-AFC2-49F6-8241-B0F96D43A670}" type="presParOf" srcId="{A958F343-E6AB-4990-A014-4DF3593F4258}" destId="{BD41A85C-3997-4A2D-84A7-696E6C79A9FF}" srcOrd="2" destOrd="0" presId="urn:microsoft.com/office/officeart/2018/5/layout/IconCircleLabelList"/>
    <dgm:cxn modelId="{1CDAA66D-8553-4F05-8362-6C101BB750FF}" type="presParOf" srcId="{A958F343-E6AB-4990-A014-4DF3593F4258}" destId="{C8CCC685-A3DC-4425-9E83-D0A84A242525}" srcOrd="3" destOrd="0" presId="urn:microsoft.com/office/officeart/2018/5/layout/IconCircleLabelList"/>
    <dgm:cxn modelId="{6DF6FC9B-CCC2-493F-A4FD-A836901F8DC5}" type="presParOf" srcId="{6E5D1618-FDC2-46A4-B459-1ABDC38B2B8B}" destId="{5B758C56-9FFD-4FF2-A798-68FAD6E5055F}" srcOrd="1" destOrd="0" presId="urn:microsoft.com/office/officeart/2018/5/layout/IconCircleLabelList"/>
    <dgm:cxn modelId="{457F36E4-C13E-4ABA-A44D-11B955A7ED9C}" type="presParOf" srcId="{6E5D1618-FDC2-46A4-B459-1ABDC38B2B8B}" destId="{01FFDB4D-B521-4914-A40A-5A5C82F46266}" srcOrd="2" destOrd="0" presId="urn:microsoft.com/office/officeart/2018/5/layout/IconCircleLabelList"/>
    <dgm:cxn modelId="{5995F9F4-2952-470D-BED3-577759D63E1B}" type="presParOf" srcId="{01FFDB4D-B521-4914-A40A-5A5C82F46266}" destId="{E78E3F42-7453-4A47-B6ED-8A34C366791A}" srcOrd="0" destOrd="0" presId="urn:microsoft.com/office/officeart/2018/5/layout/IconCircleLabelList"/>
    <dgm:cxn modelId="{97297D4B-9B1A-4117-ABA6-FB72E22BBE1D}" type="presParOf" srcId="{01FFDB4D-B521-4914-A40A-5A5C82F46266}" destId="{894E040B-6726-4155-9262-F39A0A39456F}" srcOrd="1" destOrd="0" presId="urn:microsoft.com/office/officeart/2018/5/layout/IconCircleLabelList"/>
    <dgm:cxn modelId="{DD4BA74D-05AB-4A84-B865-9E495BDB1F1C}" type="presParOf" srcId="{01FFDB4D-B521-4914-A40A-5A5C82F46266}" destId="{FE209232-7F9A-4349-A4B1-14383BB5F294}" srcOrd="2" destOrd="0" presId="urn:microsoft.com/office/officeart/2018/5/layout/IconCircleLabelList"/>
    <dgm:cxn modelId="{E6F16443-E1AC-42E9-BA0A-273A7637CCF2}" type="presParOf" srcId="{01FFDB4D-B521-4914-A40A-5A5C82F46266}" destId="{5A783A2F-DD7A-4501-B316-48D360735EEE}" srcOrd="3" destOrd="0" presId="urn:microsoft.com/office/officeart/2018/5/layout/IconCircleLabelList"/>
    <dgm:cxn modelId="{AEC6B367-DDEB-4D94-A3EA-303856719C96}" type="presParOf" srcId="{6E5D1618-FDC2-46A4-B459-1ABDC38B2B8B}" destId="{E0B5E21D-EC79-4FAF-B075-762842B5DD48}" srcOrd="3" destOrd="0" presId="urn:microsoft.com/office/officeart/2018/5/layout/IconCircleLabelList"/>
    <dgm:cxn modelId="{31BE239B-DE97-4262-97AF-B7D89C8A7D2F}" type="presParOf" srcId="{6E5D1618-FDC2-46A4-B459-1ABDC38B2B8B}" destId="{706AF809-ACA9-4425-89CD-FB70833CC29B}" srcOrd="4" destOrd="0" presId="urn:microsoft.com/office/officeart/2018/5/layout/IconCircleLabelList"/>
    <dgm:cxn modelId="{12CC6708-60B4-4741-82C1-BBCBB12F6159}" type="presParOf" srcId="{706AF809-ACA9-4425-89CD-FB70833CC29B}" destId="{CFA17287-7331-4954-8B6A-F03B5B9EBFB5}" srcOrd="0" destOrd="0" presId="urn:microsoft.com/office/officeart/2018/5/layout/IconCircleLabelList"/>
    <dgm:cxn modelId="{43AFCEA1-3AE0-4481-AC4F-56A32FC72874}" type="presParOf" srcId="{706AF809-ACA9-4425-89CD-FB70833CC29B}" destId="{1AE9F3F8-D586-4088-8895-AFC03800EEB6}" srcOrd="1" destOrd="0" presId="urn:microsoft.com/office/officeart/2018/5/layout/IconCircleLabelList"/>
    <dgm:cxn modelId="{257CAE76-BC97-44E1-A6CB-7AA7B0788F48}" type="presParOf" srcId="{706AF809-ACA9-4425-89CD-FB70833CC29B}" destId="{664A3B49-33B3-4C61-9EE7-211131745C81}" srcOrd="2" destOrd="0" presId="urn:microsoft.com/office/officeart/2018/5/layout/IconCircleLabelList"/>
    <dgm:cxn modelId="{DCC1CF6C-01E3-4814-83AC-9A4DFA2EA4D6}" type="presParOf" srcId="{706AF809-ACA9-4425-89CD-FB70833CC29B}" destId="{E18629FA-6D00-4B6E-A79E-72C705EAED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44222C3-0A29-403C-A65C-19F3385B3B11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D2FA7-7CF3-45B4-90C5-156BC17D7C4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Toma de contacto con un framework</a:t>
          </a:r>
          <a:endParaRPr lang="en-US"/>
        </a:p>
      </dgm:t>
    </dgm:pt>
    <dgm:pt modelId="{ADBE0E01-74D2-4C95-B799-9FD1A3EBF8F9}" type="parTrans" cxnId="{C52760D6-16D5-44F2-83E5-D693775643A9}">
      <dgm:prSet/>
      <dgm:spPr/>
      <dgm:t>
        <a:bodyPr/>
        <a:lstStyle/>
        <a:p>
          <a:endParaRPr lang="en-US"/>
        </a:p>
      </dgm:t>
    </dgm:pt>
    <dgm:pt modelId="{F42C0FDD-AC09-479E-8DDD-F0E1ADBBBA3C}" type="sibTrans" cxnId="{C52760D6-16D5-44F2-83E5-D693775643A9}">
      <dgm:prSet/>
      <dgm:spPr/>
      <dgm:t>
        <a:bodyPr/>
        <a:lstStyle/>
        <a:p>
          <a:endParaRPr lang="en-US"/>
        </a:p>
      </dgm:t>
    </dgm:pt>
    <dgm:pt modelId="{7EB8AFC4-5E10-4454-9F5E-C1EB9D972A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Utilidad y Sencillez de uso de Spring </a:t>
          </a:r>
          <a:endParaRPr lang="en-US"/>
        </a:p>
      </dgm:t>
    </dgm:pt>
    <dgm:pt modelId="{E7B7B0BC-32A7-4B3B-967D-4C0C54E00AFD}" type="parTrans" cxnId="{A7F50E44-EC40-432E-9C7C-B20B3B167F09}">
      <dgm:prSet/>
      <dgm:spPr/>
      <dgm:t>
        <a:bodyPr/>
        <a:lstStyle/>
        <a:p>
          <a:endParaRPr lang="en-US"/>
        </a:p>
      </dgm:t>
    </dgm:pt>
    <dgm:pt modelId="{2C510877-3F9E-47D1-A05D-4C8272239C3E}" type="sibTrans" cxnId="{A7F50E44-EC40-432E-9C7C-B20B3B167F09}">
      <dgm:prSet/>
      <dgm:spPr/>
      <dgm:t>
        <a:bodyPr/>
        <a:lstStyle/>
        <a:p>
          <a:endParaRPr lang="en-US"/>
        </a:p>
      </dgm:t>
    </dgm:pt>
    <dgm:pt modelId="{CFF13A00-142B-403C-ACEE-BA981D23982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Aprendizaje de una tecnología</a:t>
          </a:r>
          <a:endParaRPr lang="en-US"/>
        </a:p>
      </dgm:t>
    </dgm:pt>
    <dgm:pt modelId="{2E71EC28-5E40-4440-9486-F9153C61CDF5}" type="parTrans" cxnId="{5F45EBD1-546E-4CEC-90DC-10138BF2124A}">
      <dgm:prSet/>
      <dgm:spPr/>
      <dgm:t>
        <a:bodyPr/>
        <a:lstStyle/>
        <a:p>
          <a:endParaRPr lang="en-US"/>
        </a:p>
      </dgm:t>
    </dgm:pt>
    <dgm:pt modelId="{4E229898-E772-4872-91DA-F20C91738107}" type="sibTrans" cxnId="{5F45EBD1-546E-4CEC-90DC-10138BF2124A}">
      <dgm:prSet/>
      <dgm:spPr/>
      <dgm:t>
        <a:bodyPr/>
        <a:lstStyle/>
        <a:p>
          <a:endParaRPr lang="en-US"/>
        </a:p>
      </dgm:t>
    </dgm:pt>
    <dgm:pt modelId="{39551302-8F95-44D1-821C-7C3BFD5865BC}" type="pres">
      <dgm:prSet presAssocID="{F44222C3-0A29-403C-A65C-19F3385B3B11}" presName="root" presStyleCnt="0">
        <dgm:presLayoutVars>
          <dgm:dir/>
          <dgm:resizeHandles val="exact"/>
        </dgm:presLayoutVars>
      </dgm:prSet>
      <dgm:spPr/>
    </dgm:pt>
    <dgm:pt modelId="{15CAB7E0-6E5A-46B6-98E8-F566A0424313}" type="pres">
      <dgm:prSet presAssocID="{529D2FA7-7CF3-45B4-90C5-156BC17D7C4E}" presName="compNode" presStyleCnt="0"/>
      <dgm:spPr/>
    </dgm:pt>
    <dgm:pt modelId="{7F5A84F9-EBCA-4DAE-9BBB-EB5DB781653A}" type="pres">
      <dgm:prSet presAssocID="{529D2FA7-7CF3-45B4-90C5-156BC17D7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2"/>
        </a:ext>
      </dgm:extLst>
    </dgm:pt>
    <dgm:pt modelId="{3840EAC5-59C0-4947-AEF9-2F8CAFBD071E}" type="pres">
      <dgm:prSet presAssocID="{529D2FA7-7CF3-45B4-90C5-156BC17D7C4E}" presName="spaceRect" presStyleCnt="0"/>
      <dgm:spPr/>
    </dgm:pt>
    <dgm:pt modelId="{7EEABEEB-CB72-4B60-9AB7-5165F482562A}" type="pres">
      <dgm:prSet presAssocID="{529D2FA7-7CF3-45B4-90C5-156BC17D7C4E}" presName="textRect" presStyleLbl="revTx" presStyleIdx="0" presStyleCnt="3">
        <dgm:presLayoutVars>
          <dgm:chMax val="1"/>
          <dgm:chPref val="1"/>
        </dgm:presLayoutVars>
      </dgm:prSet>
      <dgm:spPr/>
    </dgm:pt>
    <dgm:pt modelId="{2E756412-3A9F-4D37-BC97-59654C3EB31D}" type="pres">
      <dgm:prSet presAssocID="{F42C0FDD-AC09-479E-8DDD-F0E1ADBBBA3C}" presName="sibTrans" presStyleCnt="0"/>
      <dgm:spPr/>
    </dgm:pt>
    <dgm:pt modelId="{E3F2CA29-75B7-432F-9252-C8C17ED9186F}" type="pres">
      <dgm:prSet presAssocID="{7EB8AFC4-5E10-4454-9F5E-C1EB9D972A3F}" presName="compNode" presStyleCnt="0"/>
      <dgm:spPr/>
    </dgm:pt>
    <dgm:pt modelId="{385A5027-0241-41B7-8151-F70541F8EE2B}" type="pres">
      <dgm:prSet presAssocID="{7EB8AFC4-5E10-4454-9F5E-C1EB9D972A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mbrellaOutline"/>
        </a:ext>
      </dgm:extLst>
    </dgm:pt>
    <dgm:pt modelId="{670A5FE3-4D2B-4007-9FC5-011156CA4C8F}" type="pres">
      <dgm:prSet presAssocID="{7EB8AFC4-5E10-4454-9F5E-C1EB9D972A3F}" presName="spaceRect" presStyleCnt="0"/>
      <dgm:spPr/>
    </dgm:pt>
    <dgm:pt modelId="{90457D34-53AB-4203-AA3C-E9113EC2098B}" type="pres">
      <dgm:prSet presAssocID="{7EB8AFC4-5E10-4454-9F5E-C1EB9D972A3F}" presName="textRect" presStyleLbl="revTx" presStyleIdx="1" presStyleCnt="3">
        <dgm:presLayoutVars>
          <dgm:chMax val="1"/>
          <dgm:chPref val="1"/>
        </dgm:presLayoutVars>
      </dgm:prSet>
      <dgm:spPr/>
    </dgm:pt>
    <dgm:pt modelId="{D8CF6E8B-7B87-4276-B3A4-6465F421375A}" type="pres">
      <dgm:prSet presAssocID="{2C510877-3F9E-47D1-A05D-4C8272239C3E}" presName="sibTrans" presStyleCnt="0"/>
      <dgm:spPr/>
    </dgm:pt>
    <dgm:pt modelId="{76AFC902-2D41-4361-B9A7-8932AF8E186F}" type="pres">
      <dgm:prSet presAssocID="{CFF13A00-142B-403C-ACEE-BA981D239821}" presName="compNode" presStyleCnt="0"/>
      <dgm:spPr/>
    </dgm:pt>
    <dgm:pt modelId="{AAB55474-58A4-40F2-B5AA-C5C936F47BCE}" type="pres">
      <dgm:prSet presAssocID="{CFF13A00-142B-403C-ACEE-BA981D2398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EB701AF3-C05C-446E-910E-142FE80F7B1A}" type="pres">
      <dgm:prSet presAssocID="{CFF13A00-142B-403C-ACEE-BA981D239821}" presName="spaceRect" presStyleCnt="0"/>
      <dgm:spPr/>
    </dgm:pt>
    <dgm:pt modelId="{DDAFA1A7-7058-490E-9CC0-611DD6AEB787}" type="pres">
      <dgm:prSet presAssocID="{CFF13A00-142B-403C-ACEE-BA981D2398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ED0C2D-68D6-496E-B1D6-ED6260B2329E}" type="presOf" srcId="{CFF13A00-142B-403C-ACEE-BA981D239821}" destId="{DDAFA1A7-7058-490E-9CC0-611DD6AEB787}" srcOrd="0" destOrd="0" presId="urn:microsoft.com/office/officeart/2018/2/layout/IconLabelList"/>
    <dgm:cxn modelId="{83D83E34-03C9-44B8-BC3D-2AAEE900F39D}" type="presOf" srcId="{529D2FA7-7CF3-45B4-90C5-156BC17D7C4E}" destId="{7EEABEEB-CB72-4B60-9AB7-5165F482562A}" srcOrd="0" destOrd="0" presId="urn:microsoft.com/office/officeart/2018/2/layout/IconLabelList"/>
    <dgm:cxn modelId="{A7F50E44-EC40-432E-9C7C-B20B3B167F09}" srcId="{F44222C3-0A29-403C-A65C-19F3385B3B11}" destId="{7EB8AFC4-5E10-4454-9F5E-C1EB9D972A3F}" srcOrd="1" destOrd="0" parTransId="{E7B7B0BC-32A7-4B3B-967D-4C0C54E00AFD}" sibTransId="{2C510877-3F9E-47D1-A05D-4C8272239C3E}"/>
    <dgm:cxn modelId="{9D04C16B-5CA5-4E57-A240-A4AA4F5B851D}" type="presOf" srcId="{F44222C3-0A29-403C-A65C-19F3385B3B11}" destId="{39551302-8F95-44D1-821C-7C3BFD5865BC}" srcOrd="0" destOrd="0" presId="urn:microsoft.com/office/officeart/2018/2/layout/IconLabelList"/>
    <dgm:cxn modelId="{03531685-5342-49E6-8763-EEF2412EA901}" type="presOf" srcId="{7EB8AFC4-5E10-4454-9F5E-C1EB9D972A3F}" destId="{90457D34-53AB-4203-AA3C-E9113EC2098B}" srcOrd="0" destOrd="0" presId="urn:microsoft.com/office/officeart/2018/2/layout/IconLabelList"/>
    <dgm:cxn modelId="{5F45EBD1-546E-4CEC-90DC-10138BF2124A}" srcId="{F44222C3-0A29-403C-A65C-19F3385B3B11}" destId="{CFF13A00-142B-403C-ACEE-BA981D239821}" srcOrd="2" destOrd="0" parTransId="{2E71EC28-5E40-4440-9486-F9153C61CDF5}" sibTransId="{4E229898-E772-4872-91DA-F20C91738107}"/>
    <dgm:cxn modelId="{C52760D6-16D5-44F2-83E5-D693775643A9}" srcId="{F44222C3-0A29-403C-A65C-19F3385B3B11}" destId="{529D2FA7-7CF3-45B4-90C5-156BC17D7C4E}" srcOrd="0" destOrd="0" parTransId="{ADBE0E01-74D2-4C95-B799-9FD1A3EBF8F9}" sibTransId="{F42C0FDD-AC09-479E-8DDD-F0E1ADBBBA3C}"/>
    <dgm:cxn modelId="{21A77256-9569-4E6B-B149-8F8B03CD952A}" type="presParOf" srcId="{39551302-8F95-44D1-821C-7C3BFD5865BC}" destId="{15CAB7E0-6E5A-46B6-98E8-F566A0424313}" srcOrd="0" destOrd="0" presId="urn:microsoft.com/office/officeart/2018/2/layout/IconLabelList"/>
    <dgm:cxn modelId="{0DCBF58E-A831-4705-84BF-B365C16CC62B}" type="presParOf" srcId="{15CAB7E0-6E5A-46B6-98E8-F566A0424313}" destId="{7F5A84F9-EBCA-4DAE-9BBB-EB5DB781653A}" srcOrd="0" destOrd="0" presId="urn:microsoft.com/office/officeart/2018/2/layout/IconLabelList"/>
    <dgm:cxn modelId="{26B8CEE6-8FF6-4379-B1C4-F8879397A400}" type="presParOf" srcId="{15CAB7E0-6E5A-46B6-98E8-F566A0424313}" destId="{3840EAC5-59C0-4947-AEF9-2F8CAFBD071E}" srcOrd="1" destOrd="0" presId="urn:microsoft.com/office/officeart/2018/2/layout/IconLabelList"/>
    <dgm:cxn modelId="{A29ADFED-1F97-4F8B-AFF6-66B45C65EA16}" type="presParOf" srcId="{15CAB7E0-6E5A-46B6-98E8-F566A0424313}" destId="{7EEABEEB-CB72-4B60-9AB7-5165F482562A}" srcOrd="2" destOrd="0" presId="urn:microsoft.com/office/officeart/2018/2/layout/IconLabelList"/>
    <dgm:cxn modelId="{800B8D75-1670-4E0C-B754-65529CA5F0FA}" type="presParOf" srcId="{39551302-8F95-44D1-821C-7C3BFD5865BC}" destId="{2E756412-3A9F-4D37-BC97-59654C3EB31D}" srcOrd="1" destOrd="0" presId="urn:microsoft.com/office/officeart/2018/2/layout/IconLabelList"/>
    <dgm:cxn modelId="{863427EC-5C53-47F2-A424-6BD71A73DC80}" type="presParOf" srcId="{39551302-8F95-44D1-821C-7C3BFD5865BC}" destId="{E3F2CA29-75B7-432F-9252-C8C17ED9186F}" srcOrd="2" destOrd="0" presId="urn:microsoft.com/office/officeart/2018/2/layout/IconLabelList"/>
    <dgm:cxn modelId="{AA8C9FFA-2F7B-4086-816B-B4977111D577}" type="presParOf" srcId="{E3F2CA29-75B7-432F-9252-C8C17ED9186F}" destId="{385A5027-0241-41B7-8151-F70541F8EE2B}" srcOrd="0" destOrd="0" presId="urn:microsoft.com/office/officeart/2018/2/layout/IconLabelList"/>
    <dgm:cxn modelId="{F9F4AEED-B69A-453B-A1E1-13C254DC8B52}" type="presParOf" srcId="{E3F2CA29-75B7-432F-9252-C8C17ED9186F}" destId="{670A5FE3-4D2B-4007-9FC5-011156CA4C8F}" srcOrd="1" destOrd="0" presId="urn:microsoft.com/office/officeart/2018/2/layout/IconLabelList"/>
    <dgm:cxn modelId="{EE4710F2-02E0-4E18-8E4F-EAE659155664}" type="presParOf" srcId="{E3F2CA29-75B7-432F-9252-C8C17ED9186F}" destId="{90457D34-53AB-4203-AA3C-E9113EC2098B}" srcOrd="2" destOrd="0" presId="urn:microsoft.com/office/officeart/2018/2/layout/IconLabelList"/>
    <dgm:cxn modelId="{1F53CFD5-CCCC-4574-A180-CD8DFB1B2165}" type="presParOf" srcId="{39551302-8F95-44D1-821C-7C3BFD5865BC}" destId="{D8CF6E8B-7B87-4276-B3A4-6465F421375A}" srcOrd="3" destOrd="0" presId="urn:microsoft.com/office/officeart/2018/2/layout/IconLabelList"/>
    <dgm:cxn modelId="{C85223A9-B77E-4820-83C7-36951F13695B}" type="presParOf" srcId="{39551302-8F95-44D1-821C-7C3BFD5865BC}" destId="{76AFC902-2D41-4361-B9A7-8932AF8E186F}" srcOrd="4" destOrd="0" presId="urn:microsoft.com/office/officeart/2018/2/layout/IconLabelList"/>
    <dgm:cxn modelId="{509EA1A2-A0CA-431E-A336-06F9D66EFAFC}" type="presParOf" srcId="{76AFC902-2D41-4361-B9A7-8932AF8E186F}" destId="{AAB55474-58A4-40F2-B5AA-C5C936F47BCE}" srcOrd="0" destOrd="0" presId="urn:microsoft.com/office/officeart/2018/2/layout/IconLabelList"/>
    <dgm:cxn modelId="{20C96C1A-3939-4C4D-A395-DE43BCC50D09}" type="presParOf" srcId="{76AFC902-2D41-4361-B9A7-8932AF8E186F}" destId="{EB701AF3-C05C-446E-910E-142FE80F7B1A}" srcOrd="1" destOrd="0" presId="urn:microsoft.com/office/officeart/2018/2/layout/IconLabelList"/>
    <dgm:cxn modelId="{9E291A14-24A1-4262-BD68-511F3507F4B5}" type="presParOf" srcId="{76AFC902-2D41-4361-B9A7-8932AF8E186F}" destId="{DDAFA1A7-7058-490E-9CC0-611DD6AEB7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0AF7EF-3D45-46B5-AC2A-DD4634FB5A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5F68C63-42FB-4721-8276-FA23D4893556}">
      <dgm:prSet/>
      <dgm:spPr/>
      <dgm:t>
        <a:bodyPr/>
        <a:lstStyle/>
        <a:p>
          <a:r>
            <a:rPr lang="es-ES"/>
            <a:t>Agrega formas de interactuar con bases de datos.</a:t>
          </a:r>
          <a:endParaRPr lang="en-US"/>
        </a:p>
      </dgm:t>
    </dgm:pt>
    <dgm:pt modelId="{EF6C3DD6-3A1C-4412-BE71-9918139FD299}" type="parTrans" cxnId="{0D15599D-EA8E-48CC-8DDE-EF47FF2696FB}">
      <dgm:prSet/>
      <dgm:spPr/>
      <dgm:t>
        <a:bodyPr/>
        <a:lstStyle/>
        <a:p>
          <a:endParaRPr lang="en-US"/>
        </a:p>
      </dgm:t>
    </dgm:pt>
    <dgm:pt modelId="{371D9869-850C-4FBB-BEE8-F892947D2995}" type="sibTrans" cxnId="{0D15599D-EA8E-48CC-8DDE-EF47FF2696FB}">
      <dgm:prSet/>
      <dgm:spPr/>
      <dgm:t>
        <a:bodyPr/>
        <a:lstStyle/>
        <a:p>
          <a:endParaRPr lang="en-US"/>
        </a:p>
      </dgm:t>
    </dgm:pt>
    <dgm:pt modelId="{4E4FD75B-D01E-45A9-A02C-E85D5434C454}">
      <dgm:prSet/>
      <dgm:spPr/>
      <dgm:t>
        <a:bodyPr/>
        <a:lstStyle/>
        <a:p>
          <a:r>
            <a:rPr lang="es-ES"/>
            <a:t>Soporta bases de datos de Big Data o no relacionales.</a:t>
          </a:r>
          <a:endParaRPr lang="en-US"/>
        </a:p>
      </dgm:t>
    </dgm:pt>
    <dgm:pt modelId="{363FF54A-0EC7-42D8-B61E-95B76F1B8A0D}" type="parTrans" cxnId="{4844B5F4-34B2-4287-8D12-4989DDE2F066}">
      <dgm:prSet/>
      <dgm:spPr/>
      <dgm:t>
        <a:bodyPr/>
        <a:lstStyle/>
        <a:p>
          <a:endParaRPr lang="en-US"/>
        </a:p>
      </dgm:t>
    </dgm:pt>
    <dgm:pt modelId="{26537BB3-4D19-4BA0-A0D9-24BCE960111F}" type="sibTrans" cxnId="{4844B5F4-34B2-4287-8D12-4989DDE2F066}">
      <dgm:prSet/>
      <dgm:spPr/>
      <dgm:t>
        <a:bodyPr/>
        <a:lstStyle/>
        <a:p>
          <a:endParaRPr lang="en-US"/>
        </a:p>
      </dgm:t>
    </dgm:pt>
    <dgm:pt modelId="{6E0CDA5E-1D24-47AD-8AE8-AAD3FF4DB835}">
      <dgm:prSet/>
      <dgm:spPr/>
      <dgm:t>
        <a:bodyPr/>
        <a:lstStyle/>
        <a:p>
          <a:r>
            <a:rPr lang="es-ES"/>
            <a:t>Simplifica la manipulación de datos con repositorios y JPA.</a:t>
          </a:r>
          <a:endParaRPr lang="en-US"/>
        </a:p>
      </dgm:t>
    </dgm:pt>
    <dgm:pt modelId="{E8957683-A2D3-4468-A3EA-B2D4F29E42EB}" type="parTrans" cxnId="{CC606597-90C2-4867-9374-FB2A801797F8}">
      <dgm:prSet/>
      <dgm:spPr/>
      <dgm:t>
        <a:bodyPr/>
        <a:lstStyle/>
        <a:p>
          <a:endParaRPr lang="en-US"/>
        </a:p>
      </dgm:t>
    </dgm:pt>
    <dgm:pt modelId="{DDF5E6D7-7013-4375-9557-B4517FBC6159}" type="sibTrans" cxnId="{CC606597-90C2-4867-9374-FB2A801797F8}">
      <dgm:prSet/>
      <dgm:spPr/>
      <dgm:t>
        <a:bodyPr/>
        <a:lstStyle/>
        <a:p>
          <a:endParaRPr lang="en-US"/>
        </a:p>
      </dgm:t>
    </dgm:pt>
    <dgm:pt modelId="{32C2863B-9228-4924-9145-35C7DF1EF10E}" type="pres">
      <dgm:prSet presAssocID="{A70AF7EF-3D45-46B5-AC2A-DD4634FB5A8B}" presName="root" presStyleCnt="0">
        <dgm:presLayoutVars>
          <dgm:dir/>
          <dgm:resizeHandles val="exact"/>
        </dgm:presLayoutVars>
      </dgm:prSet>
      <dgm:spPr/>
    </dgm:pt>
    <dgm:pt modelId="{8C06FB84-118D-4393-9A7D-DCD9CF317371}" type="pres">
      <dgm:prSet presAssocID="{45F68C63-42FB-4721-8276-FA23D4893556}" presName="compNode" presStyleCnt="0"/>
      <dgm:spPr/>
    </dgm:pt>
    <dgm:pt modelId="{53AAFAE6-25CB-4248-80FF-EC212E50752D}" type="pres">
      <dgm:prSet presAssocID="{45F68C63-42FB-4721-8276-FA23D48935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060B98-6264-47D9-A54F-89B2EED9EBB0}" type="pres">
      <dgm:prSet presAssocID="{45F68C63-42FB-4721-8276-FA23D4893556}" presName="spaceRect" presStyleCnt="0"/>
      <dgm:spPr/>
    </dgm:pt>
    <dgm:pt modelId="{68B58B2F-5FC0-48DB-A30A-F1ECD77F277C}" type="pres">
      <dgm:prSet presAssocID="{45F68C63-42FB-4721-8276-FA23D4893556}" presName="textRect" presStyleLbl="revTx" presStyleIdx="0" presStyleCnt="3">
        <dgm:presLayoutVars>
          <dgm:chMax val="1"/>
          <dgm:chPref val="1"/>
        </dgm:presLayoutVars>
      </dgm:prSet>
      <dgm:spPr/>
    </dgm:pt>
    <dgm:pt modelId="{CB78B1FA-5490-44D9-B5FB-0021C08F405B}" type="pres">
      <dgm:prSet presAssocID="{371D9869-850C-4FBB-BEE8-F892947D2995}" presName="sibTrans" presStyleCnt="0"/>
      <dgm:spPr/>
    </dgm:pt>
    <dgm:pt modelId="{97526B0B-B256-4E4E-9FB8-7B2864DF40B7}" type="pres">
      <dgm:prSet presAssocID="{4E4FD75B-D01E-45A9-A02C-E85D5434C454}" presName="compNode" presStyleCnt="0"/>
      <dgm:spPr/>
    </dgm:pt>
    <dgm:pt modelId="{188D5C1D-C818-41A4-97E7-3BE3D002B2A2}" type="pres">
      <dgm:prSet presAssocID="{4E4FD75B-D01E-45A9-A02C-E85D5434C4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7155CF8-845D-42B7-9CBD-C16B2AC0AE52}" type="pres">
      <dgm:prSet presAssocID="{4E4FD75B-D01E-45A9-A02C-E85D5434C454}" presName="spaceRect" presStyleCnt="0"/>
      <dgm:spPr/>
    </dgm:pt>
    <dgm:pt modelId="{581B92A6-8133-4F01-AE23-B1FFA8DF02FA}" type="pres">
      <dgm:prSet presAssocID="{4E4FD75B-D01E-45A9-A02C-E85D5434C454}" presName="textRect" presStyleLbl="revTx" presStyleIdx="1" presStyleCnt="3">
        <dgm:presLayoutVars>
          <dgm:chMax val="1"/>
          <dgm:chPref val="1"/>
        </dgm:presLayoutVars>
      </dgm:prSet>
      <dgm:spPr/>
    </dgm:pt>
    <dgm:pt modelId="{C14E61CB-4971-4A1B-B0CC-C87BEA1E481B}" type="pres">
      <dgm:prSet presAssocID="{26537BB3-4D19-4BA0-A0D9-24BCE960111F}" presName="sibTrans" presStyleCnt="0"/>
      <dgm:spPr/>
    </dgm:pt>
    <dgm:pt modelId="{FB64C8E2-CC23-411D-A41E-225114CB04E3}" type="pres">
      <dgm:prSet presAssocID="{6E0CDA5E-1D24-47AD-8AE8-AAD3FF4DB835}" presName="compNode" presStyleCnt="0"/>
      <dgm:spPr/>
    </dgm:pt>
    <dgm:pt modelId="{2AA4EDA7-8EE4-4452-B1EE-FAF6E343A50B}" type="pres">
      <dgm:prSet presAssocID="{6E0CDA5E-1D24-47AD-8AE8-AAD3FF4DB8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EEACDE0-DD2F-4CC1-91AE-0036D904E336}" type="pres">
      <dgm:prSet presAssocID="{6E0CDA5E-1D24-47AD-8AE8-AAD3FF4DB835}" presName="spaceRect" presStyleCnt="0"/>
      <dgm:spPr/>
    </dgm:pt>
    <dgm:pt modelId="{4D06E0DB-EE0D-45A4-AF6A-A8BCEFC2BB7C}" type="pres">
      <dgm:prSet presAssocID="{6E0CDA5E-1D24-47AD-8AE8-AAD3FF4DB8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52F947-B8B8-4C1A-8D29-CA611D098B6B}" type="presOf" srcId="{4E4FD75B-D01E-45A9-A02C-E85D5434C454}" destId="{581B92A6-8133-4F01-AE23-B1FFA8DF02FA}" srcOrd="0" destOrd="0" presId="urn:microsoft.com/office/officeart/2018/2/layout/IconLabelList"/>
    <dgm:cxn modelId="{FD73B453-FE68-46B1-B92C-BA1F9466C24F}" type="presOf" srcId="{A70AF7EF-3D45-46B5-AC2A-DD4634FB5A8B}" destId="{32C2863B-9228-4924-9145-35C7DF1EF10E}" srcOrd="0" destOrd="0" presId="urn:microsoft.com/office/officeart/2018/2/layout/IconLabelList"/>
    <dgm:cxn modelId="{CC606597-90C2-4867-9374-FB2A801797F8}" srcId="{A70AF7EF-3D45-46B5-AC2A-DD4634FB5A8B}" destId="{6E0CDA5E-1D24-47AD-8AE8-AAD3FF4DB835}" srcOrd="2" destOrd="0" parTransId="{E8957683-A2D3-4468-A3EA-B2D4F29E42EB}" sibTransId="{DDF5E6D7-7013-4375-9557-B4517FBC6159}"/>
    <dgm:cxn modelId="{0D15599D-EA8E-48CC-8DDE-EF47FF2696FB}" srcId="{A70AF7EF-3D45-46B5-AC2A-DD4634FB5A8B}" destId="{45F68C63-42FB-4721-8276-FA23D4893556}" srcOrd="0" destOrd="0" parTransId="{EF6C3DD6-3A1C-4412-BE71-9918139FD299}" sibTransId="{371D9869-850C-4FBB-BEE8-F892947D2995}"/>
    <dgm:cxn modelId="{CD63B2C9-0BD6-4942-B180-1448BCD2800A}" type="presOf" srcId="{45F68C63-42FB-4721-8276-FA23D4893556}" destId="{68B58B2F-5FC0-48DB-A30A-F1ECD77F277C}" srcOrd="0" destOrd="0" presId="urn:microsoft.com/office/officeart/2018/2/layout/IconLabelList"/>
    <dgm:cxn modelId="{9EDAFBDB-DEC2-4384-9063-87B1E140965E}" type="presOf" srcId="{6E0CDA5E-1D24-47AD-8AE8-AAD3FF4DB835}" destId="{4D06E0DB-EE0D-45A4-AF6A-A8BCEFC2BB7C}" srcOrd="0" destOrd="0" presId="urn:microsoft.com/office/officeart/2018/2/layout/IconLabelList"/>
    <dgm:cxn modelId="{4844B5F4-34B2-4287-8D12-4989DDE2F066}" srcId="{A70AF7EF-3D45-46B5-AC2A-DD4634FB5A8B}" destId="{4E4FD75B-D01E-45A9-A02C-E85D5434C454}" srcOrd="1" destOrd="0" parTransId="{363FF54A-0EC7-42D8-B61E-95B76F1B8A0D}" sibTransId="{26537BB3-4D19-4BA0-A0D9-24BCE960111F}"/>
    <dgm:cxn modelId="{1F255098-FDBE-4F1F-A748-86F9F8610592}" type="presParOf" srcId="{32C2863B-9228-4924-9145-35C7DF1EF10E}" destId="{8C06FB84-118D-4393-9A7D-DCD9CF317371}" srcOrd="0" destOrd="0" presId="urn:microsoft.com/office/officeart/2018/2/layout/IconLabelList"/>
    <dgm:cxn modelId="{13214B62-2617-4164-970D-33C474C5B471}" type="presParOf" srcId="{8C06FB84-118D-4393-9A7D-DCD9CF317371}" destId="{53AAFAE6-25CB-4248-80FF-EC212E50752D}" srcOrd="0" destOrd="0" presId="urn:microsoft.com/office/officeart/2018/2/layout/IconLabelList"/>
    <dgm:cxn modelId="{22DAC60B-664F-4341-9FEB-3C84035B9C9C}" type="presParOf" srcId="{8C06FB84-118D-4393-9A7D-DCD9CF317371}" destId="{ED060B98-6264-47D9-A54F-89B2EED9EBB0}" srcOrd="1" destOrd="0" presId="urn:microsoft.com/office/officeart/2018/2/layout/IconLabelList"/>
    <dgm:cxn modelId="{FB4451D6-AB37-4EEE-995C-F607EB2FEE8C}" type="presParOf" srcId="{8C06FB84-118D-4393-9A7D-DCD9CF317371}" destId="{68B58B2F-5FC0-48DB-A30A-F1ECD77F277C}" srcOrd="2" destOrd="0" presId="urn:microsoft.com/office/officeart/2018/2/layout/IconLabelList"/>
    <dgm:cxn modelId="{25D6B7B9-5E66-4E84-B9A9-AB65FB5EA9C8}" type="presParOf" srcId="{32C2863B-9228-4924-9145-35C7DF1EF10E}" destId="{CB78B1FA-5490-44D9-B5FB-0021C08F405B}" srcOrd="1" destOrd="0" presId="urn:microsoft.com/office/officeart/2018/2/layout/IconLabelList"/>
    <dgm:cxn modelId="{E4D92814-0572-4F1C-9D7B-5158B0B807C8}" type="presParOf" srcId="{32C2863B-9228-4924-9145-35C7DF1EF10E}" destId="{97526B0B-B256-4E4E-9FB8-7B2864DF40B7}" srcOrd="2" destOrd="0" presId="urn:microsoft.com/office/officeart/2018/2/layout/IconLabelList"/>
    <dgm:cxn modelId="{C6A2961B-4776-461D-8D61-3BF6BBB13D1B}" type="presParOf" srcId="{97526B0B-B256-4E4E-9FB8-7B2864DF40B7}" destId="{188D5C1D-C818-41A4-97E7-3BE3D002B2A2}" srcOrd="0" destOrd="0" presId="urn:microsoft.com/office/officeart/2018/2/layout/IconLabelList"/>
    <dgm:cxn modelId="{2605610D-D0A7-4A78-86CC-5B6E50BA6F9F}" type="presParOf" srcId="{97526B0B-B256-4E4E-9FB8-7B2864DF40B7}" destId="{D7155CF8-845D-42B7-9CBD-C16B2AC0AE52}" srcOrd="1" destOrd="0" presId="urn:microsoft.com/office/officeart/2018/2/layout/IconLabelList"/>
    <dgm:cxn modelId="{56968130-D35D-4EFA-A893-CD00F0CE8767}" type="presParOf" srcId="{97526B0B-B256-4E4E-9FB8-7B2864DF40B7}" destId="{581B92A6-8133-4F01-AE23-B1FFA8DF02FA}" srcOrd="2" destOrd="0" presId="urn:microsoft.com/office/officeart/2018/2/layout/IconLabelList"/>
    <dgm:cxn modelId="{F1965ADB-EBF5-4A5B-B334-BA164809B375}" type="presParOf" srcId="{32C2863B-9228-4924-9145-35C7DF1EF10E}" destId="{C14E61CB-4971-4A1B-B0CC-C87BEA1E481B}" srcOrd="3" destOrd="0" presId="urn:microsoft.com/office/officeart/2018/2/layout/IconLabelList"/>
    <dgm:cxn modelId="{D45F66F5-7D27-4A25-95A4-985765B8BB5B}" type="presParOf" srcId="{32C2863B-9228-4924-9145-35C7DF1EF10E}" destId="{FB64C8E2-CC23-411D-A41E-225114CB04E3}" srcOrd="4" destOrd="0" presId="urn:microsoft.com/office/officeart/2018/2/layout/IconLabelList"/>
    <dgm:cxn modelId="{3BE3F619-A5EF-4F85-A208-30CBABB14263}" type="presParOf" srcId="{FB64C8E2-CC23-411D-A41E-225114CB04E3}" destId="{2AA4EDA7-8EE4-4452-B1EE-FAF6E343A50B}" srcOrd="0" destOrd="0" presId="urn:microsoft.com/office/officeart/2018/2/layout/IconLabelList"/>
    <dgm:cxn modelId="{D8837D4D-F461-4C93-84B2-8686EEC81F25}" type="presParOf" srcId="{FB64C8E2-CC23-411D-A41E-225114CB04E3}" destId="{EEEACDE0-DD2F-4CC1-91AE-0036D904E336}" srcOrd="1" destOrd="0" presId="urn:microsoft.com/office/officeart/2018/2/layout/IconLabelList"/>
    <dgm:cxn modelId="{691EC2DE-3C7E-45D6-8E7F-BDF46BA528F0}" type="presParOf" srcId="{FB64C8E2-CC23-411D-A41E-225114CB04E3}" destId="{4D06E0DB-EE0D-45A4-AF6A-A8BCEFC2BB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A49A16-B106-4651-93DC-FA6181C89C3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1B032-4498-44A0-9294-7CFB26562E9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Manejo de peticiones web.</a:t>
          </a:r>
          <a:endParaRPr lang="en-US" dirty="0"/>
        </a:p>
      </dgm:t>
    </dgm:pt>
    <dgm:pt modelId="{E61A09D9-DE9B-488A-B9EE-B0B41C9F1766}" type="parTrans" cxnId="{D6F5AC25-BFFA-4C46-8CE4-C7CCE836004B}">
      <dgm:prSet/>
      <dgm:spPr/>
      <dgm:t>
        <a:bodyPr/>
        <a:lstStyle/>
        <a:p>
          <a:endParaRPr lang="en-US"/>
        </a:p>
      </dgm:t>
    </dgm:pt>
    <dgm:pt modelId="{B19B1F5F-E857-4B67-BE1F-06EAA2F2A9D6}" type="sibTrans" cxnId="{D6F5AC25-BFFA-4C46-8CE4-C7CCE836004B}">
      <dgm:prSet/>
      <dgm:spPr/>
      <dgm:t>
        <a:bodyPr/>
        <a:lstStyle/>
        <a:p>
          <a:endParaRPr lang="en-US"/>
        </a:p>
      </dgm:t>
    </dgm:pt>
    <dgm:pt modelId="{A1EE103C-3C1F-4526-A1CA-EB976CC7D8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Simplificación a Modelos, Vistas y Controladores</a:t>
          </a:r>
          <a:endParaRPr lang="en-US"/>
        </a:p>
      </dgm:t>
    </dgm:pt>
    <dgm:pt modelId="{C439EE5E-66E8-4A10-8659-BF63E42E64DD}" type="parTrans" cxnId="{2F7587AF-8CDF-4C4E-BF80-A3ABBC708825}">
      <dgm:prSet/>
      <dgm:spPr/>
      <dgm:t>
        <a:bodyPr/>
        <a:lstStyle/>
        <a:p>
          <a:endParaRPr lang="en-US"/>
        </a:p>
      </dgm:t>
    </dgm:pt>
    <dgm:pt modelId="{D772FE1B-F1BC-46AC-BA81-4C055A5F8AEA}" type="sibTrans" cxnId="{2F7587AF-8CDF-4C4E-BF80-A3ABBC708825}">
      <dgm:prSet/>
      <dgm:spPr/>
      <dgm:t>
        <a:bodyPr/>
        <a:lstStyle/>
        <a:p>
          <a:endParaRPr lang="en-US"/>
        </a:p>
      </dgm:t>
    </dgm:pt>
    <dgm:pt modelId="{4F2C61C8-1477-4A0D-BCDE-6C7538B4242A}" type="pres">
      <dgm:prSet presAssocID="{16A49A16-B106-4651-93DC-FA6181C89C38}" presName="root" presStyleCnt="0">
        <dgm:presLayoutVars>
          <dgm:dir/>
          <dgm:resizeHandles val="exact"/>
        </dgm:presLayoutVars>
      </dgm:prSet>
      <dgm:spPr/>
    </dgm:pt>
    <dgm:pt modelId="{C1982D83-DA87-4310-B2F9-89FEDADD0677}" type="pres">
      <dgm:prSet presAssocID="{5F11B032-4498-44A0-9294-7CFB26562E98}" presName="compNode" presStyleCnt="0"/>
      <dgm:spPr/>
    </dgm:pt>
    <dgm:pt modelId="{86FB459D-8038-4E41-B76F-B550B89E9BEF}" type="pres">
      <dgm:prSet presAssocID="{5F11B032-4498-44A0-9294-7CFB26562E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D7FA826-7E06-461A-8F5B-A122789F5BAB}" type="pres">
      <dgm:prSet presAssocID="{5F11B032-4498-44A0-9294-7CFB26562E98}" presName="spaceRect" presStyleCnt="0"/>
      <dgm:spPr/>
    </dgm:pt>
    <dgm:pt modelId="{41D4985F-6243-4E38-A330-92050E8FF32D}" type="pres">
      <dgm:prSet presAssocID="{5F11B032-4498-44A0-9294-7CFB26562E98}" presName="textRect" presStyleLbl="revTx" presStyleIdx="0" presStyleCnt="2">
        <dgm:presLayoutVars>
          <dgm:chMax val="1"/>
          <dgm:chPref val="1"/>
        </dgm:presLayoutVars>
      </dgm:prSet>
      <dgm:spPr/>
    </dgm:pt>
    <dgm:pt modelId="{09B4523C-853C-43BA-88D4-40E6BA982BA9}" type="pres">
      <dgm:prSet presAssocID="{B19B1F5F-E857-4B67-BE1F-06EAA2F2A9D6}" presName="sibTrans" presStyleCnt="0"/>
      <dgm:spPr/>
    </dgm:pt>
    <dgm:pt modelId="{3285BF37-B015-4FD2-B460-835B468395DA}" type="pres">
      <dgm:prSet presAssocID="{A1EE103C-3C1F-4526-A1CA-EB976CC7D829}" presName="compNode" presStyleCnt="0"/>
      <dgm:spPr/>
    </dgm:pt>
    <dgm:pt modelId="{12D7D07C-1E4B-47B4-97FB-B6BE76239C2E}" type="pres">
      <dgm:prSet presAssocID="{A1EE103C-3C1F-4526-A1CA-EB976CC7D8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0F3E51C-4496-44D3-A68A-25083ABE7ECC}" type="pres">
      <dgm:prSet presAssocID="{A1EE103C-3C1F-4526-A1CA-EB976CC7D829}" presName="spaceRect" presStyleCnt="0"/>
      <dgm:spPr/>
    </dgm:pt>
    <dgm:pt modelId="{AA954BE9-6FAB-4863-B38F-3FFD036D87E4}" type="pres">
      <dgm:prSet presAssocID="{A1EE103C-3C1F-4526-A1CA-EB976CC7D8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250DD0A-0555-4A3E-995F-1975B2D5F2BD}" type="presOf" srcId="{A1EE103C-3C1F-4526-A1CA-EB976CC7D829}" destId="{AA954BE9-6FAB-4863-B38F-3FFD036D87E4}" srcOrd="0" destOrd="0" presId="urn:microsoft.com/office/officeart/2018/2/layout/IconLabelList"/>
    <dgm:cxn modelId="{D6F5AC25-BFFA-4C46-8CE4-C7CCE836004B}" srcId="{16A49A16-B106-4651-93DC-FA6181C89C38}" destId="{5F11B032-4498-44A0-9294-7CFB26562E98}" srcOrd="0" destOrd="0" parTransId="{E61A09D9-DE9B-488A-B9EE-B0B41C9F1766}" sibTransId="{B19B1F5F-E857-4B67-BE1F-06EAA2F2A9D6}"/>
    <dgm:cxn modelId="{7A5C65A5-58F2-40D1-8978-996C93C86044}" type="presOf" srcId="{5F11B032-4498-44A0-9294-7CFB26562E98}" destId="{41D4985F-6243-4E38-A330-92050E8FF32D}" srcOrd="0" destOrd="0" presId="urn:microsoft.com/office/officeart/2018/2/layout/IconLabelList"/>
    <dgm:cxn modelId="{2F7587AF-8CDF-4C4E-BF80-A3ABBC708825}" srcId="{16A49A16-B106-4651-93DC-FA6181C89C38}" destId="{A1EE103C-3C1F-4526-A1CA-EB976CC7D829}" srcOrd="1" destOrd="0" parTransId="{C439EE5E-66E8-4A10-8659-BF63E42E64DD}" sibTransId="{D772FE1B-F1BC-46AC-BA81-4C055A5F8AEA}"/>
    <dgm:cxn modelId="{D276ACD8-1244-4AAD-887D-F1F967C84229}" type="presOf" srcId="{16A49A16-B106-4651-93DC-FA6181C89C38}" destId="{4F2C61C8-1477-4A0D-BCDE-6C7538B4242A}" srcOrd="0" destOrd="0" presId="urn:microsoft.com/office/officeart/2018/2/layout/IconLabelList"/>
    <dgm:cxn modelId="{BF840618-A9C9-46C9-8766-CD76AD114648}" type="presParOf" srcId="{4F2C61C8-1477-4A0D-BCDE-6C7538B4242A}" destId="{C1982D83-DA87-4310-B2F9-89FEDADD0677}" srcOrd="0" destOrd="0" presId="urn:microsoft.com/office/officeart/2018/2/layout/IconLabelList"/>
    <dgm:cxn modelId="{C8404D6B-A648-426C-B703-C2DD9FD5B8A8}" type="presParOf" srcId="{C1982D83-DA87-4310-B2F9-89FEDADD0677}" destId="{86FB459D-8038-4E41-B76F-B550B89E9BEF}" srcOrd="0" destOrd="0" presId="urn:microsoft.com/office/officeart/2018/2/layout/IconLabelList"/>
    <dgm:cxn modelId="{160A23BE-291E-49DD-A451-BEB4998F32AF}" type="presParOf" srcId="{C1982D83-DA87-4310-B2F9-89FEDADD0677}" destId="{4D7FA826-7E06-461A-8F5B-A122789F5BAB}" srcOrd="1" destOrd="0" presId="urn:microsoft.com/office/officeart/2018/2/layout/IconLabelList"/>
    <dgm:cxn modelId="{02F430BD-C64E-4DCA-8C3D-A9F09AFEFFA8}" type="presParOf" srcId="{C1982D83-DA87-4310-B2F9-89FEDADD0677}" destId="{41D4985F-6243-4E38-A330-92050E8FF32D}" srcOrd="2" destOrd="0" presId="urn:microsoft.com/office/officeart/2018/2/layout/IconLabelList"/>
    <dgm:cxn modelId="{1F14D361-6ED0-4938-8A8E-62CF4CD54593}" type="presParOf" srcId="{4F2C61C8-1477-4A0D-BCDE-6C7538B4242A}" destId="{09B4523C-853C-43BA-88D4-40E6BA982BA9}" srcOrd="1" destOrd="0" presId="urn:microsoft.com/office/officeart/2018/2/layout/IconLabelList"/>
    <dgm:cxn modelId="{58CE1A76-6B86-4DB7-8E97-866A338C2981}" type="presParOf" srcId="{4F2C61C8-1477-4A0D-BCDE-6C7538B4242A}" destId="{3285BF37-B015-4FD2-B460-835B468395DA}" srcOrd="2" destOrd="0" presId="urn:microsoft.com/office/officeart/2018/2/layout/IconLabelList"/>
    <dgm:cxn modelId="{2C1653A0-D505-4FD5-850D-1045E09DBE25}" type="presParOf" srcId="{3285BF37-B015-4FD2-B460-835B468395DA}" destId="{12D7D07C-1E4B-47B4-97FB-B6BE76239C2E}" srcOrd="0" destOrd="0" presId="urn:microsoft.com/office/officeart/2018/2/layout/IconLabelList"/>
    <dgm:cxn modelId="{04A1D545-FA0A-4618-A3DE-94AB86003563}" type="presParOf" srcId="{3285BF37-B015-4FD2-B460-835B468395DA}" destId="{90F3E51C-4496-44D3-A68A-25083ABE7ECC}" srcOrd="1" destOrd="0" presId="urn:microsoft.com/office/officeart/2018/2/layout/IconLabelList"/>
    <dgm:cxn modelId="{BB2C8B2B-FF0D-4656-96FB-AC90E258AB18}" type="presParOf" srcId="{3285BF37-B015-4FD2-B460-835B468395DA}" destId="{AA954BE9-6FAB-4863-B38F-3FFD036D87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CBB50-FCED-4B20-9757-1A1D032736E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BED820-BC57-40D7-9E36-FE4D196681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Incrementa la modularidad separando aspectos comunes</a:t>
          </a:r>
          <a:endParaRPr lang="en-US" dirty="0"/>
        </a:p>
      </dgm:t>
    </dgm:pt>
    <dgm:pt modelId="{376B9625-3612-43DB-84E6-C00DA45B391F}" type="parTrans" cxnId="{CA395534-2479-4254-8C26-0B2E8B80B008}">
      <dgm:prSet/>
      <dgm:spPr/>
      <dgm:t>
        <a:bodyPr/>
        <a:lstStyle/>
        <a:p>
          <a:endParaRPr lang="en-US"/>
        </a:p>
      </dgm:t>
    </dgm:pt>
    <dgm:pt modelId="{5A88D178-3AC9-4570-8F3E-F8669C2296C2}" type="sibTrans" cxnId="{CA395534-2479-4254-8C26-0B2E8B80B008}">
      <dgm:prSet/>
      <dgm:spPr/>
      <dgm:t>
        <a:bodyPr/>
        <a:lstStyle/>
        <a:p>
          <a:endParaRPr lang="en-US"/>
        </a:p>
      </dgm:t>
    </dgm:pt>
    <dgm:pt modelId="{4D1CED57-ACB9-4EDF-B753-43209F22C2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Separación de código redundante.</a:t>
          </a:r>
          <a:endParaRPr lang="en-US"/>
        </a:p>
      </dgm:t>
    </dgm:pt>
    <dgm:pt modelId="{7DA7353B-D70F-4466-90BD-E8214019F20B}" type="parTrans" cxnId="{76CAEE25-C69B-408C-9E1D-DF37EF8CC2C5}">
      <dgm:prSet/>
      <dgm:spPr/>
      <dgm:t>
        <a:bodyPr/>
        <a:lstStyle/>
        <a:p>
          <a:endParaRPr lang="en-US"/>
        </a:p>
      </dgm:t>
    </dgm:pt>
    <dgm:pt modelId="{C6EE7FE7-49F5-4116-80AA-929B2154A5D0}" type="sibTrans" cxnId="{76CAEE25-C69B-408C-9E1D-DF37EF8CC2C5}">
      <dgm:prSet/>
      <dgm:spPr/>
      <dgm:t>
        <a:bodyPr/>
        <a:lstStyle/>
        <a:p>
          <a:endParaRPr lang="en-US"/>
        </a:p>
      </dgm:t>
    </dgm:pt>
    <dgm:pt modelId="{32E9ED4E-7ECC-4C70-BA09-176562B8BE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Código limpio y de mayor calidad.</a:t>
          </a:r>
          <a:endParaRPr lang="en-US"/>
        </a:p>
      </dgm:t>
    </dgm:pt>
    <dgm:pt modelId="{E5AA9754-AA1C-4343-A0B0-4EF0B5140DE7}" type="parTrans" cxnId="{634D79CD-0D27-400C-93BE-4F3FECAD66CE}">
      <dgm:prSet/>
      <dgm:spPr/>
      <dgm:t>
        <a:bodyPr/>
        <a:lstStyle/>
        <a:p>
          <a:endParaRPr lang="en-US"/>
        </a:p>
      </dgm:t>
    </dgm:pt>
    <dgm:pt modelId="{BF9D2EB8-E22F-4E46-8A72-92EE84A1B140}" type="sibTrans" cxnId="{634D79CD-0D27-400C-93BE-4F3FECAD66CE}">
      <dgm:prSet/>
      <dgm:spPr/>
      <dgm:t>
        <a:bodyPr/>
        <a:lstStyle/>
        <a:p>
          <a:endParaRPr lang="en-US"/>
        </a:p>
      </dgm:t>
    </dgm:pt>
    <dgm:pt modelId="{4374CE5F-4AD3-46FE-958C-6E402A82CA9A}" type="pres">
      <dgm:prSet presAssocID="{DD5CBB50-FCED-4B20-9757-1A1D032736EC}" presName="root" presStyleCnt="0">
        <dgm:presLayoutVars>
          <dgm:dir/>
          <dgm:resizeHandles val="exact"/>
        </dgm:presLayoutVars>
      </dgm:prSet>
      <dgm:spPr/>
    </dgm:pt>
    <dgm:pt modelId="{73597041-3615-403D-8800-97F3144DFFA8}" type="pres">
      <dgm:prSet presAssocID="{A0BED820-BC57-40D7-9E36-FE4D1966817E}" presName="compNode" presStyleCnt="0"/>
      <dgm:spPr/>
    </dgm:pt>
    <dgm:pt modelId="{B96749D3-8E96-4A06-B8AB-8D0229246D2B}" type="pres">
      <dgm:prSet presAssocID="{A0BED820-BC57-40D7-9E36-FE4D1966817E}" presName="iconBgRect" presStyleLbl="bgShp" presStyleIdx="0" presStyleCnt="3" custFlipVert="1" custFlipHor="0" custScaleX="18144" custScaleY="12978"/>
      <dgm:spPr/>
    </dgm:pt>
    <dgm:pt modelId="{ABA495B0-FB23-42A0-9717-3C8B60C9022B}" type="pres">
      <dgm:prSet presAssocID="{A0BED820-BC57-40D7-9E36-FE4D1966817E}" presName="iconRect" presStyleLbl="node1" presStyleIdx="0" presStyleCnt="3" custLinFactNeighborX="2791" custLinFactNeighborY="-118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E12BDF3-EE4B-48E2-977A-36969D8DC5F3}" type="pres">
      <dgm:prSet presAssocID="{A0BED820-BC57-40D7-9E36-FE4D1966817E}" presName="spaceRect" presStyleCnt="0"/>
      <dgm:spPr/>
    </dgm:pt>
    <dgm:pt modelId="{DA5156DF-84BE-4C00-A140-5B2E9E802549}" type="pres">
      <dgm:prSet presAssocID="{A0BED820-BC57-40D7-9E36-FE4D1966817E}" presName="textRect" presStyleLbl="revTx" presStyleIdx="0" presStyleCnt="3">
        <dgm:presLayoutVars>
          <dgm:chMax val="1"/>
          <dgm:chPref val="1"/>
        </dgm:presLayoutVars>
      </dgm:prSet>
      <dgm:spPr/>
    </dgm:pt>
    <dgm:pt modelId="{4605FB5D-CCC5-4D94-A3A6-368061CE19A6}" type="pres">
      <dgm:prSet presAssocID="{5A88D178-3AC9-4570-8F3E-F8669C2296C2}" presName="sibTrans" presStyleCnt="0"/>
      <dgm:spPr/>
    </dgm:pt>
    <dgm:pt modelId="{78866696-8384-4933-BA74-89F3E9BF2CB8}" type="pres">
      <dgm:prSet presAssocID="{4D1CED57-ACB9-4EDF-B753-43209F22C297}" presName="compNode" presStyleCnt="0"/>
      <dgm:spPr/>
    </dgm:pt>
    <dgm:pt modelId="{A488FA46-F095-4AF7-A6F0-6AB9AA69D5E9}" type="pres">
      <dgm:prSet presAssocID="{4D1CED57-ACB9-4EDF-B753-43209F22C297}" presName="iconBgRect" presStyleLbl="bgShp" presStyleIdx="1" presStyleCnt="3" custAng="3497030" custFlipVert="0" custFlipHor="0" custScaleX="10498" custScaleY="5234" custLinFactNeighborX="13435" custLinFactNeighborY="30404"/>
      <dgm:spPr/>
    </dgm:pt>
    <dgm:pt modelId="{4E3D2756-7475-4B18-93D1-0BCAFF3E1784}" type="pres">
      <dgm:prSet presAssocID="{4D1CED57-ACB9-4EDF-B753-43209F22C297}" presName="iconRect" presStyleLbl="node1" presStyleIdx="1" presStyleCnt="3" custLinFactNeighborX="0" custLinFactNeighborY="260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4DC1F26-D89C-4E6B-8113-B6A63268095A}" type="pres">
      <dgm:prSet presAssocID="{4D1CED57-ACB9-4EDF-B753-43209F22C297}" presName="spaceRect" presStyleCnt="0"/>
      <dgm:spPr/>
    </dgm:pt>
    <dgm:pt modelId="{3257B07A-BFB2-4477-9B24-C265EA1F6F13}" type="pres">
      <dgm:prSet presAssocID="{4D1CED57-ACB9-4EDF-B753-43209F22C297}" presName="textRect" presStyleLbl="revTx" presStyleIdx="1" presStyleCnt="3">
        <dgm:presLayoutVars>
          <dgm:chMax val="1"/>
          <dgm:chPref val="1"/>
        </dgm:presLayoutVars>
      </dgm:prSet>
      <dgm:spPr/>
    </dgm:pt>
    <dgm:pt modelId="{373933C0-E646-4C4F-8227-A8DCF1EF8E79}" type="pres">
      <dgm:prSet presAssocID="{C6EE7FE7-49F5-4116-80AA-929B2154A5D0}" presName="sibTrans" presStyleCnt="0"/>
      <dgm:spPr/>
    </dgm:pt>
    <dgm:pt modelId="{2FFCA499-3AB9-4C49-99D2-226FBF3DAA29}" type="pres">
      <dgm:prSet presAssocID="{32E9ED4E-7ECC-4C70-BA09-176562B8BE13}" presName="compNode" presStyleCnt="0"/>
      <dgm:spPr/>
    </dgm:pt>
    <dgm:pt modelId="{3A2CC49D-8E05-4751-AB7B-F4EFA8536ADE}" type="pres">
      <dgm:prSet presAssocID="{32E9ED4E-7ECC-4C70-BA09-176562B8BE13}" presName="iconBgRect" presStyleLbl="bgShp" presStyleIdx="2" presStyleCnt="3" custScaleX="8904" custScaleY="2562" custLinFactNeighborX="-13880" custLinFactNeighborY="33425"/>
      <dgm:spPr/>
    </dgm:pt>
    <dgm:pt modelId="{6C4344C7-81FA-410F-9DB2-2EEC1DBFCFB4}" type="pres">
      <dgm:prSet presAssocID="{32E9ED4E-7ECC-4C70-BA09-176562B8BE13}" presName="iconRect" presStyleLbl="node1" presStyleIdx="2" presStyleCnt="3" custLinFactNeighborX="-13025" custLinFactNeighborY="2606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bo y fregona"/>
        </a:ext>
      </dgm:extLst>
    </dgm:pt>
    <dgm:pt modelId="{2064C3C8-6F93-471A-B160-DEFAEF330CD6}" type="pres">
      <dgm:prSet presAssocID="{32E9ED4E-7ECC-4C70-BA09-176562B8BE13}" presName="spaceRect" presStyleCnt="0"/>
      <dgm:spPr/>
    </dgm:pt>
    <dgm:pt modelId="{059CEB3A-6275-407D-BA30-72213303C928}" type="pres">
      <dgm:prSet presAssocID="{32E9ED4E-7ECC-4C70-BA09-176562B8BE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A5F10F-D3F6-461B-A10A-7802421A4FB2}" type="presOf" srcId="{32E9ED4E-7ECC-4C70-BA09-176562B8BE13}" destId="{059CEB3A-6275-407D-BA30-72213303C928}" srcOrd="0" destOrd="0" presId="urn:microsoft.com/office/officeart/2018/5/layout/IconCircleLabelList"/>
    <dgm:cxn modelId="{76CAEE25-C69B-408C-9E1D-DF37EF8CC2C5}" srcId="{DD5CBB50-FCED-4B20-9757-1A1D032736EC}" destId="{4D1CED57-ACB9-4EDF-B753-43209F22C297}" srcOrd="1" destOrd="0" parTransId="{7DA7353B-D70F-4466-90BD-E8214019F20B}" sibTransId="{C6EE7FE7-49F5-4116-80AA-929B2154A5D0}"/>
    <dgm:cxn modelId="{CA395534-2479-4254-8C26-0B2E8B80B008}" srcId="{DD5CBB50-FCED-4B20-9757-1A1D032736EC}" destId="{A0BED820-BC57-40D7-9E36-FE4D1966817E}" srcOrd="0" destOrd="0" parTransId="{376B9625-3612-43DB-84E6-C00DA45B391F}" sibTransId="{5A88D178-3AC9-4570-8F3E-F8669C2296C2}"/>
    <dgm:cxn modelId="{FCCC99A3-0F3E-49DD-A0B0-E5A890C32B3F}" type="presOf" srcId="{4D1CED57-ACB9-4EDF-B753-43209F22C297}" destId="{3257B07A-BFB2-4477-9B24-C265EA1F6F13}" srcOrd="0" destOrd="0" presId="urn:microsoft.com/office/officeart/2018/5/layout/IconCircleLabelList"/>
    <dgm:cxn modelId="{634D79CD-0D27-400C-93BE-4F3FECAD66CE}" srcId="{DD5CBB50-FCED-4B20-9757-1A1D032736EC}" destId="{32E9ED4E-7ECC-4C70-BA09-176562B8BE13}" srcOrd="2" destOrd="0" parTransId="{E5AA9754-AA1C-4343-A0B0-4EF0B5140DE7}" sibTransId="{BF9D2EB8-E22F-4E46-8A72-92EE84A1B140}"/>
    <dgm:cxn modelId="{923A79DC-0B41-454B-98FE-DF18D19946D9}" type="presOf" srcId="{DD5CBB50-FCED-4B20-9757-1A1D032736EC}" destId="{4374CE5F-4AD3-46FE-958C-6E402A82CA9A}" srcOrd="0" destOrd="0" presId="urn:microsoft.com/office/officeart/2018/5/layout/IconCircleLabelList"/>
    <dgm:cxn modelId="{65FE50F0-81DC-4B77-BD1F-FEFFDFF92585}" type="presOf" srcId="{A0BED820-BC57-40D7-9E36-FE4D1966817E}" destId="{DA5156DF-84BE-4C00-A140-5B2E9E802549}" srcOrd="0" destOrd="0" presId="urn:microsoft.com/office/officeart/2018/5/layout/IconCircleLabelList"/>
    <dgm:cxn modelId="{4795ABB2-1839-4178-96A9-F293A6D3A01C}" type="presParOf" srcId="{4374CE5F-4AD3-46FE-958C-6E402A82CA9A}" destId="{73597041-3615-403D-8800-97F3144DFFA8}" srcOrd="0" destOrd="0" presId="urn:microsoft.com/office/officeart/2018/5/layout/IconCircleLabelList"/>
    <dgm:cxn modelId="{17B2CDA3-544A-4B32-B318-AA669DE2F681}" type="presParOf" srcId="{73597041-3615-403D-8800-97F3144DFFA8}" destId="{B96749D3-8E96-4A06-B8AB-8D0229246D2B}" srcOrd="0" destOrd="0" presId="urn:microsoft.com/office/officeart/2018/5/layout/IconCircleLabelList"/>
    <dgm:cxn modelId="{D4A6ED2B-E253-477E-91F4-9703D093A951}" type="presParOf" srcId="{73597041-3615-403D-8800-97F3144DFFA8}" destId="{ABA495B0-FB23-42A0-9717-3C8B60C9022B}" srcOrd="1" destOrd="0" presId="urn:microsoft.com/office/officeart/2018/5/layout/IconCircleLabelList"/>
    <dgm:cxn modelId="{7EA185CE-6A50-43B1-8A39-DDD71A466CA5}" type="presParOf" srcId="{73597041-3615-403D-8800-97F3144DFFA8}" destId="{FE12BDF3-EE4B-48E2-977A-36969D8DC5F3}" srcOrd="2" destOrd="0" presId="urn:microsoft.com/office/officeart/2018/5/layout/IconCircleLabelList"/>
    <dgm:cxn modelId="{817BA348-2A9C-4E62-A89A-1D1E9F48ACC0}" type="presParOf" srcId="{73597041-3615-403D-8800-97F3144DFFA8}" destId="{DA5156DF-84BE-4C00-A140-5B2E9E802549}" srcOrd="3" destOrd="0" presId="urn:microsoft.com/office/officeart/2018/5/layout/IconCircleLabelList"/>
    <dgm:cxn modelId="{EF7F093E-9B1B-41A5-9A0F-5100F6F074BA}" type="presParOf" srcId="{4374CE5F-4AD3-46FE-958C-6E402A82CA9A}" destId="{4605FB5D-CCC5-4D94-A3A6-368061CE19A6}" srcOrd="1" destOrd="0" presId="urn:microsoft.com/office/officeart/2018/5/layout/IconCircleLabelList"/>
    <dgm:cxn modelId="{DAC24578-4500-48F8-AA90-19EA6B41EFF1}" type="presParOf" srcId="{4374CE5F-4AD3-46FE-958C-6E402A82CA9A}" destId="{78866696-8384-4933-BA74-89F3E9BF2CB8}" srcOrd="2" destOrd="0" presId="urn:microsoft.com/office/officeart/2018/5/layout/IconCircleLabelList"/>
    <dgm:cxn modelId="{26598347-C98F-4516-A937-8141164E8A5F}" type="presParOf" srcId="{78866696-8384-4933-BA74-89F3E9BF2CB8}" destId="{A488FA46-F095-4AF7-A6F0-6AB9AA69D5E9}" srcOrd="0" destOrd="0" presId="urn:microsoft.com/office/officeart/2018/5/layout/IconCircleLabelList"/>
    <dgm:cxn modelId="{310419B3-BD2C-4F6A-8EC8-BCDD8B3B1249}" type="presParOf" srcId="{78866696-8384-4933-BA74-89F3E9BF2CB8}" destId="{4E3D2756-7475-4B18-93D1-0BCAFF3E1784}" srcOrd="1" destOrd="0" presId="urn:microsoft.com/office/officeart/2018/5/layout/IconCircleLabelList"/>
    <dgm:cxn modelId="{CC5D48B5-8F80-43F7-AAE5-DF9780A837CD}" type="presParOf" srcId="{78866696-8384-4933-BA74-89F3E9BF2CB8}" destId="{E4DC1F26-D89C-4E6B-8113-B6A63268095A}" srcOrd="2" destOrd="0" presId="urn:microsoft.com/office/officeart/2018/5/layout/IconCircleLabelList"/>
    <dgm:cxn modelId="{DB346996-6D82-4189-80D1-C0143D94BE1F}" type="presParOf" srcId="{78866696-8384-4933-BA74-89F3E9BF2CB8}" destId="{3257B07A-BFB2-4477-9B24-C265EA1F6F13}" srcOrd="3" destOrd="0" presId="urn:microsoft.com/office/officeart/2018/5/layout/IconCircleLabelList"/>
    <dgm:cxn modelId="{A8ADDB3C-F2F7-4906-97FB-4CD5D1059DDE}" type="presParOf" srcId="{4374CE5F-4AD3-46FE-958C-6E402A82CA9A}" destId="{373933C0-E646-4C4F-8227-A8DCF1EF8E79}" srcOrd="3" destOrd="0" presId="urn:microsoft.com/office/officeart/2018/5/layout/IconCircleLabelList"/>
    <dgm:cxn modelId="{61E1EFE0-2863-4ED1-88C8-8E4278EC30EF}" type="presParOf" srcId="{4374CE5F-4AD3-46FE-958C-6E402A82CA9A}" destId="{2FFCA499-3AB9-4C49-99D2-226FBF3DAA29}" srcOrd="4" destOrd="0" presId="urn:microsoft.com/office/officeart/2018/5/layout/IconCircleLabelList"/>
    <dgm:cxn modelId="{97A6B95B-71AD-4059-9828-46508442A4FD}" type="presParOf" srcId="{2FFCA499-3AB9-4C49-99D2-226FBF3DAA29}" destId="{3A2CC49D-8E05-4751-AB7B-F4EFA8536ADE}" srcOrd="0" destOrd="0" presId="urn:microsoft.com/office/officeart/2018/5/layout/IconCircleLabelList"/>
    <dgm:cxn modelId="{F9F1F208-CB4B-4A94-A7F4-5AEAA516A3E8}" type="presParOf" srcId="{2FFCA499-3AB9-4C49-99D2-226FBF3DAA29}" destId="{6C4344C7-81FA-410F-9DB2-2EEC1DBFCFB4}" srcOrd="1" destOrd="0" presId="urn:microsoft.com/office/officeart/2018/5/layout/IconCircleLabelList"/>
    <dgm:cxn modelId="{C2921DB1-D4BD-42B3-B832-1DBDC336D451}" type="presParOf" srcId="{2FFCA499-3AB9-4C49-99D2-226FBF3DAA29}" destId="{2064C3C8-6F93-471A-B160-DEFAEF330CD6}" srcOrd="2" destOrd="0" presId="urn:microsoft.com/office/officeart/2018/5/layout/IconCircleLabelList"/>
    <dgm:cxn modelId="{A06101F3-0B52-4712-B6DB-9CF92E4D2976}" type="presParOf" srcId="{2FFCA499-3AB9-4C49-99D2-226FBF3DAA29}" destId="{059CEB3A-6275-407D-BA30-72213303C9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46F632-8B88-4F88-9A72-774FB47EC7BE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3A760-267B-4B20-AC6C-466BD8FCBDA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Cimientos para el resto de módulos</a:t>
          </a:r>
          <a:endParaRPr lang="en-US" dirty="0"/>
        </a:p>
      </dgm:t>
    </dgm:pt>
    <dgm:pt modelId="{1517F872-0150-4B4C-B019-5C14D8E2F7DB}" type="parTrans" cxnId="{E4B544B5-0FA6-4867-88AD-4A9C87FCEF45}">
      <dgm:prSet/>
      <dgm:spPr/>
      <dgm:t>
        <a:bodyPr/>
        <a:lstStyle/>
        <a:p>
          <a:endParaRPr lang="en-US"/>
        </a:p>
      </dgm:t>
    </dgm:pt>
    <dgm:pt modelId="{5B06D4E2-83D5-434C-A6B6-9C3FFFC34174}" type="sibTrans" cxnId="{E4B544B5-0FA6-4867-88AD-4A9C87FCEF45}">
      <dgm:prSet/>
      <dgm:spPr/>
      <dgm:t>
        <a:bodyPr/>
        <a:lstStyle/>
        <a:p>
          <a:endParaRPr lang="en-US"/>
        </a:p>
      </dgm:t>
    </dgm:pt>
    <dgm:pt modelId="{F6727D70-A051-4A72-9B8E-7425D8D9667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Los Beans se almacenan en el Container</a:t>
          </a:r>
          <a:endParaRPr lang="en-US" dirty="0"/>
        </a:p>
      </dgm:t>
    </dgm:pt>
    <dgm:pt modelId="{6E8484F4-8F44-426E-B66C-787482F00855}" type="parTrans" cxnId="{9E868831-8AA4-43B1-A3B7-32A8FEE7FC6B}">
      <dgm:prSet/>
      <dgm:spPr/>
      <dgm:t>
        <a:bodyPr/>
        <a:lstStyle/>
        <a:p>
          <a:endParaRPr lang="en-US"/>
        </a:p>
      </dgm:t>
    </dgm:pt>
    <dgm:pt modelId="{54F8A305-ED49-4A42-AF43-2AFFE11B8E4C}" type="sibTrans" cxnId="{9E868831-8AA4-43B1-A3B7-32A8FEE7FC6B}">
      <dgm:prSet/>
      <dgm:spPr/>
      <dgm:t>
        <a:bodyPr/>
        <a:lstStyle/>
        <a:p>
          <a:endParaRPr lang="en-US"/>
        </a:p>
      </dgm:t>
    </dgm:pt>
    <dgm:pt modelId="{3DC21924-9BA2-4A12-9A92-99A9B6458BF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Permite la inyección de dependencias</a:t>
          </a:r>
          <a:endParaRPr lang="en-US" dirty="0"/>
        </a:p>
      </dgm:t>
    </dgm:pt>
    <dgm:pt modelId="{F385E1F4-5598-43C7-9563-9652E9CF7E53}" type="parTrans" cxnId="{A0E33DE6-F5C7-4187-923A-43D7EA890706}">
      <dgm:prSet/>
      <dgm:spPr/>
      <dgm:t>
        <a:bodyPr/>
        <a:lstStyle/>
        <a:p>
          <a:endParaRPr lang="en-US"/>
        </a:p>
      </dgm:t>
    </dgm:pt>
    <dgm:pt modelId="{B3ACB8D2-2177-4A37-A5BB-93BBD4BAEE52}" type="sibTrans" cxnId="{A0E33DE6-F5C7-4187-923A-43D7EA890706}">
      <dgm:prSet/>
      <dgm:spPr/>
      <dgm:t>
        <a:bodyPr/>
        <a:lstStyle/>
        <a:p>
          <a:endParaRPr lang="en-US"/>
        </a:p>
      </dgm:t>
    </dgm:pt>
    <dgm:pt modelId="{5AADA5E0-9C5F-4EC3-B997-A8F3E46C83C3}" type="pres">
      <dgm:prSet presAssocID="{C146F632-8B88-4F88-9A72-774FB47EC7BE}" presName="root" presStyleCnt="0">
        <dgm:presLayoutVars>
          <dgm:dir/>
          <dgm:resizeHandles val="exact"/>
        </dgm:presLayoutVars>
      </dgm:prSet>
      <dgm:spPr/>
    </dgm:pt>
    <dgm:pt modelId="{92D33E72-BE39-4C05-9AE7-4355A4DC649F}" type="pres">
      <dgm:prSet presAssocID="{3B53A760-267B-4B20-AC6C-466BD8FCBDA6}" presName="compNode" presStyleCnt="0"/>
      <dgm:spPr/>
    </dgm:pt>
    <dgm:pt modelId="{CC63CD41-3B9E-4BC8-9167-7665E5FD4161}" type="pres">
      <dgm:prSet presAssocID="{3B53A760-267B-4B20-AC6C-466BD8FCB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588EBF0-1686-40EC-9B65-163FA6A5A8A4}" type="pres">
      <dgm:prSet presAssocID="{3B53A760-267B-4B20-AC6C-466BD8FCBDA6}" presName="spaceRect" presStyleCnt="0"/>
      <dgm:spPr/>
    </dgm:pt>
    <dgm:pt modelId="{AFB3201E-6BFA-4BA2-89CF-49B20752FFEB}" type="pres">
      <dgm:prSet presAssocID="{3B53A760-267B-4B20-AC6C-466BD8FCBDA6}" presName="textRect" presStyleLbl="revTx" presStyleIdx="0" presStyleCnt="3">
        <dgm:presLayoutVars>
          <dgm:chMax val="1"/>
          <dgm:chPref val="1"/>
        </dgm:presLayoutVars>
      </dgm:prSet>
      <dgm:spPr/>
    </dgm:pt>
    <dgm:pt modelId="{A69E1A58-2464-45ED-BC6C-91B7B913C7F6}" type="pres">
      <dgm:prSet presAssocID="{5B06D4E2-83D5-434C-A6B6-9C3FFFC34174}" presName="sibTrans" presStyleCnt="0"/>
      <dgm:spPr/>
    </dgm:pt>
    <dgm:pt modelId="{9F3C0904-2B1D-49E7-AF36-EC47B27C6E4B}" type="pres">
      <dgm:prSet presAssocID="{F6727D70-A051-4A72-9B8E-7425D8D96674}" presName="compNode" presStyleCnt="0"/>
      <dgm:spPr/>
    </dgm:pt>
    <dgm:pt modelId="{3881D308-C94D-471D-A65A-6D2CD02CC66D}" type="pres">
      <dgm:prSet presAssocID="{F6727D70-A051-4A72-9B8E-7425D8D966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32303C8F-8F6B-4C8A-B576-BC825AA80EF0}" type="pres">
      <dgm:prSet presAssocID="{F6727D70-A051-4A72-9B8E-7425D8D96674}" presName="spaceRect" presStyleCnt="0"/>
      <dgm:spPr/>
    </dgm:pt>
    <dgm:pt modelId="{7E8B6274-838F-47DA-B17A-AA71F5BF9A44}" type="pres">
      <dgm:prSet presAssocID="{F6727D70-A051-4A72-9B8E-7425D8D96674}" presName="textRect" presStyleLbl="revTx" presStyleIdx="1" presStyleCnt="3">
        <dgm:presLayoutVars>
          <dgm:chMax val="1"/>
          <dgm:chPref val="1"/>
        </dgm:presLayoutVars>
      </dgm:prSet>
      <dgm:spPr/>
    </dgm:pt>
    <dgm:pt modelId="{0CDCB7BD-12D7-4167-986A-FFED947EA139}" type="pres">
      <dgm:prSet presAssocID="{54F8A305-ED49-4A42-AF43-2AFFE11B8E4C}" presName="sibTrans" presStyleCnt="0"/>
      <dgm:spPr/>
    </dgm:pt>
    <dgm:pt modelId="{1CB2AF1C-F631-43F9-85CC-3CA322CD4714}" type="pres">
      <dgm:prSet presAssocID="{3DC21924-9BA2-4A12-9A92-99A9B6458BF2}" presName="compNode" presStyleCnt="0"/>
      <dgm:spPr/>
    </dgm:pt>
    <dgm:pt modelId="{3CA6704D-F562-4623-84BA-2EF3E66BD634}" type="pres">
      <dgm:prSet presAssocID="{3DC21924-9BA2-4A12-9A92-99A9B6458B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572F7D6-C9A6-499C-ADA7-958E45265070}" type="pres">
      <dgm:prSet presAssocID="{3DC21924-9BA2-4A12-9A92-99A9B6458BF2}" presName="spaceRect" presStyleCnt="0"/>
      <dgm:spPr/>
    </dgm:pt>
    <dgm:pt modelId="{BA4F23FC-68F7-4451-9F71-6B078C1D7B61}" type="pres">
      <dgm:prSet presAssocID="{3DC21924-9BA2-4A12-9A92-99A9B6458B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8C0708-A07F-4606-B4C3-31612DA4298C}" type="presOf" srcId="{3B53A760-267B-4B20-AC6C-466BD8FCBDA6}" destId="{AFB3201E-6BFA-4BA2-89CF-49B20752FFEB}" srcOrd="0" destOrd="0" presId="urn:microsoft.com/office/officeart/2018/2/layout/IconLabelList"/>
    <dgm:cxn modelId="{92E7F30C-3095-428D-94FD-034AACC10C85}" type="presOf" srcId="{C146F632-8B88-4F88-9A72-774FB47EC7BE}" destId="{5AADA5E0-9C5F-4EC3-B997-A8F3E46C83C3}" srcOrd="0" destOrd="0" presId="urn:microsoft.com/office/officeart/2018/2/layout/IconLabelList"/>
    <dgm:cxn modelId="{9E868831-8AA4-43B1-A3B7-32A8FEE7FC6B}" srcId="{C146F632-8B88-4F88-9A72-774FB47EC7BE}" destId="{F6727D70-A051-4A72-9B8E-7425D8D96674}" srcOrd="1" destOrd="0" parTransId="{6E8484F4-8F44-426E-B66C-787482F00855}" sibTransId="{54F8A305-ED49-4A42-AF43-2AFFE11B8E4C}"/>
    <dgm:cxn modelId="{F226D864-1D31-4AA9-9CAB-4C4BD39B5152}" type="presOf" srcId="{F6727D70-A051-4A72-9B8E-7425D8D96674}" destId="{7E8B6274-838F-47DA-B17A-AA71F5BF9A44}" srcOrd="0" destOrd="0" presId="urn:microsoft.com/office/officeart/2018/2/layout/IconLabelList"/>
    <dgm:cxn modelId="{E4B544B5-0FA6-4867-88AD-4A9C87FCEF45}" srcId="{C146F632-8B88-4F88-9A72-774FB47EC7BE}" destId="{3B53A760-267B-4B20-AC6C-466BD8FCBDA6}" srcOrd="0" destOrd="0" parTransId="{1517F872-0150-4B4C-B019-5C14D8E2F7DB}" sibTransId="{5B06D4E2-83D5-434C-A6B6-9C3FFFC34174}"/>
    <dgm:cxn modelId="{A0E33DE6-F5C7-4187-923A-43D7EA890706}" srcId="{C146F632-8B88-4F88-9A72-774FB47EC7BE}" destId="{3DC21924-9BA2-4A12-9A92-99A9B6458BF2}" srcOrd="2" destOrd="0" parTransId="{F385E1F4-5598-43C7-9563-9652E9CF7E53}" sibTransId="{B3ACB8D2-2177-4A37-A5BB-93BBD4BAEE52}"/>
    <dgm:cxn modelId="{5760B8FA-3215-4C2C-9798-3D5CEDC77977}" type="presOf" srcId="{3DC21924-9BA2-4A12-9A92-99A9B6458BF2}" destId="{BA4F23FC-68F7-4451-9F71-6B078C1D7B61}" srcOrd="0" destOrd="0" presId="urn:microsoft.com/office/officeart/2018/2/layout/IconLabelList"/>
    <dgm:cxn modelId="{EE6F9ECA-7D30-493E-94C1-B76BEEA29DB7}" type="presParOf" srcId="{5AADA5E0-9C5F-4EC3-B997-A8F3E46C83C3}" destId="{92D33E72-BE39-4C05-9AE7-4355A4DC649F}" srcOrd="0" destOrd="0" presId="urn:microsoft.com/office/officeart/2018/2/layout/IconLabelList"/>
    <dgm:cxn modelId="{4DDC2457-949B-4A20-AA1C-3E72364BD6F3}" type="presParOf" srcId="{92D33E72-BE39-4C05-9AE7-4355A4DC649F}" destId="{CC63CD41-3B9E-4BC8-9167-7665E5FD4161}" srcOrd="0" destOrd="0" presId="urn:microsoft.com/office/officeart/2018/2/layout/IconLabelList"/>
    <dgm:cxn modelId="{9CD8A162-AA2C-4B3B-BB5F-D9F1764C0C23}" type="presParOf" srcId="{92D33E72-BE39-4C05-9AE7-4355A4DC649F}" destId="{C588EBF0-1686-40EC-9B65-163FA6A5A8A4}" srcOrd="1" destOrd="0" presId="urn:microsoft.com/office/officeart/2018/2/layout/IconLabelList"/>
    <dgm:cxn modelId="{A87C974D-D6A5-42D8-85BD-98ED8C7E5548}" type="presParOf" srcId="{92D33E72-BE39-4C05-9AE7-4355A4DC649F}" destId="{AFB3201E-6BFA-4BA2-89CF-49B20752FFEB}" srcOrd="2" destOrd="0" presId="urn:microsoft.com/office/officeart/2018/2/layout/IconLabelList"/>
    <dgm:cxn modelId="{53B3F0DD-009E-498C-94A4-106312B674C8}" type="presParOf" srcId="{5AADA5E0-9C5F-4EC3-B997-A8F3E46C83C3}" destId="{A69E1A58-2464-45ED-BC6C-91B7B913C7F6}" srcOrd="1" destOrd="0" presId="urn:microsoft.com/office/officeart/2018/2/layout/IconLabelList"/>
    <dgm:cxn modelId="{CFD7292F-8710-4CE1-90AA-829CB32D2543}" type="presParOf" srcId="{5AADA5E0-9C5F-4EC3-B997-A8F3E46C83C3}" destId="{9F3C0904-2B1D-49E7-AF36-EC47B27C6E4B}" srcOrd="2" destOrd="0" presId="urn:microsoft.com/office/officeart/2018/2/layout/IconLabelList"/>
    <dgm:cxn modelId="{2E2BFABF-7174-404F-B173-102CFF93C138}" type="presParOf" srcId="{9F3C0904-2B1D-49E7-AF36-EC47B27C6E4B}" destId="{3881D308-C94D-471D-A65A-6D2CD02CC66D}" srcOrd="0" destOrd="0" presId="urn:microsoft.com/office/officeart/2018/2/layout/IconLabelList"/>
    <dgm:cxn modelId="{3EF56024-853A-4A7D-8426-2CE0985FAE7E}" type="presParOf" srcId="{9F3C0904-2B1D-49E7-AF36-EC47B27C6E4B}" destId="{32303C8F-8F6B-4C8A-B576-BC825AA80EF0}" srcOrd="1" destOrd="0" presId="urn:microsoft.com/office/officeart/2018/2/layout/IconLabelList"/>
    <dgm:cxn modelId="{79CA2F51-90FF-48E6-A69D-3049C1DD2A6B}" type="presParOf" srcId="{9F3C0904-2B1D-49E7-AF36-EC47B27C6E4B}" destId="{7E8B6274-838F-47DA-B17A-AA71F5BF9A44}" srcOrd="2" destOrd="0" presId="urn:microsoft.com/office/officeart/2018/2/layout/IconLabelList"/>
    <dgm:cxn modelId="{83A8560C-1ECB-48DF-B676-F7C100208C3E}" type="presParOf" srcId="{5AADA5E0-9C5F-4EC3-B997-A8F3E46C83C3}" destId="{0CDCB7BD-12D7-4167-986A-FFED947EA139}" srcOrd="3" destOrd="0" presId="urn:microsoft.com/office/officeart/2018/2/layout/IconLabelList"/>
    <dgm:cxn modelId="{C56D360B-1A3A-4E8A-B8CC-493AAEA7533F}" type="presParOf" srcId="{5AADA5E0-9C5F-4EC3-B997-A8F3E46C83C3}" destId="{1CB2AF1C-F631-43F9-85CC-3CA322CD4714}" srcOrd="4" destOrd="0" presId="urn:microsoft.com/office/officeart/2018/2/layout/IconLabelList"/>
    <dgm:cxn modelId="{4ED363AA-64F1-4AD4-9D12-17942FD04701}" type="presParOf" srcId="{1CB2AF1C-F631-43F9-85CC-3CA322CD4714}" destId="{3CA6704D-F562-4623-84BA-2EF3E66BD634}" srcOrd="0" destOrd="0" presId="urn:microsoft.com/office/officeart/2018/2/layout/IconLabelList"/>
    <dgm:cxn modelId="{CCF1FE80-2103-4807-BBEE-45C08A8B61A2}" type="presParOf" srcId="{1CB2AF1C-F631-43F9-85CC-3CA322CD4714}" destId="{C572F7D6-C9A6-499C-ADA7-958E45265070}" srcOrd="1" destOrd="0" presId="urn:microsoft.com/office/officeart/2018/2/layout/IconLabelList"/>
    <dgm:cxn modelId="{03AC2043-E4B8-42DE-A247-9CFA42DE8B15}" type="presParOf" srcId="{1CB2AF1C-F631-43F9-85CC-3CA322CD4714}" destId="{BA4F23FC-68F7-4451-9F71-6B078C1D7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46F632-8B88-4F88-9A72-774FB47EC7BE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3A760-267B-4B20-AC6C-466BD8FCB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</a:t>
          </a:r>
          <a:r>
            <a:rPr lang="en-US" baseline="0" dirty="0"/>
            <a:t> </a:t>
          </a:r>
          <a:r>
            <a:rPr lang="en-US" baseline="0" dirty="0" err="1"/>
            <a:t>unitarios</a:t>
          </a:r>
          <a:r>
            <a:rPr lang="en-US" baseline="0" dirty="0"/>
            <a:t> e </a:t>
          </a:r>
          <a:r>
            <a:rPr lang="en-US" baseline="0" dirty="0" err="1"/>
            <a:t>integración</a:t>
          </a:r>
          <a:endParaRPr lang="en-US" dirty="0"/>
        </a:p>
      </dgm:t>
    </dgm:pt>
    <dgm:pt modelId="{1517F872-0150-4B4C-B019-5C14D8E2F7DB}" type="parTrans" cxnId="{E4B544B5-0FA6-4867-88AD-4A9C87FCEF45}">
      <dgm:prSet/>
      <dgm:spPr/>
      <dgm:t>
        <a:bodyPr/>
        <a:lstStyle/>
        <a:p>
          <a:endParaRPr lang="en-US"/>
        </a:p>
      </dgm:t>
    </dgm:pt>
    <dgm:pt modelId="{5B06D4E2-83D5-434C-A6B6-9C3FFFC34174}" type="sibTrans" cxnId="{E4B544B5-0FA6-4867-88AD-4A9C87FCEF45}">
      <dgm:prSet/>
      <dgm:spPr/>
      <dgm:t>
        <a:bodyPr/>
        <a:lstStyle/>
        <a:p>
          <a:endParaRPr lang="en-US"/>
        </a:p>
      </dgm:t>
    </dgm:pt>
    <dgm:pt modelId="{F6727D70-A051-4A72-9B8E-7425D8D9667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Mocks</a:t>
          </a:r>
          <a:endParaRPr lang="en-US" dirty="0"/>
        </a:p>
      </dgm:t>
    </dgm:pt>
    <dgm:pt modelId="{6E8484F4-8F44-426E-B66C-787482F00855}" type="parTrans" cxnId="{9E868831-8AA4-43B1-A3B7-32A8FEE7FC6B}">
      <dgm:prSet/>
      <dgm:spPr/>
      <dgm:t>
        <a:bodyPr/>
        <a:lstStyle/>
        <a:p>
          <a:endParaRPr lang="en-US"/>
        </a:p>
      </dgm:t>
    </dgm:pt>
    <dgm:pt modelId="{54F8A305-ED49-4A42-AF43-2AFFE11B8E4C}" type="sibTrans" cxnId="{9E868831-8AA4-43B1-A3B7-32A8FEE7FC6B}">
      <dgm:prSet/>
      <dgm:spPr/>
      <dgm:t>
        <a:bodyPr/>
        <a:lstStyle/>
        <a:p>
          <a:endParaRPr lang="en-US"/>
        </a:p>
      </dgm:t>
    </dgm:pt>
    <dgm:pt modelId="{3DC21924-9BA2-4A12-9A92-99A9B6458BF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JUnit</a:t>
          </a:r>
          <a:endParaRPr lang="en-US" dirty="0"/>
        </a:p>
      </dgm:t>
    </dgm:pt>
    <dgm:pt modelId="{F385E1F4-5598-43C7-9563-9652E9CF7E53}" type="parTrans" cxnId="{A0E33DE6-F5C7-4187-923A-43D7EA890706}">
      <dgm:prSet/>
      <dgm:spPr/>
      <dgm:t>
        <a:bodyPr/>
        <a:lstStyle/>
        <a:p>
          <a:endParaRPr lang="en-US"/>
        </a:p>
      </dgm:t>
    </dgm:pt>
    <dgm:pt modelId="{B3ACB8D2-2177-4A37-A5BB-93BBD4BAEE52}" type="sibTrans" cxnId="{A0E33DE6-F5C7-4187-923A-43D7EA890706}">
      <dgm:prSet/>
      <dgm:spPr/>
      <dgm:t>
        <a:bodyPr/>
        <a:lstStyle/>
        <a:p>
          <a:endParaRPr lang="en-US"/>
        </a:p>
      </dgm:t>
    </dgm:pt>
    <dgm:pt modelId="{5AADA5E0-9C5F-4EC3-B997-A8F3E46C83C3}" type="pres">
      <dgm:prSet presAssocID="{C146F632-8B88-4F88-9A72-774FB47EC7BE}" presName="root" presStyleCnt="0">
        <dgm:presLayoutVars>
          <dgm:dir/>
          <dgm:resizeHandles val="exact"/>
        </dgm:presLayoutVars>
      </dgm:prSet>
      <dgm:spPr/>
    </dgm:pt>
    <dgm:pt modelId="{92D33E72-BE39-4C05-9AE7-4355A4DC649F}" type="pres">
      <dgm:prSet presAssocID="{3B53A760-267B-4B20-AC6C-466BD8FCBDA6}" presName="compNode" presStyleCnt="0"/>
      <dgm:spPr/>
    </dgm:pt>
    <dgm:pt modelId="{CC63CD41-3B9E-4BC8-9167-7665E5FD4161}" type="pres">
      <dgm:prSet presAssocID="{3B53A760-267B-4B20-AC6C-466BD8FCBD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betas"/>
        </a:ext>
      </dgm:extLst>
    </dgm:pt>
    <dgm:pt modelId="{C588EBF0-1686-40EC-9B65-163FA6A5A8A4}" type="pres">
      <dgm:prSet presAssocID="{3B53A760-267B-4B20-AC6C-466BD8FCBDA6}" presName="spaceRect" presStyleCnt="0"/>
      <dgm:spPr/>
    </dgm:pt>
    <dgm:pt modelId="{AFB3201E-6BFA-4BA2-89CF-49B20752FFEB}" type="pres">
      <dgm:prSet presAssocID="{3B53A760-267B-4B20-AC6C-466BD8FCBDA6}" presName="textRect" presStyleLbl="revTx" presStyleIdx="0" presStyleCnt="3">
        <dgm:presLayoutVars>
          <dgm:chMax val="1"/>
          <dgm:chPref val="1"/>
        </dgm:presLayoutVars>
      </dgm:prSet>
      <dgm:spPr/>
    </dgm:pt>
    <dgm:pt modelId="{A69E1A58-2464-45ED-BC6C-91B7B913C7F6}" type="pres">
      <dgm:prSet presAssocID="{5B06D4E2-83D5-434C-A6B6-9C3FFFC34174}" presName="sibTrans" presStyleCnt="0"/>
      <dgm:spPr/>
    </dgm:pt>
    <dgm:pt modelId="{9F3C0904-2B1D-49E7-AF36-EC47B27C6E4B}" type="pres">
      <dgm:prSet presAssocID="{F6727D70-A051-4A72-9B8E-7425D8D96674}" presName="compNode" presStyleCnt="0"/>
      <dgm:spPr/>
    </dgm:pt>
    <dgm:pt modelId="{3881D308-C94D-471D-A65A-6D2CD02CC66D}" type="pres">
      <dgm:prSet presAssocID="{F6727D70-A051-4A72-9B8E-7425D8D966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32303C8F-8F6B-4C8A-B576-BC825AA80EF0}" type="pres">
      <dgm:prSet presAssocID="{F6727D70-A051-4A72-9B8E-7425D8D96674}" presName="spaceRect" presStyleCnt="0"/>
      <dgm:spPr/>
    </dgm:pt>
    <dgm:pt modelId="{7E8B6274-838F-47DA-B17A-AA71F5BF9A44}" type="pres">
      <dgm:prSet presAssocID="{F6727D70-A051-4A72-9B8E-7425D8D96674}" presName="textRect" presStyleLbl="revTx" presStyleIdx="1" presStyleCnt="3">
        <dgm:presLayoutVars>
          <dgm:chMax val="1"/>
          <dgm:chPref val="1"/>
        </dgm:presLayoutVars>
      </dgm:prSet>
      <dgm:spPr/>
    </dgm:pt>
    <dgm:pt modelId="{0CDCB7BD-12D7-4167-986A-FFED947EA139}" type="pres">
      <dgm:prSet presAssocID="{54F8A305-ED49-4A42-AF43-2AFFE11B8E4C}" presName="sibTrans" presStyleCnt="0"/>
      <dgm:spPr/>
    </dgm:pt>
    <dgm:pt modelId="{1CB2AF1C-F631-43F9-85CC-3CA322CD4714}" type="pres">
      <dgm:prSet presAssocID="{3DC21924-9BA2-4A12-9A92-99A9B6458BF2}" presName="compNode" presStyleCnt="0"/>
      <dgm:spPr/>
    </dgm:pt>
    <dgm:pt modelId="{3CA6704D-F562-4623-84BA-2EF3E66BD634}" type="pres">
      <dgm:prSet presAssocID="{3DC21924-9BA2-4A12-9A92-99A9B6458B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"/>
        </a:ext>
      </dgm:extLst>
    </dgm:pt>
    <dgm:pt modelId="{C572F7D6-C9A6-499C-ADA7-958E45265070}" type="pres">
      <dgm:prSet presAssocID="{3DC21924-9BA2-4A12-9A92-99A9B6458BF2}" presName="spaceRect" presStyleCnt="0"/>
      <dgm:spPr/>
    </dgm:pt>
    <dgm:pt modelId="{BA4F23FC-68F7-4451-9F71-6B078C1D7B61}" type="pres">
      <dgm:prSet presAssocID="{3DC21924-9BA2-4A12-9A92-99A9B6458B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8C0708-A07F-4606-B4C3-31612DA4298C}" type="presOf" srcId="{3B53A760-267B-4B20-AC6C-466BD8FCBDA6}" destId="{AFB3201E-6BFA-4BA2-89CF-49B20752FFEB}" srcOrd="0" destOrd="0" presId="urn:microsoft.com/office/officeart/2018/2/layout/IconLabelList"/>
    <dgm:cxn modelId="{92E7F30C-3095-428D-94FD-034AACC10C85}" type="presOf" srcId="{C146F632-8B88-4F88-9A72-774FB47EC7BE}" destId="{5AADA5E0-9C5F-4EC3-B997-A8F3E46C83C3}" srcOrd="0" destOrd="0" presId="urn:microsoft.com/office/officeart/2018/2/layout/IconLabelList"/>
    <dgm:cxn modelId="{9E868831-8AA4-43B1-A3B7-32A8FEE7FC6B}" srcId="{C146F632-8B88-4F88-9A72-774FB47EC7BE}" destId="{F6727D70-A051-4A72-9B8E-7425D8D96674}" srcOrd="1" destOrd="0" parTransId="{6E8484F4-8F44-426E-B66C-787482F00855}" sibTransId="{54F8A305-ED49-4A42-AF43-2AFFE11B8E4C}"/>
    <dgm:cxn modelId="{F226D864-1D31-4AA9-9CAB-4C4BD39B5152}" type="presOf" srcId="{F6727D70-A051-4A72-9B8E-7425D8D96674}" destId="{7E8B6274-838F-47DA-B17A-AA71F5BF9A44}" srcOrd="0" destOrd="0" presId="urn:microsoft.com/office/officeart/2018/2/layout/IconLabelList"/>
    <dgm:cxn modelId="{E4B544B5-0FA6-4867-88AD-4A9C87FCEF45}" srcId="{C146F632-8B88-4F88-9A72-774FB47EC7BE}" destId="{3B53A760-267B-4B20-AC6C-466BD8FCBDA6}" srcOrd="0" destOrd="0" parTransId="{1517F872-0150-4B4C-B019-5C14D8E2F7DB}" sibTransId="{5B06D4E2-83D5-434C-A6B6-9C3FFFC34174}"/>
    <dgm:cxn modelId="{A0E33DE6-F5C7-4187-923A-43D7EA890706}" srcId="{C146F632-8B88-4F88-9A72-774FB47EC7BE}" destId="{3DC21924-9BA2-4A12-9A92-99A9B6458BF2}" srcOrd="2" destOrd="0" parTransId="{F385E1F4-5598-43C7-9563-9652E9CF7E53}" sibTransId="{B3ACB8D2-2177-4A37-A5BB-93BBD4BAEE52}"/>
    <dgm:cxn modelId="{5760B8FA-3215-4C2C-9798-3D5CEDC77977}" type="presOf" srcId="{3DC21924-9BA2-4A12-9A92-99A9B6458BF2}" destId="{BA4F23FC-68F7-4451-9F71-6B078C1D7B61}" srcOrd="0" destOrd="0" presId="urn:microsoft.com/office/officeart/2018/2/layout/IconLabelList"/>
    <dgm:cxn modelId="{EE6F9ECA-7D30-493E-94C1-B76BEEA29DB7}" type="presParOf" srcId="{5AADA5E0-9C5F-4EC3-B997-A8F3E46C83C3}" destId="{92D33E72-BE39-4C05-9AE7-4355A4DC649F}" srcOrd="0" destOrd="0" presId="urn:microsoft.com/office/officeart/2018/2/layout/IconLabelList"/>
    <dgm:cxn modelId="{4DDC2457-949B-4A20-AA1C-3E72364BD6F3}" type="presParOf" srcId="{92D33E72-BE39-4C05-9AE7-4355A4DC649F}" destId="{CC63CD41-3B9E-4BC8-9167-7665E5FD4161}" srcOrd="0" destOrd="0" presId="urn:microsoft.com/office/officeart/2018/2/layout/IconLabelList"/>
    <dgm:cxn modelId="{9CD8A162-AA2C-4B3B-BB5F-D9F1764C0C23}" type="presParOf" srcId="{92D33E72-BE39-4C05-9AE7-4355A4DC649F}" destId="{C588EBF0-1686-40EC-9B65-163FA6A5A8A4}" srcOrd="1" destOrd="0" presId="urn:microsoft.com/office/officeart/2018/2/layout/IconLabelList"/>
    <dgm:cxn modelId="{A87C974D-D6A5-42D8-85BD-98ED8C7E5548}" type="presParOf" srcId="{92D33E72-BE39-4C05-9AE7-4355A4DC649F}" destId="{AFB3201E-6BFA-4BA2-89CF-49B20752FFEB}" srcOrd="2" destOrd="0" presId="urn:microsoft.com/office/officeart/2018/2/layout/IconLabelList"/>
    <dgm:cxn modelId="{53B3F0DD-009E-498C-94A4-106312B674C8}" type="presParOf" srcId="{5AADA5E0-9C5F-4EC3-B997-A8F3E46C83C3}" destId="{A69E1A58-2464-45ED-BC6C-91B7B913C7F6}" srcOrd="1" destOrd="0" presId="urn:microsoft.com/office/officeart/2018/2/layout/IconLabelList"/>
    <dgm:cxn modelId="{CFD7292F-8710-4CE1-90AA-829CB32D2543}" type="presParOf" srcId="{5AADA5E0-9C5F-4EC3-B997-A8F3E46C83C3}" destId="{9F3C0904-2B1D-49E7-AF36-EC47B27C6E4B}" srcOrd="2" destOrd="0" presId="urn:microsoft.com/office/officeart/2018/2/layout/IconLabelList"/>
    <dgm:cxn modelId="{2E2BFABF-7174-404F-B173-102CFF93C138}" type="presParOf" srcId="{9F3C0904-2B1D-49E7-AF36-EC47B27C6E4B}" destId="{3881D308-C94D-471D-A65A-6D2CD02CC66D}" srcOrd="0" destOrd="0" presId="urn:microsoft.com/office/officeart/2018/2/layout/IconLabelList"/>
    <dgm:cxn modelId="{3EF56024-853A-4A7D-8426-2CE0985FAE7E}" type="presParOf" srcId="{9F3C0904-2B1D-49E7-AF36-EC47B27C6E4B}" destId="{32303C8F-8F6B-4C8A-B576-BC825AA80EF0}" srcOrd="1" destOrd="0" presId="urn:microsoft.com/office/officeart/2018/2/layout/IconLabelList"/>
    <dgm:cxn modelId="{79CA2F51-90FF-48E6-A69D-3049C1DD2A6B}" type="presParOf" srcId="{9F3C0904-2B1D-49E7-AF36-EC47B27C6E4B}" destId="{7E8B6274-838F-47DA-B17A-AA71F5BF9A44}" srcOrd="2" destOrd="0" presId="urn:microsoft.com/office/officeart/2018/2/layout/IconLabelList"/>
    <dgm:cxn modelId="{83A8560C-1ECB-48DF-B676-F7C100208C3E}" type="presParOf" srcId="{5AADA5E0-9C5F-4EC3-B997-A8F3E46C83C3}" destId="{0CDCB7BD-12D7-4167-986A-FFED947EA139}" srcOrd="3" destOrd="0" presId="urn:microsoft.com/office/officeart/2018/2/layout/IconLabelList"/>
    <dgm:cxn modelId="{C56D360B-1A3A-4E8A-B8CC-493AAEA7533F}" type="presParOf" srcId="{5AADA5E0-9C5F-4EC3-B997-A8F3E46C83C3}" destId="{1CB2AF1C-F631-43F9-85CC-3CA322CD4714}" srcOrd="4" destOrd="0" presId="urn:microsoft.com/office/officeart/2018/2/layout/IconLabelList"/>
    <dgm:cxn modelId="{4ED363AA-64F1-4AD4-9D12-17942FD04701}" type="presParOf" srcId="{1CB2AF1C-F631-43F9-85CC-3CA322CD4714}" destId="{3CA6704D-F562-4623-84BA-2EF3E66BD634}" srcOrd="0" destOrd="0" presId="urn:microsoft.com/office/officeart/2018/2/layout/IconLabelList"/>
    <dgm:cxn modelId="{CCF1FE80-2103-4807-BBEE-45C08A8B61A2}" type="presParOf" srcId="{1CB2AF1C-F631-43F9-85CC-3CA322CD4714}" destId="{C572F7D6-C9A6-499C-ADA7-958E45265070}" srcOrd="1" destOrd="0" presId="urn:microsoft.com/office/officeart/2018/2/layout/IconLabelList"/>
    <dgm:cxn modelId="{03AC2043-E4B8-42DE-A247-9CFA42DE8B15}" type="presParOf" srcId="{1CB2AF1C-F631-43F9-85CC-3CA322CD4714}" destId="{BA4F23FC-68F7-4451-9F71-6B078C1D7B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157CBF-5EA0-417B-A4D9-0028AC4F34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9F8051A-DC53-4E33-9340-A8191D90F31C}">
      <dgm:prSet/>
      <dgm:spPr/>
      <dgm:t>
        <a:bodyPr/>
        <a:lstStyle/>
        <a:p>
          <a:r>
            <a:rPr lang="es-ES"/>
            <a:t>Integración de los componentes de Spring</a:t>
          </a:r>
          <a:endParaRPr lang="en-US"/>
        </a:p>
      </dgm:t>
    </dgm:pt>
    <dgm:pt modelId="{32593145-02BE-4BBE-929B-5E6991A15D64}" type="parTrans" cxnId="{CE68542F-ED52-4681-9DA7-83B0F58CE779}">
      <dgm:prSet/>
      <dgm:spPr/>
      <dgm:t>
        <a:bodyPr/>
        <a:lstStyle/>
        <a:p>
          <a:endParaRPr lang="en-US"/>
        </a:p>
      </dgm:t>
    </dgm:pt>
    <dgm:pt modelId="{2168B5EC-DF38-4272-AC1D-BA7CF7EB9DE8}" type="sibTrans" cxnId="{CE68542F-ED52-4681-9DA7-83B0F58CE779}">
      <dgm:prSet/>
      <dgm:spPr/>
      <dgm:t>
        <a:bodyPr/>
        <a:lstStyle/>
        <a:p>
          <a:endParaRPr lang="en-US"/>
        </a:p>
      </dgm:t>
    </dgm:pt>
    <dgm:pt modelId="{71FE0581-C265-41F0-A33F-3A77717D7A84}">
      <dgm:prSet/>
      <dgm:spPr/>
      <dgm:t>
        <a:bodyPr/>
        <a:lstStyle/>
        <a:p>
          <a:r>
            <a:rPr lang="es-ES"/>
            <a:t>Autoconfiguración</a:t>
          </a:r>
          <a:endParaRPr lang="en-US"/>
        </a:p>
      </dgm:t>
    </dgm:pt>
    <dgm:pt modelId="{BCDBC7FD-CFB2-4B00-BDDC-C52DFE6B0D03}" type="parTrans" cxnId="{BFD4AA74-3F72-466E-A822-063D1C316933}">
      <dgm:prSet/>
      <dgm:spPr/>
      <dgm:t>
        <a:bodyPr/>
        <a:lstStyle/>
        <a:p>
          <a:endParaRPr lang="en-US"/>
        </a:p>
      </dgm:t>
    </dgm:pt>
    <dgm:pt modelId="{9667B8F5-B876-441A-BC56-D3BD2AE78841}" type="sibTrans" cxnId="{BFD4AA74-3F72-466E-A822-063D1C316933}">
      <dgm:prSet/>
      <dgm:spPr/>
      <dgm:t>
        <a:bodyPr/>
        <a:lstStyle/>
        <a:p>
          <a:endParaRPr lang="en-US"/>
        </a:p>
      </dgm:t>
    </dgm:pt>
    <dgm:pt modelId="{E3142E72-983B-4D26-B128-9FA8DC989101}">
      <dgm:prSet/>
      <dgm:spPr/>
      <dgm:t>
        <a:bodyPr/>
        <a:lstStyle/>
        <a:p>
          <a:r>
            <a:rPr lang="es-ES"/>
            <a:t>Decisiones sugeridas</a:t>
          </a:r>
          <a:endParaRPr lang="en-US"/>
        </a:p>
      </dgm:t>
    </dgm:pt>
    <dgm:pt modelId="{607ECF50-5538-4DEC-924E-7C99BD49F41B}" type="parTrans" cxnId="{DB33C1C6-6614-443E-86EE-9903C11DF95F}">
      <dgm:prSet/>
      <dgm:spPr/>
      <dgm:t>
        <a:bodyPr/>
        <a:lstStyle/>
        <a:p>
          <a:endParaRPr lang="en-US"/>
        </a:p>
      </dgm:t>
    </dgm:pt>
    <dgm:pt modelId="{CB1A44C8-C991-45A5-9B30-D04D6FB447C9}" type="sibTrans" cxnId="{DB33C1C6-6614-443E-86EE-9903C11DF95F}">
      <dgm:prSet/>
      <dgm:spPr/>
      <dgm:t>
        <a:bodyPr/>
        <a:lstStyle/>
        <a:p>
          <a:endParaRPr lang="en-US"/>
        </a:p>
      </dgm:t>
    </dgm:pt>
    <dgm:pt modelId="{4EE69DD2-BF89-459B-9FED-41967E9CF353}" type="pres">
      <dgm:prSet presAssocID="{21157CBF-5EA0-417B-A4D9-0028AC4F344D}" presName="root" presStyleCnt="0">
        <dgm:presLayoutVars>
          <dgm:dir/>
          <dgm:resizeHandles val="exact"/>
        </dgm:presLayoutVars>
      </dgm:prSet>
      <dgm:spPr/>
    </dgm:pt>
    <dgm:pt modelId="{5197D7BA-63C0-41C3-85C1-12D8EC8B9F3D}" type="pres">
      <dgm:prSet presAssocID="{49F8051A-DC53-4E33-9340-A8191D90F31C}" presName="compNode" presStyleCnt="0"/>
      <dgm:spPr/>
    </dgm:pt>
    <dgm:pt modelId="{CB8D1AD6-0706-484F-B467-AFED979A3227}" type="pres">
      <dgm:prSet presAssocID="{49F8051A-DC53-4E33-9340-A8191D90F3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5A693361-B973-4B8C-A3BC-D6B639141869}" type="pres">
      <dgm:prSet presAssocID="{49F8051A-DC53-4E33-9340-A8191D90F31C}" presName="spaceRect" presStyleCnt="0"/>
      <dgm:spPr/>
    </dgm:pt>
    <dgm:pt modelId="{D5A499B4-2D81-4A56-AD9B-7926389D6323}" type="pres">
      <dgm:prSet presAssocID="{49F8051A-DC53-4E33-9340-A8191D90F31C}" presName="textRect" presStyleLbl="revTx" presStyleIdx="0" presStyleCnt="3">
        <dgm:presLayoutVars>
          <dgm:chMax val="1"/>
          <dgm:chPref val="1"/>
        </dgm:presLayoutVars>
      </dgm:prSet>
      <dgm:spPr/>
    </dgm:pt>
    <dgm:pt modelId="{1C275F82-B5AE-44F2-B9F6-DF643D3A2DF5}" type="pres">
      <dgm:prSet presAssocID="{2168B5EC-DF38-4272-AC1D-BA7CF7EB9DE8}" presName="sibTrans" presStyleCnt="0"/>
      <dgm:spPr/>
    </dgm:pt>
    <dgm:pt modelId="{7FA435DF-0EF9-4464-9AD6-1EDACCC5E986}" type="pres">
      <dgm:prSet presAssocID="{71FE0581-C265-41F0-A33F-3A77717D7A84}" presName="compNode" presStyleCnt="0"/>
      <dgm:spPr/>
    </dgm:pt>
    <dgm:pt modelId="{021B3EC6-4CDE-4BAF-9668-C9C0FE3E8723}" type="pres">
      <dgm:prSet presAssocID="{71FE0581-C265-41F0-A33F-3A77717D7A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C27DEB3-F8F3-4B87-823C-A35D51ED5C5D}" type="pres">
      <dgm:prSet presAssocID="{71FE0581-C265-41F0-A33F-3A77717D7A84}" presName="spaceRect" presStyleCnt="0"/>
      <dgm:spPr/>
    </dgm:pt>
    <dgm:pt modelId="{9D5E186C-B76E-414C-9EB4-D55195FD6D74}" type="pres">
      <dgm:prSet presAssocID="{71FE0581-C265-41F0-A33F-3A77717D7A84}" presName="textRect" presStyleLbl="revTx" presStyleIdx="1" presStyleCnt="3">
        <dgm:presLayoutVars>
          <dgm:chMax val="1"/>
          <dgm:chPref val="1"/>
        </dgm:presLayoutVars>
      </dgm:prSet>
      <dgm:spPr/>
    </dgm:pt>
    <dgm:pt modelId="{0792E2CF-7551-4340-9CD6-8A620039E8DA}" type="pres">
      <dgm:prSet presAssocID="{9667B8F5-B876-441A-BC56-D3BD2AE78841}" presName="sibTrans" presStyleCnt="0"/>
      <dgm:spPr/>
    </dgm:pt>
    <dgm:pt modelId="{C1E4EE80-95C4-47E5-A635-52FE1829D1EB}" type="pres">
      <dgm:prSet presAssocID="{E3142E72-983B-4D26-B128-9FA8DC989101}" presName="compNode" presStyleCnt="0"/>
      <dgm:spPr/>
    </dgm:pt>
    <dgm:pt modelId="{EF6FC2D5-FB55-495E-8273-8C9ACE8AE2DB}" type="pres">
      <dgm:prSet presAssocID="{E3142E72-983B-4D26-B128-9FA8DC9891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839B72C-5470-40C4-B30D-FF78BC9CAD6A}" type="pres">
      <dgm:prSet presAssocID="{E3142E72-983B-4D26-B128-9FA8DC989101}" presName="spaceRect" presStyleCnt="0"/>
      <dgm:spPr/>
    </dgm:pt>
    <dgm:pt modelId="{D03830E9-D4BD-4E7E-A68E-A521F1FEF799}" type="pres">
      <dgm:prSet presAssocID="{E3142E72-983B-4D26-B128-9FA8DC9891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68542F-ED52-4681-9DA7-83B0F58CE779}" srcId="{21157CBF-5EA0-417B-A4D9-0028AC4F344D}" destId="{49F8051A-DC53-4E33-9340-A8191D90F31C}" srcOrd="0" destOrd="0" parTransId="{32593145-02BE-4BBE-929B-5E6991A15D64}" sibTransId="{2168B5EC-DF38-4272-AC1D-BA7CF7EB9DE8}"/>
    <dgm:cxn modelId="{FD5F3639-2BB2-4518-B587-931BC2E09BE7}" type="presOf" srcId="{21157CBF-5EA0-417B-A4D9-0028AC4F344D}" destId="{4EE69DD2-BF89-459B-9FED-41967E9CF353}" srcOrd="0" destOrd="0" presId="urn:microsoft.com/office/officeart/2018/2/layout/IconLabelList"/>
    <dgm:cxn modelId="{BFD4AA74-3F72-466E-A822-063D1C316933}" srcId="{21157CBF-5EA0-417B-A4D9-0028AC4F344D}" destId="{71FE0581-C265-41F0-A33F-3A77717D7A84}" srcOrd="1" destOrd="0" parTransId="{BCDBC7FD-CFB2-4B00-BDDC-C52DFE6B0D03}" sibTransId="{9667B8F5-B876-441A-BC56-D3BD2AE78841}"/>
    <dgm:cxn modelId="{F994C7AB-2208-42C5-858A-864955324DFC}" type="presOf" srcId="{49F8051A-DC53-4E33-9340-A8191D90F31C}" destId="{D5A499B4-2D81-4A56-AD9B-7926389D6323}" srcOrd="0" destOrd="0" presId="urn:microsoft.com/office/officeart/2018/2/layout/IconLabelList"/>
    <dgm:cxn modelId="{DB33C1C6-6614-443E-86EE-9903C11DF95F}" srcId="{21157CBF-5EA0-417B-A4D9-0028AC4F344D}" destId="{E3142E72-983B-4D26-B128-9FA8DC989101}" srcOrd="2" destOrd="0" parTransId="{607ECF50-5538-4DEC-924E-7C99BD49F41B}" sibTransId="{CB1A44C8-C991-45A5-9B30-D04D6FB447C9}"/>
    <dgm:cxn modelId="{3E2D3EE4-9EFD-4167-A15B-92EAFCF66FE1}" type="presOf" srcId="{E3142E72-983B-4D26-B128-9FA8DC989101}" destId="{D03830E9-D4BD-4E7E-A68E-A521F1FEF799}" srcOrd="0" destOrd="0" presId="urn:microsoft.com/office/officeart/2018/2/layout/IconLabelList"/>
    <dgm:cxn modelId="{9AB7AFE8-26B1-4E05-B6D1-5EA15893B60F}" type="presOf" srcId="{71FE0581-C265-41F0-A33F-3A77717D7A84}" destId="{9D5E186C-B76E-414C-9EB4-D55195FD6D74}" srcOrd="0" destOrd="0" presId="urn:microsoft.com/office/officeart/2018/2/layout/IconLabelList"/>
    <dgm:cxn modelId="{88EAFDF8-A768-481B-B7DF-C02718EA7A26}" type="presParOf" srcId="{4EE69DD2-BF89-459B-9FED-41967E9CF353}" destId="{5197D7BA-63C0-41C3-85C1-12D8EC8B9F3D}" srcOrd="0" destOrd="0" presId="urn:microsoft.com/office/officeart/2018/2/layout/IconLabelList"/>
    <dgm:cxn modelId="{5FE7EDC9-9CD1-417F-A66A-2A8191A61EF8}" type="presParOf" srcId="{5197D7BA-63C0-41C3-85C1-12D8EC8B9F3D}" destId="{CB8D1AD6-0706-484F-B467-AFED979A3227}" srcOrd="0" destOrd="0" presId="urn:microsoft.com/office/officeart/2018/2/layout/IconLabelList"/>
    <dgm:cxn modelId="{6C5E90DB-55DF-477C-AA30-1F73CBF699A6}" type="presParOf" srcId="{5197D7BA-63C0-41C3-85C1-12D8EC8B9F3D}" destId="{5A693361-B973-4B8C-A3BC-D6B639141869}" srcOrd="1" destOrd="0" presId="urn:microsoft.com/office/officeart/2018/2/layout/IconLabelList"/>
    <dgm:cxn modelId="{24E797E9-4FC3-4A22-94B9-D57653F3C3CA}" type="presParOf" srcId="{5197D7BA-63C0-41C3-85C1-12D8EC8B9F3D}" destId="{D5A499B4-2D81-4A56-AD9B-7926389D6323}" srcOrd="2" destOrd="0" presId="urn:microsoft.com/office/officeart/2018/2/layout/IconLabelList"/>
    <dgm:cxn modelId="{C05A552B-2083-4A0C-862F-B684A99BDADA}" type="presParOf" srcId="{4EE69DD2-BF89-459B-9FED-41967E9CF353}" destId="{1C275F82-B5AE-44F2-B9F6-DF643D3A2DF5}" srcOrd="1" destOrd="0" presId="urn:microsoft.com/office/officeart/2018/2/layout/IconLabelList"/>
    <dgm:cxn modelId="{7AD0DA46-29F0-47AC-A802-D7EBBC5320BF}" type="presParOf" srcId="{4EE69DD2-BF89-459B-9FED-41967E9CF353}" destId="{7FA435DF-0EF9-4464-9AD6-1EDACCC5E986}" srcOrd="2" destOrd="0" presId="urn:microsoft.com/office/officeart/2018/2/layout/IconLabelList"/>
    <dgm:cxn modelId="{8E776118-C3B3-4EA8-A889-800A6F5FEE35}" type="presParOf" srcId="{7FA435DF-0EF9-4464-9AD6-1EDACCC5E986}" destId="{021B3EC6-4CDE-4BAF-9668-C9C0FE3E8723}" srcOrd="0" destOrd="0" presId="urn:microsoft.com/office/officeart/2018/2/layout/IconLabelList"/>
    <dgm:cxn modelId="{ADFE60A7-11FA-48C4-8291-B4F8C8B1E3D7}" type="presParOf" srcId="{7FA435DF-0EF9-4464-9AD6-1EDACCC5E986}" destId="{0C27DEB3-F8F3-4B87-823C-A35D51ED5C5D}" srcOrd="1" destOrd="0" presId="urn:microsoft.com/office/officeart/2018/2/layout/IconLabelList"/>
    <dgm:cxn modelId="{EE78FBD0-FE7E-428D-9D8F-C0242E21CEE0}" type="presParOf" srcId="{7FA435DF-0EF9-4464-9AD6-1EDACCC5E986}" destId="{9D5E186C-B76E-414C-9EB4-D55195FD6D74}" srcOrd="2" destOrd="0" presId="urn:microsoft.com/office/officeart/2018/2/layout/IconLabelList"/>
    <dgm:cxn modelId="{38FCCB2F-5A2B-468D-9C4E-441675E1D948}" type="presParOf" srcId="{4EE69DD2-BF89-459B-9FED-41967E9CF353}" destId="{0792E2CF-7551-4340-9CD6-8A620039E8DA}" srcOrd="3" destOrd="0" presId="urn:microsoft.com/office/officeart/2018/2/layout/IconLabelList"/>
    <dgm:cxn modelId="{B8618073-42E8-457C-8C9D-4E2DE2EE40E3}" type="presParOf" srcId="{4EE69DD2-BF89-459B-9FED-41967E9CF353}" destId="{C1E4EE80-95C4-47E5-A635-52FE1829D1EB}" srcOrd="4" destOrd="0" presId="urn:microsoft.com/office/officeart/2018/2/layout/IconLabelList"/>
    <dgm:cxn modelId="{085DD891-972B-4C95-BA72-4AB15AE61690}" type="presParOf" srcId="{C1E4EE80-95C4-47E5-A635-52FE1829D1EB}" destId="{EF6FC2D5-FB55-495E-8273-8C9ACE8AE2DB}" srcOrd="0" destOrd="0" presId="urn:microsoft.com/office/officeart/2018/2/layout/IconLabelList"/>
    <dgm:cxn modelId="{90903642-F306-4C4A-A1D9-CD4AB3CD20AE}" type="presParOf" srcId="{C1E4EE80-95C4-47E5-A635-52FE1829D1EB}" destId="{0839B72C-5470-40C4-B30D-FF78BC9CAD6A}" srcOrd="1" destOrd="0" presId="urn:microsoft.com/office/officeart/2018/2/layout/IconLabelList"/>
    <dgm:cxn modelId="{45330483-E599-46C4-B534-8C7B1E7333E8}" type="presParOf" srcId="{C1E4EE80-95C4-47E5-A635-52FE1829D1EB}" destId="{D03830E9-D4BD-4E7E-A68E-A521F1FEF7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B06110-9566-4FBB-8DBE-AFD28103ED1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CFC936D-BA98-4EA4-86AD-1720F6F735A4}">
      <dgm:prSet/>
      <dgm:spPr/>
      <dgm:t>
        <a:bodyPr/>
        <a:lstStyle/>
        <a:p>
          <a:r>
            <a:rPr lang="es-ES"/>
            <a:t>Inversión de Control</a:t>
          </a:r>
          <a:endParaRPr lang="en-US"/>
        </a:p>
      </dgm:t>
    </dgm:pt>
    <dgm:pt modelId="{866BFDCD-90A8-4EDB-A5F0-38B8C9BD7526}" type="parTrans" cxnId="{F086EF1F-3BB3-42D9-9C90-91B1DAE5A03B}">
      <dgm:prSet/>
      <dgm:spPr/>
      <dgm:t>
        <a:bodyPr/>
        <a:lstStyle/>
        <a:p>
          <a:endParaRPr lang="en-US"/>
        </a:p>
      </dgm:t>
    </dgm:pt>
    <dgm:pt modelId="{5F37F02B-601F-4A83-A9F6-CF9E90C77E23}" type="sibTrans" cxnId="{F086EF1F-3BB3-42D9-9C90-91B1DAE5A03B}">
      <dgm:prSet/>
      <dgm:spPr/>
      <dgm:t>
        <a:bodyPr/>
        <a:lstStyle/>
        <a:p>
          <a:endParaRPr lang="en-US"/>
        </a:p>
      </dgm:t>
    </dgm:pt>
    <dgm:pt modelId="{785F0CE1-13D5-4642-A6D5-9E19B43B69D8}">
      <dgm:prSet/>
      <dgm:spPr/>
      <dgm:t>
        <a:bodyPr/>
        <a:lstStyle/>
        <a:p>
          <a:r>
            <a:rPr lang="es-ES"/>
            <a:t>Inversión de dependencias</a:t>
          </a:r>
          <a:endParaRPr lang="en-US"/>
        </a:p>
      </dgm:t>
    </dgm:pt>
    <dgm:pt modelId="{C75FA569-B459-4792-9FE4-62DC60EB058C}" type="parTrans" cxnId="{092F97F7-856C-4151-AC6D-09ED515782DE}">
      <dgm:prSet/>
      <dgm:spPr/>
      <dgm:t>
        <a:bodyPr/>
        <a:lstStyle/>
        <a:p>
          <a:endParaRPr lang="en-US"/>
        </a:p>
      </dgm:t>
    </dgm:pt>
    <dgm:pt modelId="{65C711F0-448B-4FED-A3C3-C8D77294E7FF}" type="sibTrans" cxnId="{092F97F7-856C-4151-AC6D-09ED515782DE}">
      <dgm:prSet/>
      <dgm:spPr/>
      <dgm:t>
        <a:bodyPr/>
        <a:lstStyle/>
        <a:p>
          <a:endParaRPr lang="en-US"/>
        </a:p>
      </dgm:t>
    </dgm:pt>
    <dgm:pt modelId="{D9FFB3B1-CBA8-4469-984F-66C2DDF67E2E}">
      <dgm:prSet/>
      <dgm:spPr/>
      <dgm:t>
        <a:bodyPr/>
        <a:lstStyle/>
        <a:p>
          <a:r>
            <a:rPr lang="es-ES"/>
            <a:t>Inyección de Dependencias</a:t>
          </a:r>
          <a:endParaRPr lang="en-US"/>
        </a:p>
      </dgm:t>
    </dgm:pt>
    <dgm:pt modelId="{A5653300-EC8B-4873-BA72-254A9CBD9A8C}" type="parTrans" cxnId="{CF3451CE-7791-4FAD-B685-BBDEEE00C50E}">
      <dgm:prSet/>
      <dgm:spPr/>
      <dgm:t>
        <a:bodyPr/>
        <a:lstStyle/>
        <a:p>
          <a:endParaRPr lang="en-US"/>
        </a:p>
      </dgm:t>
    </dgm:pt>
    <dgm:pt modelId="{C1731F40-9574-423D-8CA2-D6F8DB433C35}" type="sibTrans" cxnId="{CF3451CE-7791-4FAD-B685-BBDEEE00C50E}">
      <dgm:prSet/>
      <dgm:spPr/>
      <dgm:t>
        <a:bodyPr/>
        <a:lstStyle/>
        <a:p>
          <a:endParaRPr lang="en-US"/>
        </a:p>
      </dgm:t>
    </dgm:pt>
    <dgm:pt modelId="{541A8B28-D0B0-4BBD-80A5-7DE7154A8ADD}" type="pres">
      <dgm:prSet presAssocID="{7DB06110-9566-4FBB-8DBE-AFD28103ED17}" presName="linear" presStyleCnt="0">
        <dgm:presLayoutVars>
          <dgm:dir/>
          <dgm:animLvl val="lvl"/>
          <dgm:resizeHandles val="exact"/>
        </dgm:presLayoutVars>
      </dgm:prSet>
      <dgm:spPr/>
    </dgm:pt>
    <dgm:pt modelId="{8468734D-F243-451A-B622-A230858579D5}" type="pres">
      <dgm:prSet presAssocID="{7CFC936D-BA98-4EA4-86AD-1720F6F735A4}" presName="parentLin" presStyleCnt="0"/>
      <dgm:spPr/>
    </dgm:pt>
    <dgm:pt modelId="{799301AB-E2DE-4388-98CF-8E34FE2A91C7}" type="pres">
      <dgm:prSet presAssocID="{7CFC936D-BA98-4EA4-86AD-1720F6F735A4}" presName="parentLeftMargin" presStyleLbl="node1" presStyleIdx="0" presStyleCnt="2"/>
      <dgm:spPr/>
    </dgm:pt>
    <dgm:pt modelId="{62A47EFD-1561-45C4-9A2E-951944929318}" type="pres">
      <dgm:prSet presAssocID="{7CFC936D-BA98-4EA4-86AD-1720F6F735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0FEA61-8F1C-44CB-BA12-606B96208588}" type="pres">
      <dgm:prSet presAssocID="{7CFC936D-BA98-4EA4-86AD-1720F6F735A4}" presName="negativeSpace" presStyleCnt="0"/>
      <dgm:spPr/>
    </dgm:pt>
    <dgm:pt modelId="{BD99E64D-CA22-4686-99ED-903B182B1917}" type="pres">
      <dgm:prSet presAssocID="{7CFC936D-BA98-4EA4-86AD-1720F6F735A4}" presName="childText" presStyleLbl="conFgAcc1" presStyleIdx="0" presStyleCnt="2">
        <dgm:presLayoutVars>
          <dgm:bulletEnabled val="1"/>
        </dgm:presLayoutVars>
      </dgm:prSet>
      <dgm:spPr/>
    </dgm:pt>
    <dgm:pt modelId="{0D9733A5-36C7-451A-AE1D-0C351E2BEED1}" type="pres">
      <dgm:prSet presAssocID="{5F37F02B-601F-4A83-A9F6-CF9E90C77E23}" presName="spaceBetweenRectangles" presStyleCnt="0"/>
      <dgm:spPr/>
    </dgm:pt>
    <dgm:pt modelId="{5677A00B-40F6-439B-97A8-DD2992A1B1FE}" type="pres">
      <dgm:prSet presAssocID="{785F0CE1-13D5-4642-A6D5-9E19B43B69D8}" presName="parentLin" presStyleCnt="0"/>
      <dgm:spPr/>
    </dgm:pt>
    <dgm:pt modelId="{F4325AFC-469D-4C5E-B553-A4B70B58982A}" type="pres">
      <dgm:prSet presAssocID="{785F0CE1-13D5-4642-A6D5-9E19B43B69D8}" presName="parentLeftMargin" presStyleLbl="node1" presStyleIdx="0" presStyleCnt="2"/>
      <dgm:spPr/>
    </dgm:pt>
    <dgm:pt modelId="{B89A84A4-5049-48F3-BF35-EAFB9DEC8B28}" type="pres">
      <dgm:prSet presAssocID="{785F0CE1-13D5-4642-A6D5-9E19B43B69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593A8F-0D55-4E06-96BA-3D1C3F02D7DF}" type="pres">
      <dgm:prSet presAssocID="{785F0CE1-13D5-4642-A6D5-9E19B43B69D8}" presName="negativeSpace" presStyleCnt="0"/>
      <dgm:spPr/>
    </dgm:pt>
    <dgm:pt modelId="{436B603B-82E5-4C1C-A4CF-A16EAABEDA31}" type="pres">
      <dgm:prSet presAssocID="{785F0CE1-13D5-4642-A6D5-9E19B43B69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86EF1F-3BB3-42D9-9C90-91B1DAE5A03B}" srcId="{7DB06110-9566-4FBB-8DBE-AFD28103ED17}" destId="{7CFC936D-BA98-4EA4-86AD-1720F6F735A4}" srcOrd="0" destOrd="0" parTransId="{866BFDCD-90A8-4EDB-A5F0-38B8C9BD7526}" sibTransId="{5F37F02B-601F-4A83-A9F6-CF9E90C77E23}"/>
    <dgm:cxn modelId="{88E7F247-BBEE-469D-94AB-E5A2BCA4EC04}" type="presOf" srcId="{7CFC936D-BA98-4EA4-86AD-1720F6F735A4}" destId="{62A47EFD-1561-45C4-9A2E-951944929318}" srcOrd="1" destOrd="0" presId="urn:microsoft.com/office/officeart/2005/8/layout/list1"/>
    <dgm:cxn modelId="{A19B987D-2088-42BD-AA58-2996BD751B90}" type="presOf" srcId="{785F0CE1-13D5-4642-A6D5-9E19B43B69D8}" destId="{B89A84A4-5049-48F3-BF35-EAFB9DEC8B28}" srcOrd="1" destOrd="0" presId="urn:microsoft.com/office/officeart/2005/8/layout/list1"/>
    <dgm:cxn modelId="{19C0827E-3344-4258-B294-A4F9C66708CD}" type="presOf" srcId="{D9FFB3B1-CBA8-4469-984F-66C2DDF67E2E}" destId="{436B603B-82E5-4C1C-A4CF-A16EAABEDA31}" srcOrd="0" destOrd="0" presId="urn:microsoft.com/office/officeart/2005/8/layout/list1"/>
    <dgm:cxn modelId="{BF7DAE8A-9BEF-46D1-BB02-3BE201BA96DF}" type="presOf" srcId="{785F0CE1-13D5-4642-A6D5-9E19B43B69D8}" destId="{F4325AFC-469D-4C5E-B553-A4B70B58982A}" srcOrd="0" destOrd="0" presId="urn:microsoft.com/office/officeart/2005/8/layout/list1"/>
    <dgm:cxn modelId="{F9F24BA4-6591-4362-8520-C054997E4EC4}" type="presOf" srcId="{7DB06110-9566-4FBB-8DBE-AFD28103ED17}" destId="{541A8B28-D0B0-4BBD-80A5-7DE7154A8ADD}" srcOrd="0" destOrd="0" presId="urn:microsoft.com/office/officeart/2005/8/layout/list1"/>
    <dgm:cxn modelId="{CF3451CE-7791-4FAD-B685-BBDEEE00C50E}" srcId="{785F0CE1-13D5-4642-A6D5-9E19B43B69D8}" destId="{D9FFB3B1-CBA8-4469-984F-66C2DDF67E2E}" srcOrd="0" destOrd="0" parTransId="{A5653300-EC8B-4873-BA72-254A9CBD9A8C}" sibTransId="{C1731F40-9574-423D-8CA2-D6F8DB433C35}"/>
    <dgm:cxn modelId="{092F97F7-856C-4151-AC6D-09ED515782DE}" srcId="{7DB06110-9566-4FBB-8DBE-AFD28103ED17}" destId="{785F0CE1-13D5-4642-A6D5-9E19B43B69D8}" srcOrd="1" destOrd="0" parTransId="{C75FA569-B459-4792-9FE4-62DC60EB058C}" sibTransId="{65C711F0-448B-4FED-A3C3-C8D77294E7FF}"/>
    <dgm:cxn modelId="{854CECFF-93A5-4E60-B0B9-7AB5AD28E8EB}" type="presOf" srcId="{7CFC936D-BA98-4EA4-86AD-1720F6F735A4}" destId="{799301AB-E2DE-4388-98CF-8E34FE2A91C7}" srcOrd="0" destOrd="0" presId="urn:microsoft.com/office/officeart/2005/8/layout/list1"/>
    <dgm:cxn modelId="{48AD9F51-9E31-4CA6-9713-9091DC58F6C6}" type="presParOf" srcId="{541A8B28-D0B0-4BBD-80A5-7DE7154A8ADD}" destId="{8468734D-F243-451A-B622-A230858579D5}" srcOrd="0" destOrd="0" presId="urn:microsoft.com/office/officeart/2005/8/layout/list1"/>
    <dgm:cxn modelId="{B66A2FC8-BAE6-4250-96A5-7271C465C554}" type="presParOf" srcId="{8468734D-F243-451A-B622-A230858579D5}" destId="{799301AB-E2DE-4388-98CF-8E34FE2A91C7}" srcOrd="0" destOrd="0" presId="urn:microsoft.com/office/officeart/2005/8/layout/list1"/>
    <dgm:cxn modelId="{21F227F6-7F40-4CD8-A831-514EBC4A7FF1}" type="presParOf" srcId="{8468734D-F243-451A-B622-A230858579D5}" destId="{62A47EFD-1561-45C4-9A2E-951944929318}" srcOrd="1" destOrd="0" presId="urn:microsoft.com/office/officeart/2005/8/layout/list1"/>
    <dgm:cxn modelId="{71AC19E2-AEF1-4094-8686-A33E5FFDA5B6}" type="presParOf" srcId="{541A8B28-D0B0-4BBD-80A5-7DE7154A8ADD}" destId="{650FEA61-8F1C-44CB-BA12-606B96208588}" srcOrd="1" destOrd="0" presId="urn:microsoft.com/office/officeart/2005/8/layout/list1"/>
    <dgm:cxn modelId="{80767D81-C50E-4C73-8607-9B9621F4F34C}" type="presParOf" srcId="{541A8B28-D0B0-4BBD-80A5-7DE7154A8ADD}" destId="{BD99E64D-CA22-4686-99ED-903B182B1917}" srcOrd="2" destOrd="0" presId="urn:microsoft.com/office/officeart/2005/8/layout/list1"/>
    <dgm:cxn modelId="{4A274902-BC44-4D7E-B95F-58297DC23D20}" type="presParOf" srcId="{541A8B28-D0B0-4BBD-80A5-7DE7154A8ADD}" destId="{0D9733A5-36C7-451A-AE1D-0C351E2BEED1}" srcOrd="3" destOrd="0" presId="urn:microsoft.com/office/officeart/2005/8/layout/list1"/>
    <dgm:cxn modelId="{0E9DD978-965D-4E8B-861E-71A8EF1B7A87}" type="presParOf" srcId="{541A8B28-D0B0-4BBD-80A5-7DE7154A8ADD}" destId="{5677A00B-40F6-439B-97A8-DD2992A1B1FE}" srcOrd="4" destOrd="0" presId="urn:microsoft.com/office/officeart/2005/8/layout/list1"/>
    <dgm:cxn modelId="{3607A0A9-7B61-4429-B6EA-93EBC880A836}" type="presParOf" srcId="{5677A00B-40F6-439B-97A8-DD2992A1B1FE}" destId="{F4325AFC-469D-4C5E-B553-A4B70B58982A}" srcOrd="0" destOrd="0" presId="urn:microsoft.com/office/officeart/2005/8/layout/list1"/>
    <dgm:cxn modelId="{C6208DD8-94B7-44F7-AF3A-5B1CD719A8C3}" type="presParOf" srcId="{5677A00B-40F6-439B-97A8-DD2992A1B1FE}" destId="{B89A84A4-5049-48F3-BF35-EAFB9DEC8B28}" srcOrd="1" destOrd="0" presId="urn:microsoft.com/office/officeart/2005/8/layout/list1"/>
    <dgm:cxn modelId="{E218CCB2-D08E-42CE-9072-DC66A43848A7}" type="presParOf" srcId="{541A8B28-D0B0-4BBD-80A5-7DE7154A8ADD}" destId="{FB593A8F-0D55-4E06-96BA-3D1C3F02D7DF}" srcOrd="5" destOrd="0" presId="urn:microsoft.com/office/officeart/2005/8/layout/list1"/>
    <dgm:cxn modelId="{01BEEFF0-D22D-446E-AC75-8C70D6556234}" type="presParOf" srcId="{541A8B28-D0B0-4BBD-80A5-7DE7154A8ADD}" destId="{436B603B-82E5-4C1C-A4CF-A16EAABEDA3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B06110-9566-4FBB-8DBE-AFD28103ED1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85F0CE1-13D5-4642-A6D5-9E19B43B69D8}">
      <dgm:prSet/>
      <dgm:spPr/>
      <dgm:t>
        <a:bodyPr/>
        <a:lstStyle/>
        <a:p>
          <a:r>
            <a:rPr lang="es-ES" dirty="0"/>
            <a:t>Bean </a:t>
          </a:r>
          <a:r>
            <a:rPr lang="es-ES" dirty="0" err="1"/>
            <a:t>Scopes</a:t>
          </a:r>
          <a:endParaRPr lang="en-US" dirty="0"/>
        </a:p>
      </dgm:t>
    </dgm:pt>
    <dgm:pt modelId="{C75FA569-B459-4792-9FE4-62DC60EB058C}" type="parTrans" cxnId="{092F97F7-856C-4151-AC6D-09ED515782DE}">
      <dgm:prSet/>
      <dgm:spPr/>
      <dgm:t>
        <a:bodyPr/>
        <a:lstStyle/>
        <a:p>
          <a:endParaRPr lang="en-US"/>
        </a:p>
      </dgm:t>
    </dgm:pt>
    <dgm:pt modelId="{65C711F0-448B-4FED-A3C3-C8D77294E7FF}" type="sibTrans" cxnId="{092F97F7-856C-4151-AC6D-09ED515782DE}">
      <dgm:prSet/>
      <dgm:spPr/>
      <dgm:t>
        <a:bodyPr/>
        <a:lstStyle/>
        <a:p>
          <a:endParaRPr lang="en-US"/>
        </a:p>
      </dgm:t>
    </dgm:pt>
    <dgm:pt modelId="{D9FFB3B1-CBA8-4469-984F-66C2DDF67E2E}">
      <dgm:prSet/>
      <dgm:spPr/>
      <dgm:t>
        <a:bodyPr/>
        <a:lstStyle/>
        <a:p>
          <a:r>
            <a:rPr lang="es-ES" dirty="0" err="1"/>
            <a:t>Singleton</a:t>
          </a:r>
          <a:endParaRPr lang="en-US" dirty="0"/>
        </a:p>
      </dgm:t>
    </dgm:pt>
    <dgm:pt modelId="{A5653300-EC8B-4873-BA72-254A9CBD9A8C}" type="parTrans" cxnId="{CF3451CE-7791-4FAD-B685-BBDEEE00C50E}">
      <dgm:prSet/>
      <dgm:spPr/>
      <dgm:t>
        <a:bodyPr/>
        <a:lstStyle/>
        <a:p>
          <a:endParaRPr lang="en-US"/>
        </a:p>
      </dgm:t>
    </dgm:pt>
    <dgm:pt modelId="{C1731F40-9574-423D-8CA2-D6F8DB433C35}" type="sibTrans" cxnId="{CF3451CE-7791-4FAD-B685-BBDEEE00C50E}">
      <dgm:prSet/>
      <dgm:spPr/>
      <dgm:t>
        <a:bodyPr/>
        <a:lstStyle/>
        <a:p>
          <a:endParaRPr lang="en-US"/>
        </a:p>
      </dgm:t>
    </dgm:pt>
    <dgm:pt modelId="{30987AC1-6ED4-40E1-95CC-EC0F6998547A}">
      <dgm:prSet/>
      <dgm:spPr/>
      <dgm:t>
        <a:bodyPr/>
        <a:lstStyle/>
        <a:p>
          <a:r>
            <a:rPr lang="es-ES"/>
            <a:t>Prototype</a:t>
          </a:r>
          <a:endParaRPr lang="es-ES" dirty="0"/>
        </a:p>
      </dgm:t>
    </dgm:pt>
    <dgm:pt modelId="{7ECA141B-A61F-4581-8446-D658AFE6BD5F}" type="parTrans" cxnId="{2E1671FF-7848-470E-AF47-9F9EA731AA80}">
      <dgm:prSet/>
      <dgm:spPr/>
      <dgm:t>
        <a:bodyPr/>
        <a:lstStyle/>
        <a:p>
          <a:endParaRPr lang="es-ES"/>
        </a:p>
      </dgm:t>
    </dgm:pt>
    <dgm:pt modelId="{C8976FED-A81F-460A-826E-36EABC8502C8}" type="sibTrans" cxnId="{2E1671FF-7848-470E-AF47-9F9EA731AA80}">
      <dgm:prSet/>
      <dgm:spPr/>
      <dgm:t>
        <a:bodyPr/>
        <a:lstStyle/>
        <a:p>
          <a:endParaRPr lang="es-ES"/>
        </a:p>
      </dgm:t>
    </dgm:pt>
    <dgm:pt modelId="{C95589DA-5644-4AB6-92D0-EDF515F901A7}">
      <dgm:prSet/>
      <dgm:spPr/>
      <dgm:t>
        <a:bodyPr/>
        <a:lstStyle/>
        <a:p>
          <a:r>
            <a:rPr lang="es-ES"/>
            <a:t>Request</a:t>
          </a:r>
          <a:endParaRPr lang="es-ES" dirty="0"/>
        </a:p>
      </dgm:t>
    </dgm:pt>
    <dgm:pt modelId="{CC467E99-D44C-4A86-B7DA-8D231556E111}" type="parTrans" cxnId="{54BF850E-47D6-4EE0-BD0E-EB9D2904C12C}">
      <dgm:prSet/>
      <dgm:spPr/>
      <dgm:t>
        <a:bodyPr/>
        <a:lstStyle/>
        <a:p>
          <a:endParaRPr lang="es-ES"/>
        </a:p>
      </dgm:t>
    </dgm:pt>
    <dgm:pt modelId="{D06D277D-CBEE-443B-AAA6-38EA1DB156A3}" type="sibTrans" cxnId="{54BF850E-47D6-4EE0-BD0E-EB9D2904C12C}">
      <dgm:prSet/>
      <dgm:spPr/>
      <dgm:t>
        <a:bodyPr/>
        <a:lstStyle/>
        <a:p>
          <a:endParaRPr lang="es-ES"/>
        </a:p>
      </dgm:t>
    </dgm:pt>
    <dgm:pt modelId="{F3028B74-0E45-44EE-B8AD-219CEE45C959}">
      <dgm:prSet/>
      <dgm:spPr/>
      <dgm:t>
        <a:bodyPr/>
        <a:lstStyle/>
        <a:p>
          <a:r>
            <a:rPr lang="es-ES"/>
            <a:t>Session</a:t>
          </a:r>
          <a:endParaRPr lang="es-ES" dirty="0"/>
        </a:p>
      </dgm:t>
    </dgm:pt>
    <dgm:pt modelId="{304DA704-323B-4029-8708-04E1D12105DC}" type="parTrans" cxnId="{B465AAE2-FC67-4204-A9D9-F22BE11AD4A6}">
      <dgm:prSet/>
      <dgm:spPr/>
      <dgm:t>
        <a:bodyPr/>
        <a:lstStyle/>
        <a:p>
          <a:endParaRPr lang="es-ES"/>
        </a:p>
      </dgm:t>
    </dgm:pt>
    <dgm:pt modelId="{D362AE40-EC84-4FEC-B002-1B280A1020BC}" type="sibTrans" cxnId="{B465AAE2-FC67-4204-A9D9-F22BE11AD4A6}">
      <dgm:prSet/>
      <dgm:spPr/>
      <dgm:t>
        <a:bodyPr/>
        <a:lstStyle/>
        <a:p>
          <a:endParaRPr lang="es-ES"/>
        </a:p>
      </dgm:t>
    </dgm:pt>
    <dgm:pt modelId="{CBE1ECD7-844D-4D17-9D24-B6160BF16FCA}">
      <dgm:prSet/>
      <dgm:spPr/>
      <dgm:t>
        <a:bodyPr/>
        <a:lstStyle/>
        <a:p>
          <a:r>
            <a:rPr lang="es-ES" dirty="0" err="1"/>
            <a:t>GlobalSession</a:t>
          </a:r>
          <a:endParaRPr lang="es-ES" dirty="0"/>
        </a:p>
      </dgm:t>
    </dgm:pt>
    <dgm:pt modelId="{481D9214-35D4-4C79-A99F-74EA20BDDAEF}" type="parTrans" cxnId="{BB1FB2C2-7137-44D1-A4EA-CA45214E7F74}">
      <dgm:prSet/>
      <dgm:spPr/>
      <dgm:t>
        <a:bodyPr/>
        <a:lstStyle/>
        <a:p>
          <a:endParaRPr lang="es-ES"/>
        </a:p>
      </dgm:t>
    </dgm:pt>
    <dgm:pt modelId="{4C14CB00-090F-40A6-850B-E3023623B5F1}" type="sibTrans" cxnId="{BB1FB2C2-7137-44D1-A4EA-CA45214E7F74}">
      <dgm:prSet/>
      <dgm:spPr/>
      <dgm:t>
        <a:bodyPr/>
        <a:lstStyle/>
        <a:p>
          <a:endParaRPr lang="es-ES"/>
        </a:p>
      </dgm:t>
    </dgm:pt>
    <dgm:pt modelId="{541A8B28-D0B0-4BBD-80A5-7DE7154A8ADD}" type="pres">
      <dgm:prSet presAssocID="{7DB06110-9566-4FBB-8DBE-AFD28103ED17}" presName="linear" presStyleCnt="0">
        <dgm:presLayoutVars>
          <dgm:dir/>
          <dgm:animLvl val="lvl"/>
          <dgm:resizeHandles val="exact"/>
        </dgm:presLayoutVars>
      </dgm:prSet>
      <dgm:spPr/>
    </dgm:pt>
    <dgm:pt modelId="{5677A00B-40F6-439B-97A8-DD2992A1B1FE}" type="pres">
      <dgm:prSet presAssocID="{785F0CE1-13D5-4642-A6D5-9E19B43B69D8}" presName="parentLin" presStyleCnt="0"/>
      <dgm:spPr/>
    </dgm:pt>
    <dgm:pt modelId="{F4325AFC-469D-4C5E-B553-A4B70B58982A}" type="pres">
      <dgm:prSet presAssocID="{785F0CE1-13D5-4642-A6D5-9E19B43B69D8}" presName="parentLeftMargin" presStyleLbl="node1" presStyleIdx="0" presStyleCnt="1"/>
      <dgm:spPr/>
    </dgm:pt>
    <dgm:pt modelId="{B89A84A4-5049-48F3-BF35-EAFB9DEC8B28}" type="pres">
      <dgm:prSet presAssocID="{785F0CE1-13D5-4642-A6D5-9E19B43B69D8}" presName="parentText" presStyleLbl="node1" presStyleIdx="0" presStyleCnt="1" custLinFactNeighborX="-2337" custLinFactNeighborY="1946">
        <dgm:presLayoutVars>
          <dgm:chMax val="0"/>
          <dgm:bulletEnabled val="1"/>
        </dgm:presLayoutVars>
      </dgm:prSet>
      <dgm:spPr/>
    </dgm:pt>
    <dgm:pt modelId="{FB593A8F-0D55-4E06-96BA-3D1C3F02D7DF}" type="pres">
      <dgm:prSet presAssocID="{785F0CE1-13D5-4642-A6D5-9E19B43B69D8}" presName="negativeSpace" presStyleCnt="0"/>
      <dgm:spPr/>
    </dgm:pt>
    <dgm:pt modelId="{436B603B-82E5-4C1C-A4CF-A16EAABEDA31}" type="pres">
      <dgm:prSet presAssocID="{785F0CE1-13D5-4642-A6D5-9E19B43B69D8}" presName="childText" presStyleLbl="conFgAcc1" presStyleIdx="0" presStyleCnt="1" custScaleY="117306">
        <dgm:presLayoutVars>
          <dgm:bulletEnabled val="1"/>
        </dgm:presLayoutVars>
      </dgm:prSet>
      <dgm:spPr/>
    </dgm:pt>
  </dgm:ptLst>
  <dgm:cxnLst>
    <dgm:cxn modelId="{894F190E-1239-418C-9B87-12F9D2107330}" type="presOf" srcId="{C95589DA-5644-4AB6-92D0-EDF515F901A7}" destId="{436B603B-82E5-4C1C-A4CF-A16EAABEDA31}" srcOrd="0" destOrd="2" presId="urn:microsoft.com/office/officeart/2005/8/layout/list1"/>
    <dgm:cxn modelId="{54BF850E-47D6-4EE0-BD0E-EB9D2904C12C}" srcId="{785F0CE1-13D5-4642-A6D5-9E19B43B69D8}" destId="{C95589DA-5644-4AB6-92D0-EDF515F901A7}" srcOrd="2" destOrd="0" parTransId="{CC467E99-D44C-4A86-B7DA-8D231556E111}" sibTransId="{D06D277D-CBEE-443B-AAA6-38EA1DB156A3}"/>
    <dgm:cxn modelId="{0626CE18-E854-4D49-9C79-346B5377224E}" type="presOf" srcId="{F3028B74-0E45-44EE-B8AD-219CEE45C959}" destId="{436B603B-82E5-4C1C-A4CF-A16EAABEDA31}" srcOrd="0" destOrd="3" presId="urn:microsoft.com/office/officeart/2005/8/layout/list1"/>
    <dgm:cxn modelId="{A19B987D-2088-42BD-AA58-2996BD751B90}" type="presOf" srcId="{785F0CE1-13D5-4642-A6D5-9E19B43B69D8}" destId="{B89A84A4-5049-48F3-BF35-EAFB9DEC8B28}" srcOrd="1" destOrd="0" presId="urn:microsoft.com/office/officeart/2005/8/layout/list1"/>
    <dgm:cxn modelId="{19C0827E-3344-4258-B294-A4F9C66708CD}" type="presOf" srcId="{D9FFB3B1-CBA8-4469-984F-66C2DDF67E2E}" destId="{436B603B-82E5-4C1C-A4CF-A16EAABEDA31}" srcOrd="0" destOrd="0" presId="urn:microsoft.com/office/officeart/2005/8/layout/list1"/>
    <dgm:cxn modelId="{C466D183-B197-4804-B467-37CA5CE77B6D}" type="presOf" srcId="{30987AC1-6ED4-40E1-95CC-EC0F6998547A}" destId="{436B603B-82E5-4C1C-A4CF-A16EAABEDA31}" srcOrd="0" destOrd="1" presId="urn:microsoft.com/office/officeart/2005/8/layout/list1"/>
    <dgm:cxn modelId="{BF7DAE8A-9BEF-46D1-BB02-3BE201BA96DF}" type="presOf" srcId="{785F0CE1-13D5-4642-A6D5-9E19B43B69D8}" destId="{F4325AFC-469D-4C5E-B553-A4B70B58982A}" srcOrd="0" destOrd="0" presId="urn:microsoft.com/office/officeart/2005/8/layout/list1"/>
    <dgm:cxn modelId="{F9F24BA4-6591-4362-8520-C054997E4EC4}" type="presOf" srcId="{7DB06110-9566-4FBB-8DBE-AFD28103ED17}" destId="{541A8B28-D0B0-4BBD-80A5-7DE7154A8ADD}" srcOrd="0" destOrd="0" presId="urn:microsoft.com/office/officeart/2005/8/layout/list1"/>
    <dgm:cxn modelId="{BB1FB2C2-7137-44D1-A4EA-CA45214E7F74}" srcId="{785F0CE1-13D5-4642-A6D5-9E19B43B69D8}" destId="{CBE1ECD7-844D-4D17-9D24-B6160BF16FCA}" srcOrd="4" destOrd="0" parTransId="{481D9214-35D4-4C79-A99F-74EA20BDDAEF}" sibTransId="{4C14CB00-090F-40A6-850B-E3023623B5F1}"/>
    <dgm:cxn modelId="{CF3451CE-7791-4FAD-B685-BBDEEE00C50E}" srcId="{785F0CE1-13D5-4642-A6D5-9E19B43B69D8}" destId="{D9FFB3B1-CBA8-4469-984F-66C2DDF67E2E}" srcOrd="0" destOrd="0" parTransId="{A5653300-EC8B-4873-BA72-254A9CBD9A8C}" sibTransId="{C1731F40-9574-423D-8CA2-D6F8DB433C35}"/>
    <dgm:cxn modelId="{B98F42D7-62D5-42B1-BD48-C2D0614F6560}" type="presOf" srcId="{CBE1ECD7-844D-4D17-9D24-B6160BF16FCA}" destId="{436B603B-82E5-4C1C-A4CF-A16EAABEDA31}" srcOrd="0" destOrd="4" presId="urn:microsoft.com/office/officeart/2005/8/layout/list1"/>
    <dgm:cxn modelId="{B465AAE2-FC67-4204-A9D9-F22BE11AD4A6}" srcId="{785F0CE1-13D5-4642-A6D5-9E19B43B69D8}" destId="{F3028B74-0E45-44EE-B8AD-219CEE45C959}" srcOrd="3" destOrd="0" parTransId="{304DA704-323B-4029-8708-04E1D12105DC}" sibTransId="{D362AE40-EC84-4FEC-B002-1B280A1020BC}"/>
    <dgm:cxn modelId="{092F97F7-856C-4151-AC6D-09ED515782DE}" srcId="{7DB06110-9566-4FBB-8DBE-AFD28103ED17}" destId="{785F0CE1-13D5-4642-A6D5-9E19B43B69D8}" srcOrd="0" destOrd="0" parTransId="{C75FA569-B459-4792-9FE4-62DC60EB058C}" sibTransId="{65C711F0-448B-4FED-A3C3-C8D77294E7FF}"/>
    <dgm:cxn modelId="{2E1671FF-7848-470E-AF47-9F9EA731AA80}" srcId="{785F0CE1-13D5-4642-A6D5-9E19B43B69D8}" destId="{30987AC1-6ED4-40E1-95CC-EC0F6998547A}" srcOrd="1" destOrd="0" parTransId="{7ECA141B-A61F-4581-8446-D658AFE6BD5F}" sibTransId="{C8976FED-A81F-460A-826E-36EABC8502C8}"/>
    <dgm:cxn modelId="{0E9DD978-965D-4E8B-861E-71A8EF1B7A87}" type="presParOf" srcId="{541A8B28-D0B0-4BBD-80A5-7DE7154A8ADD}" destId="{5677A00B-40F6-439B-97A8-DD2992A1B1FE}" srcOrd="0" destOrd="0" presId="urn:microsoft.com/office/officeart/2005/8/layout/list1"/>
    <dgm:cxn modelId="{3607A0A9-7B61-4429-B6EA-93EBC880A836}" type="presParOf" srcId="{5677A00B-40F6-439B-97A8-DD2992A1B1FE}" destId="{F4325AFC-469D-4C5E-B553-A4B70B58982A}" srcOrd="0" destOrd="0" presId="urn:microsoft.com/office/officeart/2005/8/layout/list1"/>
    <dgm:cxn modelId="{C6208DD8-94B7-44F7-AF3A-5B1CD719A8C3}" type="presParOf" srcId="{5677A00B-40F6-439B-97A8-DD2992A1B1FE}" destId="{B89A84A4-5049-48F3-BF35-EAFB9DEC8B28}" srcOrd="1" destOrd="0" presId="urn:microsoft.com/office/officeart/2005/8/layout/list1"/>
    <dgm:cxn modelId="{E218CCB2-D08E-42CE-9072-DC66A43848A7}" type="presParOf" srcId="{541A8B28-D0B0-4BBD-80A5-7DE7154A8ADD}" destId="{FB593A8F-0D55-4E06-96BA-3D1C3F02D7DF}" srcOrd="1" destOrd="0" presId="urn:microsoft.com/office/officeart/2005/8/layout/list1"/>
    <dgm:cxn modelId="{01BEEFF0-D22D-446E-AC75-8C70D6556234}" type="presParOf" srcId="{541A8B28-D0B0-4BBD-80A5-7DE7154A8ADD}" destId="{436B603B-82E5-4C1C-A4CF-A16EAABEDA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10070-4064-4BA4-993E-CCECCF0775E9}">
      <dsp:nvSpPr>
        <dsp:cNvPr id="0" name=""/>
        <dsp:cNvSpPr/>
      </dsp:nvSpPr>
      <dsp:spPr>
        <a:xfrm>
          <a:off x="432624" y="980012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413B6-B5D5-4416-83CC-8E9AF57724A4}">
      <dsp:nvSpPr>
        <dsp:cNvPr id="0" name=""/>
        <dsp:cNvSpPr/>
      </dsp:nvSpPr>
      <dsp:spPr>
        <a:xfrm>
          <a:off x="688561" y="1235949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CC685-A3DC-4425-9E83-D0A84A242525}">
      <dsp:nvSpPr>
        <dsp:cNvPr id="0" name=""/>
        <dsp:cNvSpPr/>
      </dsp:nvSpPr>
      <dsp:spPr>
        <a:xfrm>
          <a:off x="48717" y="2555012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Comprender el funcionamiento de Spring</a:t>
          </a:r>
          <a:endParaRPr lang="en-US" sz="1900" kern="1200"/>
        </a:p>
      </dsp:txBody>
      <dsp:txXfrm>
        <a:off x="48717" y="2555012"/>
        <a:ext cx="1968750" cy="720000"/>
      </dsp:txXfrm>
    </dsp:sp>
    <dsp:sp modelId="{E78E3F42-7453-4A47-B6ED-8A34C366791A}">
      <dsp:nvSpPr>
        <dsp:cNvPr id="0" name=""/>
        <dsp:cNvSpPr/>
      </dsp:nvSpPr>
      <dsp:spPr>
        <a:xfrm>
          <a:off x="2745905" y="980012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E040B-6726-4155-9262-F39A0A39456F}">
      <dsp:nvSpPr>
        <dsp:cNvPr id="0" name=""/>
        <dsp:cNvSpPr/>
      </dsp:nvSpPr>
      <dsp:spPr>
        <a:xfrm>
          <a:off x="3001842" y="1235949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83A2F-DD7A-4501-B316-48D360735EEE}">
      <dsp:nvSpPr>
        <dsp:cNvPr id="0" name=""/>
        <dsp:cNvSpPr/>
      </dsp:nvSpPr>
      <dsp:spPr>
        <a:xfrm>
          <a:off x="2361999" y="2555012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Estudio teórico</a:t>
          </a:r>
          <a:endParaRPr lang="en-US" sz="1900" kern="1200"/>
        </a:p>
      </dsp:txBody>
      <dsp:txXfrm>
        <a:off x="2361999" y="2555012"/>
        <a:ext cx="1968750" cy="720000"/>
      </dsp:txXfrm>
    </dsp:sp>
    <dsp:sp modelId="{CFA17287-7331-4954-8B6A-F03B5B9EBFB5}">
      <dsp:nvSpPr>
        <dsp:cNvPr id="0" name=""/>
        <dsp:cNvSpPr/>
      </dsp:nvSpPr>
      <dsp:spPr>
        <a:xfrm>
          <a:off x="5059186" y="980012"/>
          <a:ext cx="1200937" cy="1200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9F3F8-D586-4088-8895-AFC03800EEB6}">
      <dsp:nvSpPr>
        <dsp:cNvPr id="0" name=""/>
        <dsp:cNvSpPr/>
      </dsp:nvSpPr>
      <dsp:spPr>
        <a:xfrm>
          <a:off x="5315124" y="1235949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9FA-6D00-4B6E-A79E-72C705EAEDBC}">
      <dsp:nvSpPr>
        <dsp:cNvPr id="0" name=""/>
        <dsp:cNvSpPr/>
      </dsp:nvSpPr>
      <dsp:spPr>
        <a:xfrm>
          <a:off x="4675280" y="2555012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900" kern="1200"/>
            <a:t>Aplicación práctica</a:t>
          </a:r>
          <a:endParaRPr lang="en-US" sz="1900" kern="1200"/>
        </a:p>
      </dsp:txBody>
      <dsp:txXfrm>
        <a:off x="4675280" y="2555012"/>
        <a:ext cx="196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A84F9-EBCA-4DAE-9BBB-EB5DB781653A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EABEEB-CB72-4B60-9AB7-5165F482562A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Toma de contacto con un framework</a:t>
          </a:r>
          <a:endParaRPr lang="en-US" sz="2600" kern="1200"/>
        </a:p>
      </dsp:txBody>
      <dsp:txXfrm>
        <a:off x="240806" y="2019646"/>
        <a:ext cx="2813250" cy="720000"/>
      </dsp:txXfrm>
    </dsp:sp>
    <dsp:sp modelId="{385A5027-0241-41B7-8151-F70541F8EE2B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57D34-53AB-4203-AA3C-E9113EC2098B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Utilidad y Sencillez de uso de Spring </a:t>
          </a:r>
          <a:endParaRPr lang="en-US" sz="2600" kern="1200"/>
        </a:p>
      </dsp:txBody>
      <dsp:txXfrm>
        <a:off x="3546375" y="2019646"/>
        <a:ext cx="2813250" cy="720000"/>
      </dsp:txXfrm>
    </dsp:sp>
    <dsp:sp modelId="{AAB55474-58A4-40F2-B5AA-C5C936F47BCE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FA1A7-7058-490E-9CC0-611DD6AEB787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Aprendizaje de una tecnología</a:t>
          </a:r>
          <a:endParaRPr lang="en-US" sz="2600" kern="1200"/>
        </a:p>
      </dsp:txBody>
      <dsp:txXfrm>
        <a:off x="6851943" y="2019646"/>
        <a:ext cx="2813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AFAE6-25CB-4248-80FF-EC212E50752D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58B2F-5FC0-48DB-A30A-F1ECD77F277C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Agrega formas de interactuar con bases de datos.</a:t>
          </a:r>
          <a:endParaRPr lang="en-US" sz="1900" kern="1200"/>
        </a:p>
      </dsp:txBody>
      <dsp:txXfrm>
        <a:off x="240806" y="2019646"/>
        <a:ext cx="2813250" cy="720000"/>
      </dsp:txXfrm>
    </dsp:sp>
    <dsp:sp modelId="{188D5C1D-C818-41A4-97E7-3BE3D002B2A2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B92A6-8133-4F01-AE23-B1FFA8DF02FA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Soporta bases de datos de Big Data o no relacionales.</a:t>
          </a:r>
          <a:endParaRPr lang="en-US" sz="1900" kern="1200"/>
        </a:p>
      </dsp:txBody>
      <dsp:txXfrm>
        <a:off x="3546375" y="2019646"/>
        <a:ext cx="2813250" cy="720000"/>
      </dsp:txXfrm>
    </dsp:sp>
    <dsp:sp modelId="{2AA4EDA7-8EE4-4452-B1EE-FAF6E343A50B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E0DB-EE0D-45A4-AF6A-A8BCEFC2BB7C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Simplifica la manipulación de datos con repositorios y JPA.</a:t>
          </a:r>
          <a:endParaRPr lang="en-US" sz="1900" kern="1200"/>
        </a:p>
      </dsp:txBody>
      <dsp:txXfrm>
        <a:off x="6851943" y="2019646"/>
        <a:ext cx="2813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B459D-8038-4E41-B76F-B550B89E9BEF}">
      <dsp:nvSpPr>
        <dsp:cNvPr id="0" name=""/>
        <dsp:cNvSpPr/>
      </dsp:nvSpPr>
      <dsp:spPr>
        <a:xfrm>
          <a:off x="1442998" y="56040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4985F-6243-4E38-A330-92050E8FF32D}">
      <dsp:nvSpPr>
        <dsp:cNvPr id="0" name=""/>
        <dsp:cNvSpPr/>
      </dsp:nvSpPr>
      <dsp:spPr>
        <a:xfrm>
          <a:off x="254998" y="297461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Manejo de peticiones web.</a:t>
          </a:r>
          <a:endParaRPr lang="en-US" sz="2600" kern="1200" dirty="0"/>
        </a:p>
      </dsp:txBody>
      <dsp:txXfrm>
        <a:off x="254998" y="2974618"/>
        <a:ext cx="4320000" cy="720000"/>
      </dsp:txXfrm>
    </dsp:sp>
    <dsp:sp modelId="{12D7D07C-1E4B-47B4-97FB-B6BE76239C2E}">
      <dsp:nvSpPr>
        <dsp:cNvPr id="0" name=""/>
        <dsp:cNvSpPr/>
      </dsp:nvSpPr>
      <dsp:spPr>
        <a:xfrm>
          <a:off x="6518998" y="56040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54BE9-6FAB-4863-B38F-3FFD036D87E4}">
      <dsp:nvSpPr>
        <dsp:cNvPr id="0" name=""/>
        <dsp:cNvSpPr/>
      </dsp:nvSpPr>
      <dsp:spPr>
        <a:xfrm>
          <a:off x="5330998" y="297461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Simplificación a Modelos, Vistas y Controladores</a:t>
          </a:r>
          <a:endParaRPr lang="en-US" sz="2600" kern="1200"/>
        </a:p>
      </dsp:txBody>
      <dsp:txXfrm>
        <a:off x="5330998" y="2974618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749D3-8E96-4A06-B8AB-8D0229246D2B}">
      <dsp:nvSpPr>
        <dsp:cNvPr id="0" name=""/>
        <dsp:cNvSpPr/>
      </dsp:nvSpPr>
      <dsp:spPr>
        <a:xfrm flipV="1">
          <a:off x="1486755" y="1116507"/>
          <a:ext cx="58738" cy="3005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495B0-FB23-42A0-9717-3C8B60C9022B}">
      <dsp:nvSpPr>
        <dsp:cNvPr id="0" name=""/>
        <dsp:cNvSpPr/>
      </dsp:nvSpPr>
      <dsp:spPr>
        <a:xfrm>
          <a:off x="1032822" y="498302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56DF-84BE-4C00-A140-5B2E9E802549}">
      <dsp:nvSpPr>
        <dsp:cNvPr id="0" name=""/>
        <dsp:cNvSpPr/>
      </dsp:nvSpPr>
      <dsp:spPr>
        <a:xfrm>
          <a:off x="53625" y="1803062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/>
            <a:t>Incrementa la modularidad separando aspectos comunes</a:t>
          </a:r>
          <a:endParaRPr lang="en-US" sz="1700" kern="1200" dirty="0"/>
        </a:p>
      </dsp:txBody>
      <dsp:txXfrm>
        <a:off x="53625" y="1803062"/>
        <a:ext cx="2925000" cy="720000"/>
      </dsp:txXfrm>
    </dsp:sp>
    <dsp:sp modelId="{A488FA46-F095-4AF7-A6F0-6AB9AA69D5E9}">
      <dsp:nvSpPr>
        <dsp:cNvPr id="0" name=""/>
        <dsp:cNvSpPr/>
      </dsp:nvSpPr>
      <dsp:spPr>
        <a:xfrm rot="3497030">
          <a:off x="5099058" y="1239150"/>
          <a:ext cx="187310" cy="933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D2756-7475-4B18-93D1-0BCAFF3E1784}">
      <dsp:nvSpPr>
        <dsp:cNvPr id="0" name=""/>
        <dsp:cNvSpPr/>
      </dsp:nvSpPr>
      <dsp:spPr>
        <a:xfrm>
          <a:off x="4441125" y="4983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7B07A-BFB2-4477-9B24-C265EA1F6F13}">
      <dsp:nvSpPr>
        <dsp:cNvPr id="0" name=""/>
        <dsp:cNvSpPr/>
      </dsp:nvSpPr>
      <dsp:spPr>
        <a:xfrm>
          <a:off x="3490500" y="21912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Separación de código redundante.</a:t>
          </a:r>
          <a:endParaRPr lang="en-US" sz="1700" kern="1200"/>
        </a:p>
      </dsp:txBody>
      <dsp:txXfrm>
        <a:off x="3490500" y="2191235"/>
        <a:ext cx="2925000" cy="720000"/>
      </dsp:txXfrm>
    </dsp:sp>
    <dsp:sp modelId="{3A2CC49D-8E05-4751-AB7B-F4EFA8536ADE}">
      <dsp:nvSpPr>
        <dsp:cNvPr id="0" name=""/>
        <dsp:cNvSpPr/>
      </dsp:nvSpPr>
      <dsp:spPr>
        <a:xfrm>
          <a:off x="8062786" y="1316889"/>
          <a:ext cx="158869" cy="457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344C7-81FA-410F-9DB2-2EEC1DBFCFB4}">
      <dsp:nvSpPr>
        <dsp:cNvPr id="0" name=""/>
        <dsp:cNvSpPr/>
      </dsp:nvSpPr>
      <dsp:spPr>
        <a:xfrm>
          <a:off x="7744656" y="498305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CEB3A-6275-407D-BA30-72213303C928}">
      <dsp:nvSpPr>
        <dsp:cNvPr id="0" name=""/>
        <dsp:cNvSpPr/>
      </dsp:nvSpPr>
      <dsp:spPr>
        <a:xfrm>
          <a:off x="6927375" y="219123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Código limpio y de mayor calidad.</a:t>
          </a:r>
          <a:endParaRPr lang="en-US" sz="1700" kern="1200"/>
        </a:p>
      </dsp:txBody>
      <dsp:txXfrm>
        <a:off x="6927375" y="219123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CD41-3B9E-4BC8-9167-7665E5FD4161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3201E-6BFA-4BA2-89CF-49B20752FFEB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Cimientos para el resto de módulos</a:t>
          </a:r>
          <a:endParaRPr lang="en-US" sz="2300" kern="1200" dirty="0"/>
        </a:p>
      </dsp:txBody>
      <dsp:txXfrm>
        <a:off x="240806" y="2019646"/>
        <a:ext cx="2813250" cy="720000"/>
      </dsp:txXfrm>
    </dsp:sp>
    <dsp:sp modelId="{3881D308-C94D-471D-A65A-6D2CD02CC66D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B6274-838F-47DA-B17A-AA71F5BF9A44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Los Beans se almacenan en el Container</a:t>
          </a:r>
          <a:endParaRPr lang="en-US" sz="2300" kern="1200" dirty="0"/>
        </a:p>
      </dsp:txBody>
      <dsp:txXfrm>
        <a:off x="3546375" y="2019646"/>
        <a:ext cx="2813250" cy="720000"/>
      </dsp:txXfrm>
    </dsp:sp>
    <dsp:sp modelId="{3CA6704D-F562-4623-84BA-2EF3E66BD634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F23FC-68F7-4451-9F71-6B078C1D7B61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Permite la inyección de dependencias</a:t>
          </a:r>
          <a:endParaRPr lang="en-US" sz="2300" kern="1200" dirty="0"/>
        </a:p>
      </dsp:txBody>
      <dsp:txXfrm>
        <a:off x="6851943" y="2019646"/>
        <a:ext cx="2813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3CD41-3B9E-4BC8-9167-7665E5FD4161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3201E-6BFA-4BA2-89CF-49B20752FFEB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  <a:r>
            <a:rPr lang="en-US" sz="2600" kern="1200" baseline="0" dirty="0"/>
            <a:t> </a:t>
          </a:r>
          <a:r>
            <a:rPr lang="en-US" sz="2600" kern="1200" baseline="0" dirty="0" err="1"/>
            <a:t>unitarios</a:t>
          </a:r>
          <a:r>
            <a:rPr lang="en-US" sz="2600" kern="1200" baseline="0" dirty="0"/>
            <a:t> e </a:t>
          </a:r>
          <a:r>
            <a:rPr lang="en-US" sz="2600" kern="1200" baseline="0" dirty="0" err="1"/>
            <a:t>integración</a:t>
          </a:r>
          <a:endParaRPr lang="en-US" sz="2600" kern="1200" dirty="0"/>
        </a:p>
      </dsp:txBody>
      <dsp:txXfrm>
        <a:off x="240806" y="2019646"/>
        <a:ext cx="2813250" cy="720000"/>
      </dsp:txXfrm>
    </dsp:sp>
    <dsp:sp modelId="{3881D308-C94D-471D-A65A-6D2CD02CC66D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8B6274-838F-47DA-B17A-AA71F5BF9A44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Mocks</a:t>
          </a:r>
          <a:endParaRPr lang="en-US" sz="2600" kern="1200" dirty="0"/>
        </a:p>
      </dsp:txBody>
      <dsp:txXfrm>
        <a:off x="3546375" y="2019646"/>
        <a:ext cx="2813250" cy="720000"/>
      </dsp:txXfrm>
    </dsp:sp>
    <dsp:sp modelId="{3CA6704D-F562-4623-84BA-2EF3E66BD634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F23FC-68F7-4451-9F71-6B078C1D7B61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JUnit</a:t>
          </a:r>
          <a:endParaRPr lang="en-US" sz="2600" kern="1200" dirty="0"/>
        </a:p>
      </dsp:txBody>
      <dsp:txXfrm>
        <a:off x="6851943" y="2019646"/>
        <a:ext cx="2813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D1AD6-0706-484F-B467-AFED979A3227}">
      <dsp:nvSpPr>
        <dsp:cNvPr id="0" name=""/>
        <dsp:cNvSpPr/>
      </dsp:nvSpPr>
      <dsp:spPr>
        <a:xfrm>
          <a:off x="1014450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499B4-2D81-4A56-AD9B-7926389D6323}">
      <dsp:nvSpPr>
        <dsp:cNvPr id="0" name=""/>
        <dsp:cNvSpPr/>
      </dsp:nvSpPr>
      <dsp:spPr>
        <a:xfrm>
          <a:off x="240806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Integración de los componentes de Spring</a:t>
          </a:r>
          <a:endParaRPr lang="en-US" sz="2300" kern="1200"/>
        </a:p>
      </dsp:txBody>
      <dsp:txXfrm>
        <a:off x="240806" y="2019646"/>
        <a:ext cx="2813250" cy="720000"/>
      </dsp:txXfrm>
    </dsp:sp>
    <dsp:sp modelId="{021B3EC6-4CDE-4BAF-9668-C9C0FE3E8723}">
      <dsp:nvSpPr>
        <dsp:cNvPr id="0" name=""/>
        <dsp:cNvSpPr/>
      </dsp:nvSpPr>
      <dsp:spPr>
        <a:xfrm>
          <a:off x="4320018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186C-B76E-414C-9EB4-D55195FD6D74}">
      <dsp:nvSpPr>
        <dsp:cNvPr id="0" name=""/>
        <dsp:cNvSpPr/>
      </dsp:nvSpPr>
      <dsp:spPr>
        <a:xfrm>
          <a:off x="3546375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Autoconfiguración</a:t>
          </a:r>
          <a:endParaRPr lang="en-US" sz="2300" kern="1200"/>
        </a:p>
      </dsp:txBody>
      <dsp:txXfrm>
        <a:off x="3546375" y="2019646"/>
        <a:ext cx="2813250" cy="720000"/>
      </dsp:txXfrm>
    </dsp:sp>
    <dsp:sp modelId="{EF6FC2D5-FB55-495E-8273-8C9ACE8AE2DB}">
      <dsp:nvSpPr>
        <dsp:cNvPr id="0" name=""/>
        <dsp:cNvSpPr/>
      </dsp:nvSpPr>
      <dsp:spPr>
        <a:xfrm>
          <a:off x="7625587" y="403074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830E9-D4BD-4E7E-A68E-A521F1FEF799}">
      <dsp:nvSpPr>
        <dsp:cNvPr id="0" name=""/>
        <dsp:cNvSpPr/>
      </dsp:nvSpPr>
      <dsp:spPr>
        <a:xfrm>
          <a:off x="6851943" y="2019646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Decisiones sugeridas</a:t>
          </a:r>
          <a:endParaRPr lang="en-US" sz="2300" kern="1200"/>
        </a:p>
      </dsp:txBody>
      <dsp:txXfrm>
        <a:off x="6851943" y="2019646"/>
        <a:ext cx="2813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9E64D-CA22-4686-99ED-903B182B1917}">
      <dsp:nvSpPr>
        <dsp:cNvPr id="0" name=""/>
        <dsp:cNvSpPr/>
      </dsp:nvSpPr>
      <dsp:spPr>
        <a:xfrm>
          <a:off x="0" y="462335"/>
          <a:ext cx="990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47EFD-1561-45C4-9A2E-951944929318}">
      <dsp:nvSpPr>
        <dsp:cNvPr id="0" name=""/>
        <dsp:cNvSpPr/>
      </dsp:nvSpPr>
      <dsp:spPr>
        <a:xfrm>
          <a:off x="495300" y="4775"/>
          <a:ext cx="6934200" cy="9151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Inversión de Control</a:t>
          </a:r>
          <a:endParaRPr lang="en-US" sz="3100" kern="1200"/>
        </a:p>
      </dsp:txBody>
      <dsp:txXfrm>
        <a:off x="539972" y="49447"/>
        <a:ext cx="6844856" cy="825776"/>
      </dsp:txXfrm>
    </dsp:sp>
    <dsp:sp modelId="{436B603B-82E5-4C1C-A4CF-A16EAABEDA31}">
      <dsp:nvSpPr>
        <dsp:cNvPr id="0" name=""/>
        <dsp:cNvSpPr/>
      </dsp:nvSpPr>
      <dsp:spPr>
        <a:xfrm>
          <a:off x="0" y="1868495"/>
          <a:ext cx="9906000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645668" rIns="768816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100" kern="1200"/>
            <a:t>Inyección de Dependencias</a:t>
          </a:r>
          <a:endParaRPr lang="en-US" sz="3100" kern="1200"/>
        </a:p>
      </dsp:txBody>
      <dsp:txXfrm>
        <a:off x="0" y="1868495"/>
        <a:ext cx="9906000" cy="1269450"/>
      </dsp:txXfrm>
    </dsp:sp>
    <dsp:sp modelId="{B89A84A4-5049-48F3-BF35-EAFB9DEC8B28}">
      <dsp:nvSpPr>
        <dsp:cNvPr id="0" name=""/>
        <dsp:cNvSpPr/>
      </dsp:nvSpPr>
      <dsp:spPr>
        <a:xfrm>
          <a:off x="495300" y="1410935"/>
          <a:ext cx="6934200" cy="9151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Inversión de dependencias</a:t>
          </a:r>
          <a:endParaRPr lang="en-US" sz="3100" kern="1200"/>
        </a:p>
      </dsp:txBody>
      <dsp:txXfrm>
        <a:off x="539972" y="1455607"/>
        <a:ext cx="6844856" cy="82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B603B-82E5-4C1C-A4CF-A16EAABEDA31}">
      <dsp:nvSpPr>
        <dsp:cNvPr id="0" name=""/>
        <dsp:cNvSpPr/>
      </dsp:nvSpPr>
      <dsp:spPr>
        <a:xfrm>
          <a:off x="0" y="428164"/>
          <a:ext cx="9906000" cy="29099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520700" rIns="76881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 err="1"/>
            <a:t>Singleton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Prototype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Request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/>
            <a:t>Session</a:t>
          </a:r>
          <a:endParaRPr lang="es-E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500" kern="1200" dirty="0" err="1"/>
            <a:t>GlobalSession</a:t>
          </a:r>
          <a:endParaRPr lang="es-ES" sz="2500" kern="1200" dirty="0"/>
        </a:p>
      </dsp:txBody>
      <dsp:txXfrm>
        <a:off x="0" y="428164"/>
        <a:ext cx="9906000" cy="2909921"/>
      </dsp:txXfrm>
    </dsp:sp>
    <dsp:sp modelId="{B89A84A4-5049-48F3-BF35-EAFB9DEC8B28}">
      <dsp:nvSpPr>
        <dsp:cNvPr id="0" name=""/>
        <dsp:cNvSpPr/>
      </dsp:nvSpPr>
      <dsp:spPr>
        <a:xfrm>
          <a:off x="483724" y="73525"/>
          <a:ext cx="6934200" cy="7380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Bean </a:t>
          </a:r>
          <a:r>
            <a:rPr lang="es-ES" sz="2500" kern="1200" dirty="0" err="1"/>
            <a:t>Scopes</a:t>
          </a:r>
          <a:endParaRPr lang="en-US" sz="2500" kern="1200" dirty="0"/>
        </a:p>
      </dsp:txBody>
      <dsp:txXfrm>
        <a:off x="519750" y="109551"/>
        <a:ext cx="68621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5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0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54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78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5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72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358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12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15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2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8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5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2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7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53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4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A148-5C46-406A-BD15-B105E993921B}" type="datetimeFigureOut">
              <a:rPr lang="es-ES" smtClean="0"/>
              <a:t>22/07/2019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3111-18AD-453E-8D1B-BB87207C13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22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s://es.m.wikipedia.org/wiki/Archivo:Tomcat-logo.sv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ckjava.com/spring/code-vi-du-spring-mvc-thymeleaf-hello-dung-xml-config.html/attachment/spring-mvc-thymeleaf" TargetMode="External"/><Relationship Id="rId12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11" Type="http://schemas.openxmlformats.org/officeDocument/2006/relationships/hyperlink" Target="https://www.slideshare.net/SpringCentral/spring-one2gx-2014widedatameetshypermedia" TargetMode="External"/><Relationship Id="rId5" Type="http://schemas.microsoft.com/office/2007/relationships/hdphoto" Target="../media/hdphoto2.wdp"/><Relationship Id="rId15" Type="http://schemas.openxmlformats.org/officeDocument/2006/relationships/hyperlink" Target="https://softwarerecs.stackexchange.com/questions/43246/sql-server-database-version-control" TargetMode="External"/><Relationship Id="rId10" Type="http://schemas.openxmlformats.org/officeDocument/2006/relationships/image" Target="../media/image57.jpg"/><Relationship Id="rId4" Type="http://schemas.openxmlformats.org/officeDocument/2006/relationships/image" Target="../media/image54.png"/><Relationship Id="rId9" Type="http://schemas.openxmlformats.org/officeDocument/2006/relationships/hyperlink" Target="https://stackjava.com/spring/annotation-requestmapping.html" TargetMode="External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71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7" name="Imagen 66">
            <a:extLst>
              <a:ext uri="{FF2B5EF4-FFF2-40B4-BE49-F238E27FC236}">
                <a16:creationId xmlns:a16="http://schemas.microsoft.com/office/drawing/2014/main" id="{3DECEAF4-5877-46C7-887A-71FDD74B06B8}"/>
              </a:ext>
            </a:extLst>
          </p:cNvPr>
          <p:cNvPicPr/>
          <p:nvPr/>
        </p:nvPicPr>
        <p:blipFill rotWithShape="1"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0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06" name="Group 75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7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751D1D-5E77-48DF-9713-C5301A1DB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br>
              <a:rPr lang="es-ES" sz="3000"/>
            </a:br>
            <a:r>
              <a:rPr lang="es-ES" sz="3000"/>
              <a:t> Desarrollo con el Framework Spring de la aplicación </a:t>
            </a:r>
            <a:r>
              <a:rPr lang="es-ES" sz="3000" err="1"/>
              <a:t>statGambler</a:t>
            </a:r>
            <a:r>
              <a:rPr lang="es-ES" sz="3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83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4AC48-ACAB-49A1-BFFB-20CEE52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Spring Boot</a:t>
            </a:r>
            <a:endParaRPr lang="es-ES" dirty="0"/>
          </a:p>
        </p:txBody>
      </p:sp>
      <p:graphicFrame>
        <p:nvGraphicFramePr>
          <p:cNvPr id="103" name="Marcador de contenido 2">
            <a:extLst>
              <a:ext uri="{FF2B5EF4-FFF2-40B4-BE49-F238E27FC236}">
                <a16:creationId xmlns:a16="http://schemas.microsoft.com/office/drawing/2014/main" id="{C42125EA-F4F9-4135-AB99-6D4D722B4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3015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7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Patrones implementados por spring</a:t>
            </a: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6955E9F2-7504-4800-9602-2BFF29BB7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15784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13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669212" cy="1478570"/>
          </a:xfrm>
        </p:spPr>
        <p:txBody>
          <a:bodyPr>
            <a:normAutofit/>
          </a:bodyPr>
          <a:lstStyle/>
          <a:p>
            <a:r>
              <a:rPr lang="es-ES" sz="3200" dirty="0"/>
              <a:t>Patrones implementados por </a:t>
            </a:r>
            <a:r>
              <a:rPr lang="es-ES" sz="3200" dirty="0" err="1"/>
              <a:t>spring</a:t>
            </a:r>
            <a:endParaRPr lang="es-E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9059A80B-7DC3-4E21-9B3E-D45444DEB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314279"/>
              </p:ext>
            </p:extLst>
          </p:nvPr>
        </p:nvGraphicFramePr>
        <p:xfrm>
          <a:off x="1228725" y="2366963"/>
          <a:ext cx="9906000" cy="339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2639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9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4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F4002-908B-49B6-A65F-278944A3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Aplicación práctica</a:t>
            </a:r>
          </a:p>
        </p:txBody>
      </p:sp>
    </p:spTree>
    <p:extLst>
      <p:ext uri="{BB962C8B-B14F-4D97-AF65-F5344CB8AC3E}">
        <p14:creationId xmlns:p14="http://schemas.microsoft.com/office/powerpoint/2010/main" val="224588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87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2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Aplicación Práctica - Descripción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3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7" name="Group 13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2" y="412034"/>
            <a:ext cx="9424988" cy="716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Casos</a:t>
            </a:r>
            <a:r>
              <a:rPr lang="en-US" sz="4400" dirty="0"/>
              <a:t> de </a:t>
            </a:r>
            <a:r>
              <a:rPr lang="en-US" sz="4400" dirty="0" err="1"/>
              <a:t>uso</a:t>
            </a:r>
            <a:endParaRPr lang="en-US" sz="44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01BABA79-43B9-4CA5-AE8D-F929BE9AA2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7050" y="1166813"/>
            <a:ext cx="8412163" cy="5541962"/>
            <a:chOff x="1132" y="735"/>
            <a:chExt cx="5299" cy="3491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50A75EC9-EED2-4293-B288-E6C63D5FF66A}"/>
                </a:ext>
              </a:extLst>
            </p:cNvPr>
            <p:cNvSpPr>
              <a:spLocks noChangeAspect="1" noTextEdit="1"/>
            </p:cNvSpPr>
            <p:nvPr/>
          </p:nvSpPr>
          <p:spPr bwMode="auto">
            <a:xfrm>
              <a:off x="1132" y="735"/>
              <a:ext cx="5299" cy="3491"/>
            </a:xfrm>
            <a:prstGeom prst="rect">
              <a:avLst/>
            </a:prstGeom>
            <a:noFill/>
            <a:ln w="19050" cap="sq" cmpd="sng" algn="ctr">
              <a:solidFill>
                <a:srgbClr val="B4FFFF">
                  <a:alpha val="59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38100" dir="5400000" algn="t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ED0D4C41-C9B8-42E3-A89D-2FE231562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" y="735"/>
              <a:ext cx="5304" cy="3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195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4" name="Group 31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95484"/>
            <a:ext cx="11458575" cy="9078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 err="1"/>
              <a:t>Estructura</a:t>
            </a:r>
            <a:r>
              <a:rPr lang="en-US" sz="4100" dirty="0"/>
              <a:t> de la </a:t>
            </a:r>
            <a:r>
              <a:rPr lang="en-US" sz="4100" dirty="0" err="1"/>
              <a:t>aplicación</a:t>
            </a:r>
            <a:endParaRPr lang="en-US" sz="41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46A973F-7E9D-47E4-9BBE-55CF2671B8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763" y="1119188"/>
            <a:ext cx="11434762" cy="5445125"/>
            <a:chOff x="243" y="705"/>
            <a:chExt cx="7203" cy="3430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1976FB3A-18B7-4F78-898E-A27228329D44}"/>
                </a:ext>
              </a:extLst>
            </p:cNvPr>
            <p:cNvSpPr>
              <a:spLocks noChangeAspect="1" noTextEdit="1"/>
            </p:cNvSpPr>
            <p:nvPr/>
          </p:nvSpPr>
          <p:spPr bwMode="auto">
            <a:xfrm>
              <a:off x="243" y="705"/>
              <a:ext cx="7203" cy="3430"/>
            </a:xfrm>
            <a:prstGeom prst="rect">
              <a:avLst/>
            </a:prstGeom>
            <a:noFill/>
            <a:ln w="19050" cap="sq" cmpd="sng" algn="ctr">
              <a:solidFill>
                <a:srgbClr val="B4FFFF">
                  <a:alpha val="59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88900" dist="38100" dir="5400000" algn="t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FAFF8B14-8BF5-495F-AA02-FCC3F8C86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" y="705"/>
              <a:ext cx="7210" cy="3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82F457E-5473-47DB-B1BD-4A05BC8A0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75125"/>
          <a:stretch/>
        </p:blipFill>
        <p:spPr>
          <a:xfrm>
            <a:off x="1581150" y="5701271"/>
            <a:ext cx="2352675" cy="585229"/>
          </a:xfrm>
          <a:prstGeom prst="rect">
            <a:avLst/>
          </a:prstGeom>
        </p:spPr>
      </p:pic>
      <p:pic>
        <p:nvPicPr>
          <p:cNvPr id="10" name="Imagen 9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EFBA3E9B-B4BF-4C48-AD31-7F78721FA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53247" y="4789548"/>
            <a:ext cx="814268" cy="814268"/>
          </a:xfrm>
          <a:prstGeom prst="rect">
            <a:avLst/>
          </a:prstGeom>
        </p:spPr>
      </p:pic>
      <p:pic>
        <p:nvPicPr>
          <p:cNvPr id="311" name="Imagen 310" descr="Imagen que contiene gráficos vectoriales&#10;&#10;Descripción generada automáticamente">
            <a:extLst>
              <a:ext uri="{FF2B5EF4-FFF2-40B4-BE49-F238E27FC236}">
                <a16:creationId xmlns:a16="http://schemas.microsoft.com/office/drawing/2014/main" id="{95B3C024-E7DD-4853-A428-5FA931D4E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72597" y="3087807"/>
            <a:ext cx="814268" cy="814268"/>
          </a:xfrm>
          <a:prstGeom prst="rect">
            <a:avLst/>
          </a:prstGeom>
        </p:spPr>
      </p:pic>
      <p:pic>
        <p:nvPicPr>
          <p:cNvPr id="17" name="Imagen 1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558E8F0-08E0-4CDE-A461-D7DF64585D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70140" t="67595" r="18886" b="5432"/>
          <a:stretch/>
        </p:blipFill>
        <p:spPr>
          <a:xfrm>
            <a:off x="9472552" y="5304427"/>
            <a:ext cx="719198" cy="994714"/>
          </a:xfrm>
          <a:prstGeom prst="rect">
            <a:avLst/>
          </a:prstGeom>
        </p:spPr>
      </p:pic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CB02FD25-77D1-4D4D-9A99-B08ED6F6D9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253751" y="2121694"/>
            <a:ext cx="817087" cy="54451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EBB0FAC-9997-403F-8C3E-F3244457D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587041" y="2271713"/>
            <a:ext cx="1062037" cy="8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1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95978-EB5B-47B5-8116-1D1ED52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913" y="488950"/>
            <a:ext cx="5181601" cy="64312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Diagrama de clases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1" name="Content Placeholder 10">
            <a:extLst>
              <a:ext uri="{FF2B5EF4-FFF2-40B4-BE49-F238E27FC236}">
                <a16:creationId xmlns:a16="http://schemas.microsoft.com/office/drawing/2014/main" id="{96DFE920-B147-4103-9D71-267AC9707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" y="1535021"/>
            <a:ext cx="11984207" cy="422443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540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95978-EB5B-47B5-8116-1D1ED52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946" y="1215496"/>
            <a:ext cx="414258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Aplicación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práctica</a:t>
            </a:r>
            <a:r>
              <a:rPr lang="en-US" sz="4400" dirty="0">
                <a:solidFill>
                  <a:srgbClr val="FFFFFF"/>
                </a:solidFill>
              </a:rPr>
              <a:t> -  </a:t>
            </a:r>
            <a:r>
              <a:rPr lang="en-US" sz="4400" dirty="0" err="1"/>
              <a:t>Diagrama</a:t>
            </a:r>
            <a:r>
              <a:rPr lang="en-US" sz="4400" dirty="0"/>
              <a:t> de </a:t>
            </a:r>
            <a:r>
              <a:rPr lang="en-US" sz="4400" dirty="0" err="1"/>
              <a:t>Datos</a:t>
            </a:r>
            <a:endParaRPr lang="en-US" sz="4400" dirty="0"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CA06208-7289-4519-992C-6F3DFFED3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5820"/>
            <a:ext cx="5895975" cy="66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5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5978-EB5B-47B5-8116-1D1ED52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Conclusiones</a:t>
            </a:r>
          </a:p>
        </p:txBody>
      </p:sp>
      <p:graphicFrame>
        <p:nvGraphicFramePr>
          <p:cNvPr id="129" name="CuadroTexto 2">
            <a:extLst>
              <a:ext uri="{FF2B5EF4-FFF2-40B4-BE49-F238E27FC236}">
                <a16:creationId xmlns:a16="http://schemas.microsoft.com/office/drawing/2014/main" id="{5B1F247E-5A88-4EE3-978B-FF40A16C28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48620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3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" name="Rectangle 25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8" name="Group 25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2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Rectangle 28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1" name="Group 28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3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4BFC1-BF82-4A0F-BAE5-53A64404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Introducción – objetivos del proyecto</a:t>
            </a:r>
          </a:p>
        </p:txBody>
      </p:sp>
      <p:graphicFrame>
        <p:nvGraphicFramePr>
          <p:cNvPr id="333" name="CuadroTexto 2">
            <a:extLst>
              <a:ext uri="{FF2B5EF4-FFF2-40B4-BE49-F238E27FC236}">
                <a16:creationId xmlns:a16="http://schemas.microsoft.com/office/drawing/2014/main" id="{512B1EA7-14AD-43E5-A126-EF0C0154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4127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112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F95978-EB5B-47B5-8116-1D1ED52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¿</a:t>
            </a:r>
            <a:r>
              <a:rPr lang="en-US" sz="4400" dirty="0" err="1"/>
              <a:t>Preguntas</a:t>
            </a:r>
            <a:r>
              <a:rPr lang="en-US" sz="4400" dirty="0"/>
              <a:t>?</a:t>
            </a:r>
          </a:p>
        </p:txBody>
      </p:sp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CD7B28CD-CD19-4977-9073-04993839C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58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20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9E253-D62B-4EAD-B5F2-67FFF792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/>
              <a:t>Estudio</a:t>
            </a:r>
            <a:r>
              <a:rPr lang="en-US" sz="6000" dirty="0"/>
              <a:t> </a:t>
            </a:r>
            <a:r>
              <a:rPr lang="en-US" sz="6000" dirty="0" err="1"/>
              <a:t>teórico</a:t>
            </a:r>
            <a:r>
              <a:rPr lang="en-US" sz="6000" dirty="0"/>
              <a:t> De spring</a:t>
            </a:r>
          </a:p>
        </p:txBody>
      </p:sp>
    </p:spTree>
    <p:extLst>
      <p:ext uri="{BB962C8B-B14F-4D97-AF65-F5344CB8AC3E}">
        <p14:creationId xmlns:p14="http://schemas.microsoft.com/office/powerpoint/2010/main" val="3881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4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19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CAA37-B30D-4885-B0D0-B562B23B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Estudio Teórico – Familia Spring</a:t>
            </a:r>
          </a:p>
        </p:txBody>
      </p:sp>
      <p:sp useBgFill="1">
        <p:nvSpPr>
          <p:cNvPr id="22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Content Placeholder 3">
            <a:extLst>
              <a:ext uri="{FF2B5EF4-FFF2-40B4-BE49-F238E27FC236}">
                <a16:creationId xmlns:a16="http://schemas.microsoft.com/office/drawing/2014/main" id="{118230CD-43DE-4CFF-BBCE-B1C41ACA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06758"/>
            <a:ext cx="6112382" cy="42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7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21E58-7C3D-4DE8-A57C-50D375ED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Spring data</a:t>
            </a:r>
            <a:endParaRPr lang="es-ES" dirty="0"/>
          </a:p>
        </p:txBody>
      </p:sp>
      <p:graphicFrame>
        <p:nvGraphicFramePr>
          <p:cNvPr id="76" name="Marcador de contenido 2">
            <a:extLst>
              <a:ext uri="{FF2B5EF4-FFF2-40B4-BE49-F238E27FC236}">
                <a16:creationId xmlns:a16="http://schemas.microsoft.com/office/drawing/2014/main" id="{D1E2ED5E-8018-4986-BB38-5A4A225BA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44013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3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74F05-DCDA-447F-BBC2-12C5B8AD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/>
              <a:t>Spring web</a:t>
            </a:r>
            <a:endParaRPr lang="es-ES" dirty="0"/>
          </a:p>
        </p:txBody>
      </p:sp>
      <p:graphicFrame>
        <p:nvGraphicFramePr>
          <p:cNvPr id="91" name="Marcador de contenido 2">
            <a:extLst>
              <a:ext uri="{FF2B5EF4-FFF2-40B4-BE49-F238E27FC236}">
                <a16:creationId xmlns:a16="http://schemas.microsoft.com/office/drawing/2014/main" id="{85840060-5E33-4EBA-9C39-8444D0CC2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95280"/>
              </p:ext>
            </p:extLst>
          </p:nvPr>
        </p:nvGraphicFramePr>
        <p:xfrm>
          <a:off x="1141412" y="2097088"/>
          <a:ext cx="9905997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47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7020-E18E-467B-BB0B-B329D201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/>
              <a:t>Spring AOP</a:t>
            </a:r>
            <a:endParaRPr lang="es-ES" dirty="0"/>
          </a:p>
        </p:txBody>
      </p:sp>
      <p:graphicFrame>
        <p:nvGraphicFramePr>
          <p:cNvPr id="76" name="Marcador de contenido 2">
            <a:extLst>
              <a:ext uri="{FF2B5EF4-FFF2-40B4-BE49-F238E27FC236}">
                <a16:creationId xmlns:a16="http://schemas.microsoft.com/office/drawing/2014/main" id="{BA9D2F49-3A32-463D-AB9F-EA9CD7F6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04080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3F5AA-3838-4EE6-AD37-40C42AC1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Spring </a:t>
            </a:r>
            <a:r>
              <a:rPr lang="es-ES" dirty="0" err="1"/>
              <a:t>core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613D29-0606-492C-B2AB-9D9C4E515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26582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35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3F5AA-3838-4EE6-AD37-40C42AC1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Spring test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613D29-0606-492C-B2AB-9D9C4E515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51078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88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195</Words>
  <Application>Microsoft Office PowerPoint</Application>
  <PresentationFormat>Panorámica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  Desarrollo con el Framework Spring de la aplicación statGambler </vt:lpstr>
      <vt:lpstr>Introducción – objetivos del proyecto</vt:lpstr>
      <vt:lpstr>Estudio teórico De spring</vt:lpstr>
      <vt:lpstr>Estudio Teórico – Familia Spring</vt:lpstr>
      <vt:lpstr>Spring data</vt:lpstr>
      <vt:lpstr>Spring web</vt:lpstr>
      <vt:lpstr>Spring AOP</vt:lpstr>
      <vt:lpstr>Spring core</vt:lpstr>
      <vt:lpstr>Spring test</vt:lpstr>
      <vt:lpstr>Spring Boot</vt:lpstr>
      <vt:lpstr>Patrones implementados por spring</vt:lpstr>
      <vt:lpstr>Patrones implementados por spring</vt:lpstr>
      <vt:lpstr>Aplicación práctica</vt:lpstr>
      <vt:lpstr>Aplicación Práctica - Descripción</vt:lpstr>
      <vt:lpstr>Casos de uso</vt:lpstr>
      <vt:lpstr>Estructura de la aplicación</vt:lpstr>
      <vt:lpstr>Diagrama de clases</vt:lpstr>
      <vt:lpstr>Aplicación práctica -  Diagrama de Datos</vt:lpstr>
      <vt:lpstr>Conclusiones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Desarrollo con el Framework Spring de la aplicación statGambler </dc:title>
  <dc:creator>f.barcala@alumnos.upm.es</dc:creator>
  <cp:lastModifiedBy>f.barcala@alumnos.upm.es</cp:lastModifiedBy>
  <cp:revision>1</cp:revision>
  <dcterms:created xsi:type="dcterms:W3CDTF">2019-07-22T17:51:51Z</dcterms:created>
  <dcterms:modified xsi:type="dcterms:W3CDTF">2019-07-22T19:50:31Z</dcterms:modified>
</cp:coreProperties>
</file>