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5" name="Shape 4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o del título"/>
          <p:cNvSpPr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92" name="Nivel de texto 1…"/>
          <p:cNvSpPr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3" name="Número de diapositiva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Número de diapositiva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51"/>
          <p:cNvGrpSpPr/>
          <p:nvPr/>
        </p:nvGrpSpPr>
        <p:grpSpPr>
          <a:xfrm>
            <a:off x="-1" y="-1"/>
            <a:ext cx="2132102" cy="5143586"/>
            <a:chOff x="0" y="0"/>
            <a:chExt cx="2132100" cy="5143584"/>
          </a:xfrm>
        </p:grpSpPr>
        <p:sp>
          <p:nvSpPr>
            <p:cNvPr id="107" name="Shape 52"/>
            <p:cNvSpPr/>
            <p:nvPr/>
          </p:nvSpPr>
          <p:spPr>
            <a:xfrm>
              <a:off x="0" y="-1"/>
              <a:ext cx="1073101" cy="396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297"/>
                  </a:moveTo>
                  <a:lnTo>
                    <a:pt x="0" y="21464"/>
                  </a:lnTo>
                  <a:lnTo>
                    <a:pt x="4026" y="21600"/>
                  </a:lnTo>
                  <a:lnTo>
                    <a:pt x="21600" y="0"/>
                  </a:lnTo>
                  <a:lnTo>
                    <a:pt x="16424" y="0"/>
                  </a:lnTo>
                  <a:lnTo>
                    <a:pt x="0" y="20297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" name="Shape 53"/>
            <p:cNvSpPr/>
            <p:nvPr/>
          </p:nvSpPr>
          <p:spPr>
            <a:xfrm>
              <a:off x="0" y="-1"/>
              <a:ext cx="758701" cy="3468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370" y="0"/>
                  </a:lnTo>
                  <a:lnTo>
                    <a:pt x="0" y="1437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2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" name="Shape 54"/>
            <p:cNvSpPr/>
            <p:nvPr/>
          </p:nvSpPr>
          <p:spPr>
            <a:xfrm>
              <a:off x="0" y="4246959"/>
              <a:ext cx="906601" cy="8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44"/>
                  </a:lnTo>
                  <a:lnTo>
                    <a:pt x="20352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" name="Shape 55"/>
            <p:cNvSpPr/>
            <p:nvPr/>
          </p:nvSpPr>
          <p:spPr>
            <a:xfrm>
              <a:off x="0" y="3971925"/>
              <a:ext cx="1487401" cy="117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6"/>
                  </a:lnTo>
                  <a:lnTo>
                    <a:pt x="2077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" name="Shape 56"/>
            <p:cNvSpPr/>
            <p:nvPr/>
          </p:nvSpPr>
          <p:spPr>
            <a:xfrm>
              <a:off x="-1" y="3943350"/>
              <a:ext cx="2132101" cy="120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4"/>
                  </a:moveTo>
                  <a:lnTo>
                    <a:pt x="15070" y="21600"/>
                  </a:lnTo>
                  <a:lnTo>
                    <a:pt x="21600" y="21600"/>
                  </a:lnTo>
                  <a:lnTo>
                    <a:pt x="2026" y="450"/>
                  </a:lnTo>
                  <a:lnTo>
                    <a:pt x="0" y="0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118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" name="Shape 57"/>
            <p:cNvSpPr/>
            <p:nvPr/>
          </p:nvSpPr>
          <p:spPr>
            <a:xfrm>
              <a:off x="0" y="4018359"/>
              <a:ext cx="1377901" cy="11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388"/>
                  </a:moveTo>
                  <a:lnTo>
                    <a:pt x="14209" y="21600"/>
                  </a:lnTo>
                  <a:lnTo>
                    <a:pt x="21600" y="21600"/>
                  </a:lnTo>
                  <a:lnTo>
                    <a:pt x="0" y="0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rgbClr val="3F3F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4" name="Número de diapositiva"/>
          <p:cNvSpPr/>
          <p:nvPr>
            <p:ph type="sldNum" sz="quarter" idx="2"/>
          </p:nvPr>
        </p:nvSpPr>
        <p:spPr>
          <a:xfrm>
            <a:off x="8449415" y="4608452"/>
            <a:ext cx="237302" cy="2311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+ 1 colum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Shape 51"/>
          <p:cNvGrpSpPr/>
          <p:nvPr/>
        </p:nvGrpSpPr>
        <p:grpSpPr>
          <a:xfrm>
            <a:off x="-1" y="-1"/>
            <a:ext cx="2132102" cy="5143586"/>
            <a:chOff x="0" y="0"/>
            <a:chExt cx="2132100" cy="5143584"/>
          </a:xfrm>
        </p:grpSpPr>
        <p:sp>
          <p:nvSpPr>
            <p:cNvPr id="121" name="Shape 52"/>
            <p:cNvSpPr/>
            <p:nvPr/>
          </p:nvSpPr>
          <p:spPr>
            <a:xfrm>
              <a:off x="0" y="-1"/>
              <a:ext cx="1073101" cy="396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297"/>
                  </a:moveTo>
                  <a:lnTo>
                    <a:pt x="0" y="21464"/>
                  </a:lnTo>
                  <a:lnTo>
                    <a:pt x="4026" y="21600"/>
                  </a:lnTo>
                  <a:lnTo>
                    <a:pt x="21600" y="0"/>
                  </a:lnTo>
                  <a:lnTo>
                    <a:pt x="16424" y="0"/>
                  </a:lnTo>
                  <a:lnTo>
                    <a:pt x="0" y="20297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" name="Shape 53"/>
            <p:cNvSpPr/>
            <p:nvPr/>
          </p:nvSpPr>
          <p:spPr>
            <a:xfrm>
              <a:off x="0" y="-1"/>
              <a:ext cx="758701" cy="3468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370" y="0"/>
                  </a:lnTo>
                  <a:lnTo>
                    <a:pt x="0" y="1437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2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" name="Shape 54"/>
            <p:cNvSpPr/>
            <p:nvPr/>
          </p:nvSpPr>
          <p:spPr>
            <a:xfrm>
              <a:off x="0" y="4246959"/>
              <a:ext cx="906601" cy="8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44"/>
                  </a:lnTo>
                  <a:lnTo>
                    <a:pt x="20352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" name="Shape 55"/>
            <p:cNvSpPr/>
            <p:nvPr/>
          </p:nvSpPr>
          <p:spPr>
            <a:xfrm>
              <a:off x="0" y="3971925"/>
              <a:ext cx="1487401" cy="117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6"/>
                  </a:lnTo>
                  <a:lnTo>
                    <a:pt x="2077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" name="Shape 56"/>
            <p:cNvSpPr/>
            <p:nvPr/>
          </p:nvSpPr>
          <p:spPr>
            <a:xfrm>
              <a:off x="-1" y="3943350"/>
              <a:ext cx="2132101" cy="120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4"/>
                  </a:moveTo>
                  <a:lnTo>
                    <a:pt x="15070" y="21600"/>
                  </a:lnTo>
                  <a:lnTo>
                    <a:pt x="21600" y="21600"/>
                  </a:lnTo>
                  <a:lnTo>
                    <a:pt x="2026" y="450"/>
                  </a:lnTo>
                  <a:lnTo>
                    <a:pt x="0" y="0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118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" name="Shape 57"/>
            <p:cNvSpPr/>
            <p:nvPr/>
          </p:nvSpPr>
          <p:spPr>
            <a:xfrm>
              <a:off x="0" y="4018359"/>
              <a:ext cx="1377901" cy="11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388"/>
                  </a:moveTo>
                  <a:lnTo>
                    <a:pt x="14209" y="21600"/>
                  </a:lnTo>
                  <a:lnTo>
                    <a:pt x="21600" y="21600"/>
                  </a:lnTo>
                  <a:lnTo>
                    <a:pt x="0" y="0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rgbClr val="3F3F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8" name="Texto del título"/>
          <p:cNvSpPr/>
          <p:nvPr>
            <p:ph type="title"/>
          </p:nvPr>
        </p:nvSpPr>
        <p:spPr>
          <a:xfrm>
            <a:off x="1810199" y="557511"/>
            <a:ext cx="5523602" cy="477901"/>
          </a:xfrm>
          <a:prstGeom prst="rect">
            <a:avLst/>
          </a:prstGeom>
          <a:solidFill>
            <a:srgbClr val="222222"/>
          </a:solidFill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29" name="Nivel de texto 1…"/>
          <p:cNvSpPr/>
          <p:nvPr>
            <p:ph type="body" idx="1"/>
          </p:nvPr>
        </p:nvSpPr>
        <p:spPr>
          <a:xfrm>
            <a:off x="457200" y="1403306"/>
            <a:ext cx="8229600" cy="3522601"/>
          </a:xfrm>
          <a:prstGeom prst="rect">
            <a:avLst/>
          </a:prstGeom>
        </p:spPr>
        <p:txBody>
          <a:bodyPr/>
          <a:lstStyle>
            <a:lvl1pPr marL="330200" indent="-33020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Helvetica"/>
              <a:buChar char="◉"/>
              <a:defRPr sz="2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45720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Font typeface="Helvetica"/>
              <a:defRPr sz="2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91440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Font typeface="Helvetica"/>
              <a:defRPr sz="2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137160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Font typeface="Helvetica"/>
              <a:defRPr sz="2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182880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Font typeface="Helvetica"/>
              <a:defRPr sz="2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0" name="Número de diapositiva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iapositiva de títul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51"/>
          <p:cNvGrpSpPr/>
          <p:nvPr/>
        </p:nvGrpSpPr>
        <p:grpSpPr>
          <a:xfrm>
            <a:off x="-1" y="-1"/>
            <a:ext cx="2132102" cy="5143586"/>
            <a:chOff x="0" y="0"/>
            <a:chExt cx="2132100" cy="5143584"/>
          </a:xfrm>
        </p:grpSpPr>
        <p:sp>
          <p:nvSpPr>
            <p:cNvPr id="137" name="Shape 52"/>
            <p:cNvSpPr/>
            <p:nvPr/>
          </p:nvSpPr>
          <p:spPr>
            <a:xfrm>
              <a:off x="0" y="-1"/>
              <a:ext cx="1073101" cy="396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297"/>
                  </a:moveTo>
                  <a:lnTo>
                    <a:pt x="0" y="21464"/>
                  </a:lnTo>
                  <a:lnTo>
                    <a:pt x="4026" y="21600"/>
                  </a:lnTo>
                  <a:lnTo>
                    <a:pt x="21600" y="0"/>
                  </a:lnTo>
                  <a:lnTo>
                    <a:pt x="16424" y="0"/>
                  </a:lnTo>
                  <a:lnTo>
                    <a:pt x="0" y="20297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" name="Shape 53"/>
            <p:cNvSpPr/>
            <p:nvPr/>
          </p:nvSpPr>
          <p:spPr>
            <a:xfrm>
              <a:off x="0" y="-1"/>
              <a:ext cx="758701" cy="3468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370" y="0"/>
                  </a:lnTo>
                  <a:lnTo>
                    <a:pt x="0" y="1437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2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Shape 54"/>
            <p:cNvSpPr/>
            <p:nvPr/>
          </p:nvSpPr>
          <p:spPr>
            <a:xfrm>
              <a:off x="0" y="4246959"/>
              <a:ext cx="906601" cy="8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44"/>
                  </a:lnTo>
                  <a:lnTo>
                    <a:pt x="20352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Shape 55"/>
            <p:cNvSpPr/>
            <p:nvPr/>
          </p:nvSpPr>
          <p:spPr>
            <a:xfrm>
              <a:off x="0" y="3971925"/>
              <a:ext cx="1487401" cy="117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6"/>
                  </a:lnTo>
                  <a:lnTo>
                    <a:pt x="2077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Shape 56"/>
            <p:cNvSpPr/>
            <p:nvPr/>
          </p:nvSpPr>
          <p:spPr>
            <a:xfrm>
              <a:off x="-1" y="3943350"/>
              <a:ext cx="2132101" cy="120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4"/>
                  </a:moveTo>
                  <a:lnTo>
                    <a:pt x="15070" y="21600"/>
                  </a:lnTo>
                  <a:lnTo>
                    <a:pt x="21600" y="21600"/>
                  </a:lnTo>
                  <a:lnTo>
                    <a:pt x="2026" y="450"/>
                  </a:lnTo>
                  <a:lnTo>
                    <a:pt x="0" y="0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118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Shape 57"/>
            <p:cNvSpPr/>
            <p:nvPr/>
          </p:nvSpPr>
          <p:spPr>
            <a:xfrm>
              <a:off x="0" y="4018359"/>
              <a:ext cx="1377901" cy="11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388"/>
                  </a:moveTo>
                  <a:lnTo>
                    <a:pt x="14209" y="21600"/>
                  </a:lnTo>
                  <a:lnTo>
                    <a:pt x="21600" y="21600"/>
                  </a:lnTo>
                  <a:lnTo>
                    <a:pt x="0" y="0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rgbClr val="3F3F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0" name="Shape 71"/>
          <p:cNvGrpSpPr/>
          <p:nvPr/>
        </p:nvGrpSpPr>
        <p:grpSpPr>
          <a:xfrm>
            <a:off x="203199" y="-1"/>
            <a:ext cx="3778351" cy="5143529"/>
            <a:chOff x="0" y="0"/>
            <a:chExt cx="3778349" cy="5143528"/>
          </a:xfrm>
        </p:grpSpPr>
        <p:sp>
          <p:nvSpPr>
            <p:cNvPr id="144" name="Shape 72"/>
            <p:cNvSpPr/>
            <p:nvPr/>
          </p:nvSpPr>
          <p:spPr>
            <a:xfrm>
              <a:off x="438149" y="0"/>
              <a:ext cx="1365301" cy="2979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08"/>
                  </a:moveTo>
                  <a:lnTo>
                    <a:pt x="5726" y="21600"/>
                  </a:lnTo>
                  <a:lnTo>
                    <a:pt x="21600" y="0"/>
                  </a:lnTo>
                  <a:lnTo>
                    <a:pt x="15572" y="0"/>
                  </a:lnTo>
                  <a:lnTo>
                    <a:pt x="0" y="21108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Shape 73"/>
            <p:cNvSpPr/>
            <p:nvPr/>
          </p:nvSpPr>
          <p:spPr>
            <a:xfrm>
              <a:off x="0" y="-1"/>
              <a:ext cx="1336801" cy="2896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5443" y="0"/>
                  </a:lnTo>
                  <a:lnTo>
                    <a:pt x="0" y="21094"/>
                  </a:lnTo>
                  <a:lnTo>
                    <a:pt x="584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2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Shape 74"/>
            <p:cNvSpPr/>
            <p:nvPr/>
          </p:nvSpPr>
          <p:spPr>
            <a:xfrm>
              <a:off x="4761" y="2832496"/>
              <a:ext cx="1936802" cy="2310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644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Shape 75"/>
            <p:cNvSpPr/>
            <p:nvPr/>
          </p:nvSpPr>
          <p:spPr>
            <a:xfrm>
              <a:off x="442911" y="2914650"/>
              <a:ext cx="2373301" cy="2228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2083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B59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" name="Shape 76"/>
            <p:cNvSpPr/>
            <p:nvPr/>
          </p:nvSpPr>
          <p:spPr>
            <a:xfrm>
              <a:off x="438149" y="2911077"/>
              <a:ext cx="3340201" cy="2232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1" y="35"/>
                  </a:lnTo>
                  <a:lnTo>
                    <a:pt x="15379" y="21600"/>
                  </a:lnTo>
                  <a:lnTo>
                    <a:pt x="21600" y="21600"/>
                  </a:lnTo>
                  <a:lnTo>
                    <a:pt x="2341" y="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" name="Shape 77"/>
            <p:cNvSpPr/>
            <p:nvPr/>
          </p:nvSpPr>
          <p:spPr>
            <a:xfrm>
              <a:off x="0" y="2828925"/>
              <a:ext cx="2660701" cy="2314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3402" y="1233"/>
                  </a:lnTo>
                  <a:lnTo>
                    <a:pt x="2900" y="667"/>
                  </a:lnTo>
                  <a:lnTo>
                    <a:pt x="2938" y="667"/>
                  </a:lnTo>
                  <a:lnTo>
                    <a:pt x="3402" y="1233"/>
                  </a:lnTo>
                  <a:lnTo>
                    <a:pt x="3016" y="767"/>
                  </a:lnTo>
                  <a:lnTo>
                    <a:pt x="2938" y="633"/>
                  </a:lnTo>
                  <a:lnTo>
                    <a:pt x="2861" y="600"/>
                  </a:lnTo>
                  <a:lnTo>
                    <a:pt x="0" y="0"/>
                  </a:lnTo>
                  <a:lnTo>
                    <a:pt x="39" y="33"/>
                  </a:lnTo>
                  <a:lnTo>
                    <a:pt x="15762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3F3F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1" name="Texto del título"/>
          <p:cNvSpPr/>
          <p:nvPr>
            <p:ph type="title"/>
          </p:nvPr>
        </p:nvSpPr>
        <p:spPr>
          <a:xfrm>
            <a:off x="1739673" y="685800"/>
            <a:ext cx="6947101" cy="2616300"/>
          </a:xfrm>
          <a:prstGeom prst="rect">
            <a:avLst/>
          </a:prstGeom>
        </p:spPr>
        <p:txBody>
          <a:bodyPr anchor="b"/>
          <a:lstStyle>
            <a:lvl1pPr algn="r">
              <a:defRPr sz="5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52" name="Nivel de texto 1…"/>
          <p:cNvSpPr/>
          <p:nvPr>
            <p:ph type="body" sz="quarter" idx="1"/>
          </p:nvPr>
        </p:nvSpPr>
        <p:spPr>
          <a:xfrm>
            <a:off x="2924237" y="3301998"/>
            <a:ext cx="5762702" cy="1023301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r">
              <a:lnSpc>
                <a:spcPct val="10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r">
              <a:lnSpc>
                <a:spcPct val="10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r">
              <a:lnSpc>
                <a:spcPct val="10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r">
              <a:lnSpc>
                <a:spcPct val="10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3" name="Shape 83"/>
          <p:cNvSpPr/>
          <p:nvPr/>
        </p:nvSpPr>
        <p:spPr>
          <a:xfrm>
            <a:off x="203200" y="2828924"/>
            <a:ext cx="362097" cy="67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  <a:lnTo>
                  <a:pt x="21032" y="20463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9ABE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Shape 84"/>
          <p:cNvSpPr/>
          <p:nvPr/>
        </p:nvSpPr>
        <p:spPr>
          <a:xfrm>
            <a:off x="560387" y="2900361"/>
            <a:ext cx="61801" cy="6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1661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Número de diapositiva"/>
          <p:cNvSpPr/>
          <p:nvPr>
            <p:ph type="sldNum" sz="quarter" idx="2"/>
          </p:nvPr>
        </p:nvSpPr>
        <p:spPr>
          <a:xfrm>
            <a:off x="8449618" y="4609400"/>
            <a:ext cx="237302" cy="2311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objeto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Shape 51"/>
          <p:cNvGrpSpPr/>
          <p:nvPr/>
        </p:nvGrpSpPr>
        <p:grpSpPr>
          <a:xfrm>
            <a:off x="-1" y="-1"/>
            <a:ext cx="2132102" cy="5143586"/>
            <a:chOff x="0" y="0"/>
            <a:chExt cx="2132100" cy="5143584"/>
          </a:xfrm>
        </p:grpSpPr>
        <p:sp>
          <p:nvSpPr>
            <p:cNvPr id="162" name="Shape 52"/>
            <p:cNvSpPr/>
            <p:nvPr/>
          </p:nvSpPr>
          <p:spPr>
            <a:xfrm>
              <a:off x="0" y="-1"/>
              <a:ext cx="1073101" cy="396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297"/>
                  </a:moveTo>
                  <a:lnTo>
                    <a:pt x="0" y="21464"/>
                  </a:lnTo>
                  <a:lnTo>
                    <a:pt x="4026" y="21600"/>
                  </a:lnTo>
                  <a:lnTo>
                    <a:pt x="21600" y="0"/>
                  </a:lnTo>
                  <a:lnTo>
                    <a:pt x="16424" y="0"/>
                  </a:lnTo>
                  <a:lnTo>
                    <a:pt x="0" y="20297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Shape 53"/>
            <p:cNvSpPr/>
            <p:nvPr/>
          </p:nvSpPr>
          <p:spPr>
            <a:xfrm>
              <a:off x="0" y="-1"/>
              <a:ext cx="758701" cy="3468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370" y="0"/>
                  </a:lnTo>
                  <a:lnTo>
                    <a:pt x="0" y="1437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2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" name="Shape 54"/>
            <p:cNvSpPr/>
            <p:nvPr/>
          </p:nvSpPr>
          <p:spPr>
            <a:xfrm>
              <a:off x="0" y="4246959"/>
              <a:ext cx="906601" cy="8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44"/>
                  </a:lnTo>
                  <a:lnTo>
                    <a:pt x="20352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5" name="Shape 55"/>
            <p:cNvSpPr/>
            <p:nvPr/>
          </p:nvSpPr>
          <p:spPr>
            <a:xfrm>
              <a:off x="0" y="3971925"/>
              <a:ext cx="1487401" cy="117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6"/>
                  </a:lnTo>
                  <a:lnTo>
                    <a:pt x="2077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" name="Shape 56"/>
            <p:cNvSpPr/>
            <p:nvPr/>
          </p:nvSpPr>
          <p:spPr>
            <a:xfrm>
              <a:off x="-1" y="3943350"/>
              <a:ext cx="2132101" cy="120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4"/>
                  </a:moveTo>
                  <a:lnTo>
                    <a:pt x="15070" y="21600"/>
                  </a:lnTo>
                  <a:lnTo>
                    <a:pt x="21600" y="21600"/>
                  </a:lnTo>
                  <a:lnTo>
                    <a:pt x="2026" y="450"/>
                  </a:lnTo>
                  <a:lnTo>
                    <a:pt x="0" y="0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118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Shape 57"/>
            <p:cNvSpPr/>
            <p:nvPr/>
          </p:nvSpPr>
          <p:spPr>
            <a:xfrm>
              <a:off x="0" y="4018359"/>
              <a:ext cx="1377901" cy="11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388"/>
                  </a:moveTo>
                  <a:lnTo>
                    <a:pt x="14209" y="21600"/>
                  </a:lnTo>
                  <a:lnTo>
                    <a:pt x="21600" y="21600"/>
                  </a:lnTo>
                  <a:lnTo>
                    <a:pt x="0" y="0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rgbClr val="3F3F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9" name="Texto del título"/>
          <p:cNvSpPr/>
          <p:nvPr>
            <p:ph type="title"/>
          </p:nvPr>
        </p:nvSpPr>
        <p:spPr>
          <a:xfrm>
            <a:off x="982132" y="342900"/>
            <a:ext cx="7704602" cy="14859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70" name="Nivel de texto 1…"/>
          <p:cNvSpPr/>
          <p:nvPr>
            <p:ph type="body" idx="1"/>
          </p:nvPr>
        </p:nvSpPr>
        <p:spPr>
          <a:xfrm>
            <a:off x="982132" y="2000250"/>
            <a:ext cx="7704602" cy="2499600"/>
          </a:xfrm>
          <a:prstGeom prst="rect">
            <a:avLst/>
          </a:prstGeom>
        </p:spPr>
        <p:txBody>
          <a:bodyPr anchor="ctr"/>
          <a:lstStyle>
            <a:lvl1pPr marL="285750" indent="-64770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63269" indent="-121919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40154" indent="-160018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55114" indent="-36194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0639" indent="-72934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71" name="Número de diapositiva"/>
          <p:cNvSpPr/>
          <p:nvPr>
            <p:ph type="sldNum" sz="quarter" idx="2"/>
          </p:nvPr>
        </p:nvSpPr>
        <p:spPr>
          <a:xfrm>
            <a:off x="8449466" y="4602528"/>
            <a:ext cx="237302" cy="2311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cabezado de secció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Shape 51"/>
          <p:cNvGrpSpPr/>
          <p:nvPr/>
        </p:nvGrpSpPr>
        <p:grpSpPr>
          <a:xfrm>
            <a:off x="-1" y="-1"/>
            <a:ext cx="2132102" cy="5143586"/>
            <a:chOff x="0" y="0"/>
            <a:chExt cx="2132100" cy="5143584"/>
          </a:xfrm>
        </p:grpSpPr>
        <p:sp>
          <p:nvSpPr>
            <p:cNvPr id="178" name="Shape 52"/>
            <p:cNvSpPr/>
            <p:nvPr/>
          </p:nvSpPr>
          <p:spPr>
            <a:xfrm>
              <a:off x="0" y="-1"/>
              <a:ext cx="1073101" cy="396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297"/>
                  </a:moveTo>
                  <a:lnTo>
                    <a:pt x="0" y="21464"/>
                  </a:lnTo>
                  <a:lnTo>
                    <a:pt x="4026" y="21600"/>
                  </a:lnTo>
                  <a:lnTo>
                    <a:pt x="21600" y="0"/>
                  </a:lnTo>
                  <a:lnTo>
                    <a:pt x="16424" y="0"/>
                  </a:lnTo>
                  <a:lnTo>
                    <a:pt x="0" y="20297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Shape 53"/>
            <p:cNvSpPr/>
            <p:nvPr/>
          </p:nvSpPr>
          <p:spPr>
            <a:xfrm>
              <a:off x="0" y="-1"/>
              <a:ext cx="758701" cy="3468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370" y="0"/>
                  </a:lnTo>
                  <a:lnTo>
                    <a:pt x="0" y="1437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2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Shape 54"/>
            <p:cNvSpPr/>
            <p:nvPr/>
          </p:nvSpPr>
          <p:spPr>
            <a:xfrm>
              <a:off x="0" y="4246959"/>
              <a:ext cx="906601" cy="8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44"/>
                  </a:lnTo>
                  <a:lnTo>
                    <a:pt x="20352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Shape 55"/>
            <p:cNvSpPr/>
            <p:nvPr/>
          </p:nvSpPr>
          <p:spPr>
            <a:xfrm>
              <a:off x="0" y="3971925"/>
              <a:ext cx="1487401" cy="117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6"/>
                  </a:lnTo>
                  <a:lnTo>
                    <a:pt x="2077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Shape 56"/>
            <p:cNvSpPr/>
            <p:nvPr/>
          </p:nvSpPr>
          <p:spPr>
            <a:xfrm>
              <a:off x="-1" y="3943350"/>
              <a:ext cx="2132101" cy="120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4"/>
                  </a:moveTo>
                  <a:lnTo>
                    <a:pt x="15070" y="21600"/>
                  </a:lnTo>
                  <a:lnTo>
                    <a:pt x="21600" y="21600"/>
                  </a:lnTo>
                  <a:lnTo>
                    <a:pt x="2026" y="450"/>
                  </a:lnTo>
                  <a:lnTo>
                    <a:pt x="0" y="0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118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Shape 57"/>
            <p:cNvSpPr/>
            <p:nvPr/>
          </p:nvSpPr>
          <p:spPr>
            <a:xfrm>
              <a:off x="0" y="4018359"/>
              <a:ext cx="1377901" cy="11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388"/>
                  </a:moveTo>
                  <a:lnTo>
                    <a:pt x="14209" y="21600"/>
                  </a:lnTo>
                  <a:lnTo>
                    <a:pt x="21600" y="21600"/>
                  </a:lnTo>
                  <a:lnTo>
                    <a:pt x="0" y="0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rgbClr val="3F3F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5" name="Texto del título"/>
          <p:cNvSpPr/>
          <p:nvPr>
            <p:ph type="title"/>
          </p:nvPr>
        </p:nvSpPr>
        <p:spPr>
          <a:xfrm>
            <a:off x="1986994" y="2000248"/>
            <a:ext cx="6699901" cy="1770000"/>
          </a:xfrm>
          <a:prstGeom prst="rect">
            <a:avLst/>
          </a:prstGeom>
        </p:spPr>
        <p:txBody>
          <a:bodyPr anchor="b"/>
          <a:lstStyle>
            <a:lvl1pPr algn="r">
              <a:defRPr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86" name="Nivel de texto 1…"/>
          <p:cNvSpPr/>
          <p:nvPr>
            <p:ph type="body" sz="quarter" idx="1"/>
          </p:nvPr>
        </p:nvSpPr>
        <p:spPr>
          <a:xfrm>
            <a:off x="1986998" y="3770302"/>
            <a:ext cx="6699901" cy="645301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spcBef>
                <a:spcPts val="600"/>
              </a:spcBef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r">
              <a:lnSpc>
                <a:spcPct val="100000"/>
              </a:lnSpc>
              <a:spcBef>
                <a:spcPts val="600"/>
              </a:spcBef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r">
              <a:lnSpc>
                <a:spcPct val="100000"/>
              </a:lnSpc>
              <a:spcBef>
                <a:spcPts val="600"/>
              </a:spcBef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r">
              <a:lnSpc>
                <a:spcPct val="100000"/>
              </a:lnSpc>
              <a:spcBef>
                <a:spcPts val="600"/>
              </a:spcBef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r">
              <a:lnSpc>
                <a:spcPct val="100000"/>
              </a:lnSpc>
              <a:spcBef>
                <a:spcPts val="600"/>
              </a:spcBef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87" name="Número de diapositiva"/>
          <p:cNvSpPr/>
          <p:nvPr>
            <p:ph type="sldNum" sz="quarter" idx="2"/>
          </p:nvPr>
        </p:nvSpPr>
        <p:spPr>
          <a:xfrm>
            <a:off x="8449415" y="4608452"/>
            <a:ext cx="237302" cy="2311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os objeto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Shape 51"/>
          <p:cNvGrpSpPr/>
          <p:nvPr/>
        </p:nvGrpSpPr>
        <p:grpSpPr>
          <a:xfrm>
            <a:off x="-1" y="-1"/>
            <a:ext cx="2132102" cy="5143586"/>
            <a:chOff x="0" y="0"/>
            <a:chExt cx="2132100" cy="5143584"/>
          </a:xfrm>
        </p:grpSpPr>
        <p:sp>
          <p:nvSpPr>
            <p:cNvPr id="194" name="Shape 52"/>
            <p:cNvSpPr/>
            <p:nvPr/>
          </p:nvSpPr>
          <p:spPr>
            <a:xfrm>
              <a:off x="0" y="-1"/>
              <a:ext cx="1073101" cy="396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297"/>
                  </a:moveTo>
                  <a:lnTo>
                    <a:pt x="0" y="21464"/>
                  </a:lnTo>
                  <a:lnTo>
                    <a:pt x="4026" y="21600"/>
                  </a:lnTo>
                  <a:lnTo>
                    <a:pt x="21600" y="0"/>
                  </a:lnTo>
                  <a:lnTo>
                    <a:pt x="16424" y="0"/>
                  </a:lnTo>
                  <a:lnTo>
                    <a:pt x="0" y="20297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Shape 53"/>
            <p:cNvSpPr/>
            <p:nvPr/>
          </p:nvSpPr>
          <p:spPr>
            <a:xfrm>
              <a:off x="0" y="-1"/>
              <a:ext cx="758701" cy="3468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370" y="0"/>
                  </a:lnTo>
                  <a:lnTo>
                    <a:pt x="0" y="1437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2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Shape 54"/>
            <p:cNvSpPr/>
            <p:nvPr/>
          </p:nvSpPr>
          <p:spPr>
            <a:xfrm>
              <a:off x="0" y="4246959"/>
              <a:ext cx="906601" cy="8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44"/>
                  </a:lnTo>
                  <a:lnTo>
                    <a:pt x="20352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7" name="Shape 55"/>
            <p:cNvSpPr/>
            <p:nvPr/>
          </p:nvSpPr>
          <p:spPr>
            <a:xfrm>
              <a:off x="0" y="3971925"/>
              <a:ext cx="1487401" cy="117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6"/>
                  </a:lnTo>
                  <a:lnTo>
                    <a:pt x="2077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8" name="Shape 56"/>
            <p:cNvSpPr/>
            <p:nvPr/>
          </p:nvSpPr>
          <p:spPr>
            <a:xfrm>
              <a:off x="-1" y="3943350"/>
              <a:ext cx="2132101" cy="120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4"/>
                  </a:moveTo>
                  <a:lnTo>
                    <a:pt x="15070" y="21600"/>
                  </a:lnTo>
                  <a:lnTo>
                    <a:pt x="21600" y="21600"/>
                  </a:lnTo>
                  <a:lnTo>
                    <a:pt x="2026" y="450"/>
                  </a:lnTo>
                  <a:lnTo>
                    <a:pt x="0" y="0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118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9" name="Shape 57"/>
            <p:cNvSpPr/>
            <p:nvPr/>
          </p:nvSpPr>
          <p:spPr>
            <a:xfrm>
              <a:off x="0" y="4018359"/>
              <a:ext cx="1377901" cy="11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388"/>
                  </a:moveTo>
                  <a:lnTo>
                    <a:pt x="14209" y="21600"/>
                  </a:lnTo>
                  <a:lnTo>
                    <a:pt x="21600" y="21600"/>
                  </a:lnTo>
                  <a:lnTo>
                    <a:pt x="0" y="0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rgbClr val="3F3F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1" name="Texto del título"/>
          <p:cNvSpPr/>
          <p:nvPr>
            <p:ph type="title"/>
          </p:nvPr>
        </p:nvSpPr>
        <p:spPr>
          <a:xfrm>
            <a:off x="982132" y="514350"/>
            <a:ext cx="7704602" cy="1314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202" name="Nivel de texto 1…"/>
          <p:cNvSpPr/>
          <p:nvPr>
            <p:ph type="body" sz="half" idx="1"/>
          </p:nvPr>
        </p:nvSpPr>
        <p:spPr>
          <a:xfrm>
            <a:off x="982132" y="2000250"/>
            <a:ext cx="3739801" cy="2526601"/>
          </a:xfrm>
          <a:prstGeom prst="rect">
            <a:avLst/>
          </a:prstGeom>
        </p:spPr>
        <p:txBody>
          <a:bodyPr anchor="ctr"/>
          <a:lstStyle>
            <a:lvl1pPr marL="285750" indent="-120014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60253" indent="-155733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44962" indent="-201656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73530" indent="-91440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0729" indent="-91439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03" name="Shape 100"/>
          <p:cNvSpPr/>
          <p:nvPr>
            <p:ph type="body" sz="quarter" idx="13"/>
          </p:nvPr>
        </p:nvSpPr>
        <p:spPr>
          <a:xfrm>
            <a:off x="4946903" y="2000249"/>
            <a:ext cx="3739801" cy="2510102"/>
          </a:xfrm>
          <a:prstGeom prst="rect">
            <a:avLst/>
          </a:prstGeom>
        </p:spPr>
        <p:txBody>
          <a:bodyPr anchor="ctr"/>
          <a:lstStyle/>
          <a:p>
            <a:pPr marL="285750" indent="-120014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4" name="Número de diapositiva"/>
          <p:cNvSpPr/>
          <p:nvPr>
            <p:ph type="sldNum" sz="quarter" idx="2"/>
          </p:nvPr>
        </p:nvSpPr>
        <p:spPr>
          <a:xfrm>
            <a:off x="8449415" y="4608452"/>
            <a:ext cx="237302" cy="2311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ció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Shape 51"/>
          <p:cNvGrpSpPr/>
          <p:nvPr/>
        </p:nvGrpSpPr>
        <p:grpSpPr>
          <a:xfrm>
            <a:off x="-1" y="-1"/>
            <a:ext cx="2132102" cy="5143586"/>
            <a:chOff x="0" y="0"/>
            <a:chExt cx="2132100" cy="5143584"/>
          </a:xfrm>
        </p:grpSpPr>
        <p:sp>
          <p:nvSpPr>
            <p:cNvPr id="211" name="Shape 52"/>
            <p:cNvSpPr/>
            <p:nvPr/>
          </p:nvSpPr>
          <p:spPr>
            <a:xfrm>
              <a:off x="0" y="-1"/>
              <a:ext cx="1073101" cy="396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297"/>
                  </a:moveTo>
                  <a:lnTo>
                    <a:pt x="0" y="21464"/>
                  </a:lnTo>
                  <a:lnTo>
                    <a:pt x="4026" y="21600"/>
                  </a:lnTo>
                  <a:lnTo>
                    <a:pt x="21600" y="0"/>
                  </a:lnTo>
                  <a:lnTo>
                    <a:pt x="16424" y="0"/>
                  </a:lnTo>
                  <a:lnTo>
                    <a:pt x="0" y="20297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Shape 53"/>
            <p:cNvSpPr/>
            <p:nvPr/>
          </p:nvSpPr>
          <p:spPr>
            <a:xfrm>
              <a:off x="0" y="-1"/>
              <a:ext cx="758701" cy="3468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370" y="0"/>
                  </a:lnTo>
                  <a:lnTo>
                    <a:pt x="0" y="1437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2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Shape 54"/>
            <p:cNvSpPr/>
            <p:nvPr/>
          </p:nvSpPr>
          <p:spPr>
            <a:xfrm>
              <a:off x="0" y="4246959"/>
              <a:ext cx="906601" cy="8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44"/>
                  </a:lnTo>
                  <a:lnTo>
                    <a:pt x="20352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Shape 55"/>
            <p:cNvSpPr/>
            <p:nvPr/>
          </p:nvSpPr>
          <p:spPr>
            <a:xfrm>
              <a:off x="0" y="3971925"/>
              <a:ext cx="1487401" cy="117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6"/>
                  </a:lnTo>
                  <a:lnTo>
                    <a:pt x="2077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Shape 56"/>
            <p:cNvSpPr/>
            <p:nvPr/>
          </p:nvSpPr>
          <p:spPr>
            <a:xfrm>
              <a:off x="-1" y="3943350"/>
              <a:ext cx="2132101" cy="120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4"/>
                  </a:moveTo>
                  <a:lnTo>
                    <a:pt x="15070" y="21600"/>
                  </a:lnTo>
                  <a:lnTo>
                    <a:pt x="21600" y="21600"/>
                  </a:lnTo>
                  <a:lnTo>
                    <a:pt x="2026" y="450"/>
                  </a:lnTo>
                  <a:lnTo>
                    <a:pt x="0" y="0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118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Shape 57"/>
            <p:cNvSpPr/>
            <p:nvPr/>
          </p:nvSpPr>
          <p:spPr>
            <a:xfrm>
              <a:off x="0" y="4018359"/>
              <a:ext cx="1377901" cy="11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388"/>
                  </a:moveTo>
                  <a:lnTo>
                    <a:pt x="14209" y="21600"/>
                  </a:lnTo>
                  <a:lnTo>
                    <a:pt x="21600" y="21600"/>
                  </a:lnTo>
                  <a:lnTo>
                    <a:pt x="0" y="0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rgbClr val="3F3F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8" name="Texto del título"/>
          <p:cNvSpPr/>
          <p:nvPr>
            <p:ph type="title"/>
          </p:nvPr>
        </p:nvSpPr>
        <p:spPr>
          <a:xfrm>
            <a:off x="982132" y="342900"/>
            <a:ext cx="7704602" cy="14859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219" name="Nivel de texto 1…"/>
          <p:cNvSpPr/>
          <p:nvPr>
            <p:ph type="body" sz="quarter" idx="1"/>
          </p:nvPr>
        </p:nvSpPr>
        <p:spPr>
          <a:xfrm>
            <a:off x="1329479" y="1993899"/>
            <a:ext cx="3456301" cy="4323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spcBef>
                <a:spcPts val="600"/>
              </a:spcBef>
              <a:defRPr sz="2800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lnSpc>
                <a:spcPct val="100000"/>
              </a:lnSpc>
              <a:spcBef>
                <a:spcPts val="600"/>
              </a:spcBef>
              <a:defRPr sz="2800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lnSpc>
                <a:spcPct val="100000"/>
              </a:lnSpc>
              <a:spcBef>
                <a:spcPts val="600"/>
              </a:spcBef>
              <a:defRPr sz="2800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lnSpc>
                <a:spcPct val="100000"/>
              </a:lnSpc>
              <a:spcBef>
                <a:spcPts val="600"/>
              </a:spcBef>
              <a:defRPr sz="2800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lnSpc>
                <a:spcPct val="100000"/>
              </a:lnSpc>
              <a:spcBef>
                <a:spcPts val="600"/>
              </a:spcBef>
              <a:defRPr sz="2800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0" name="Shape 107"/>
          <p:cNvSpPr/>
          <p:nvPr>
            <p:ph type="body" sz="quarter" idx="13"/>
          </p:nvPr>
        </p:nvSpPr>
        <p:spPr>
          <a:xfrm>
            <a:off x="1113523" y="2501501"/>
            <a:ext cx="3672300" cy="1998898"/>
          </a:xfrm>
          <a:prstGeom prst="rect">
            <a:avLst/>
          </a:prstGeom>
        </p:spPr>
        <p:txBody>
          <a:bodyPr/>
          <a:lstStyle/>
          <a:p>
            <a:pPr marL="285750" indent="-120014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1" name="Shape 108"/>
          <p:cNvSpPr/>
          <p:nvPr>
            <p:ph type="body" sz="quarter" idx="14"/>
          </p:nvPr>
        </p:nvSpPr>
        <p:spPr>
          <a:xfrm>
            <a:off x="5161710" y="2000249"/>
            <a:ext cx="3467701" cy="432302"/>
          </a:xfrm>
          <a:prstGeom prst="rect">
            <a:avLst/>
          </a:prstGeom>
        </p:spPr>
        <p:txBody>
          <a:bodyPr anchor="b"/>
          <a:lstStyle/>
          <a:p>
            <a:pPr defTabSz="530351">
              <a:lnSpc>
                <a:spcPct val="100000"/>
              </a:lnSpc>
              <a:spcBef>
                <a:spcPts val="300"/>
              </a:spcBef>
              <a:defRPr sz="1624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" name="Shape 109"/>
          <p:cNvSpPr/>
          <p:nvPr>
            <p:ph type="body" sz="quarter" idx="15"/>
          </p:nvPr>
        </p:nvSpPr>
        <p:spPr>
          <a:xfrm>
            <a:off x="4957266" y="2501501"/>
            <a:ext cx="3672300" cy="1998898"/>
          </a:xfrm>
          <a:prstGeom prst="rect">
            <a:avLst/>
          </a:prstGeom>
        </p:spPr>
        <p:txBody>
          <a:bodyPr/>
          <a:lstStyle/>
          <a:p>
            <a:pPr marL="285750" indent="-120014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" name="Número de diapositiva"/>
          <p:cNvSpPr/>
          <p:nvPr>
            <p:ph type="sldNum" sz="quarter" idx="2"/>
          </p:nvPr>
        </p:nvSpPr>
        <p:spPr>
          <a:xfrm>
            <a:off x="8449415" y="4608452"/>
            <a:ext cx="237302" cy="2311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olo el títul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Shape 51"/>
          <p:cNvGrpSpPr/>
          <p:nvPr/>
        </p:nvGrpSpPr>
        <p:grpSpPr>
          <a:xfrm>
            <a:off x="-1" y="-1"/>
            <a:ext cx="2132102" cy="5143586"/>
            <a:chOff x="0" y="0"/>
            <a:chExt cx="2132100" cy="5143584"/>
          </a:xfrm>
        </p:grpSpPr>
        <p:sp>
          <p:nvSpPr>
            <p:cNvPr id="230" name="Shape 52"/>
            <p:cNvSpPr/>
            <p:nvPr/>
          </p:nvSpPr>
          <p:spPr>
            <a:xfrm>
              <a:off x="0" y="-1"/>
              <a:ext cx="1073101" cy="396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297"/>
                  </a:moveTo>
                  <a:lnTo>
                    <a:pt x="0" y="21464"/>
                  </a:lnTo>
                  <a:lnTo>
                    <a:pt x="4026" y="21600"/>
                  </a:lnTo>
                  <a:lnTo>
                    <a:pt x="21600" y="0"/>
                  </a:lnTo>
                  <a:lnTo>
                    <a:pt x="16424" y="0"/>
                  </a:lnTo>
                  <a:lnTo>
                    <a:pt x="0" y="20297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Shape 53"/>
            <p:cNvSpPr/>
            <p:nvPr/>
          </p:nvSpPr>
          <p:spPr>
            <a:xfrm>
              <a:off x="0" y="-1"/>
              <a:ext cx="758701" cy="3468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370" y="0"/>
                  </a:lnTo>
                  <a:lnTo>
                    <a:pt x="0" y="1437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2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Shape 54"/>
            <p:cNvSpPr/>
            <p:nvPr/>
          </p:nvSpPr>
          <p:spPr>
            <a:xfrm>
              <a:off x="0" y="4246959"/>
              <a:ext cx="906601" cy="8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44"/>
                  </a:lnTo>
                  <a:lnTo>
                    <a:pt x="20352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" name="Shape 55"/>
            <p:cNvSpPr/>
            <p:nvPr/>
          </p:nvSpPr>
          <p:spPr>
            <a:xfrm>
              <a:off x="0" y="3971925"/>
              <a:ext cx="1487401" cy="117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6"/>
                  </a:lnTo>
                  <a:lnTo>
                    <a:pt x="2077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Shape 56"/>
            <p:cNvSpPr/>
            <p:nvPr/>
          </p:nvSpPr>
          <p:spPr>
            <a:xfrm>
              <a:off x="-1" y="3943350"/>
              <a:ext cx="2132101" cy="120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4"/>
                  </a:moveTo>
                  <a:lnTo>
                    <a:pt x="15070" y="21600"/>
                  </a:lnTo>
                  <a:lnTo>
                    <a:pt x="21600" y="21600"/>
                  </a:lnTo>
                  <a:lnTo>
                    <a:pt x="2026" y="450"/>
                  </a:lnTo>
                  <a:lnTo>
                    <a:pt x="0" y="0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118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Shape 57"/>
            <p:cNvSpPr/>
            <p:nvPr/>
          </p:nvSpPr>
          <p:spPr>
            <a:xfrm>
              <a:off x="0" y="4018359"/>
              <a:ext cx="1377901" cy="11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388"/>
                  </a:moveTo>
                  <a:lnTo>
                    <a:pt x="14209" y="21600"/>
                  </a:lnTo>
                  <a:lnTo>
                    <a:pt x="21600" y="21600"/>
                  </a:lnTo>
                  <a:lnTo>
                    <a:pt x="0" y="0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rgbClr val="3F3F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7" name="Texto del título"/>
          <p:cNvSpPr/>
          <p:nvPr>
            <p:ph type="title"/>
          </p:nvPr>
        </p:nvSpPr>
        <p:spPr>
          <a:xfrm>
            <a:off x="982132" y="342900"/>
            <a:ext cx="7704602" cy="14859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238" name="Número de diapositiva"/>
          <p:cNvSpPr/>
          <p:nvPr>
            <p:ph type="sldNum" sz="quarter" idx="2"/>
          </p:nvPr>
        </p:nvSpPr>
        <p:spPr>
          <a:xfrm>
            <a:off x="8449415" y="4608452"/>
            <a:ext cx="237302" cy="2311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Texto del título</a:t>
            </a:r>
          </a:p>
        </p:txBody>
      </p:sp>
      <p:sp>
        <p:nvSpPr>
          <p:cNvPr id="21" name="Número de diapositiva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ido con títul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Shape 51"/>
          <p:cNvGrpSpPr/>
          <p:nvPr/>
        </p:nvGrpSpPr>
        <p:grpSpPr>
          <a:xfrm>
            <a:off x="-1" y="-1"/>
            <a:ext cx="2132102" cy="5143586"/>
            <a:chOff x="0" y="0"/>
            <a:chExt cx="2132100" cy="5143584"/>
          </a:xfrm>
        </p:grpSpPr>
        <p:sp>
          <p:nvSpPr>
            <p:cNvPr id="245" name="Shape 52"/>
            <p:cNvSpPr/>
            <p:nvPr/>
          </p:nvSpPr>
          <p:spPr>
            <a:xfrm>
              <a:off x="0" y="-1"/>
              <a:ext cx="1073101" cy="396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297"/>
                  </a:moveTo>
                  <a:lnTo>
                    <a:pt x="0" y="21464"/>
                  </a:lnTo>
                  <a:lnTo>
                    <a:pt x="4026" y="21600"/>
                  </a:lnTo>
                  <a:lnTo>
                    <a:pt x="21600" y="0"/>
                  </a:lnTo>
                  <a:lnTo>
                    <a:pt x="16424" y="0"/>
                  </a:lnTo>
                  <a:lnTo>
                    <a:pt x="0" y="20297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Shape 53"/>
            <p:cNvSpPr/>
            <p:nvPr/>
          </p:nvSpPr>
          <p:spPr>
            <a:xfrm>
              <a:off x="0" y="-1"/>
              <a:ext cx="758701" cy="3468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370" y="0"/>
                  </a:lnTo>
                  <a:lnTo>
                    <a:pt x="0" y="1437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2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7" name="Shape 54"/>
            <p:cNvSpPr/>
            <p:nvPr/>
          </p:nvSpPr>
          <p:spPr>
            <a:xfrm>
              <a:off x="0" y="4246959"/>
              <a:ext cx="906601" cy="8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44"/>
                  </a:lnTo>
                  <a:lnTo>
                    <a:pt x="20352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8" name="Shape 55"/>
            <p:cNvSpPr/>
            <p:nvPr/>
          </p:nvSpPr>
          <p:spPr>
            <a:xfrm>
              <a:off x="0" y="3971925"/>
              <a:ext cx="1487401" cy="117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6"/>
                  </a:lnTo>
                  <a:lnTo>
                    <a:pt x="2077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Shape 56"/>
            <p:cNvSpPr/>
            <p:nvPr/>
          </p:nvSpPr>
          <p:spPr>
            <a:xfrm>
              <a:off x="-1" y="3943350"/>
              <a:ext cx="2132101" cy="120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4"/>
                  </a:moveTo>
                  <a:lnTo>
                    <a:pt x="15070" y="21600"/>
                  </a:lnTo>
                  <a:lnTo>
                    <a:pt x="21600" y="21600"/>
                  </a:lnTo>
                  <a:lnTo>
                    <a:pt x="2026" y="450"/>
                  </a:lnTo>
                  <a:lnTo>
                    <a:pt x="0" y="0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118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Shape 57"/>
            <p:cNvSpPr/>
            <p:nvPr/>
          </p:nvSpPr>
          <p:spPr>
            <a:xfrm>
              <a:off x="0" y="4018359"/>
              <a:ext cx="1377901" cy="11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388"/>
                  </a:moveTo>
                  <a:lnTo>
                    <a:pt x="14209" y="21600"/>
                  </a:lnTo>
                  <a:lnTo>
                    <a:pt x="21600" y="21600"/>
                  </a:lnTo>
                  <a:lnTo>
                    <a:pt x="0" y="0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rgbClr val="3F3F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52" name="Texto del título"/>
          <p:cNvSpPr/>
          <p:nvPr>
            <p:ph type="title"/>
          </p:nvPr>
        </p:nvSpPr>
        <p:spPr>
          <a:xfrm>
            <a:off x="1113523" y="1200150"/>
            <a:ext cx="2662502" cy="1028700"/>
          </a:xfrm>
          <a:prstGeom prst="rect">
            <a:avLst/>
          </a:prstGeom>
        </p:spPr>
        <p:txBody>
          <a:bodyPr anchor="b"/>
          <a:lstStyle>
            <a:lvl1pPr algn="ctr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253" name="Nivel de texto 1…"/>
          <p:cNvSpPr/>
          <p:nvPr>
            <p:ph type="body" sz="half" idx="1"/>
          </p:nvPr>
        </p:nvSpPr>
        <p:spPr>
          <a:xfrm>
            <a:off x="3947552" y="514350"/>
            <a:ext cx="4682101" cy="3828901"/>
          </a:xfrm>
          <a:prstGeom prst="rect">
            <a:avLst/>
          </a:prstGeom>
        </p:spPr>
        <p:txBody>
          <a:bodyPr anchor="ctr"/>
          <a:lstStyle>
            <a:lvl1pPr marL="285750" indent="-101600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56284" indent="-133350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757" indent="-173037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61283" indent="-60777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8483" indent="-60778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54" name="Shape 121"/>
          <p:cNvSpPr/>
          <p:nvPr>
            <p:ph type="body" sz="quarter" idx="13"/>
          </p:nvPr>
        </p:nvSpPr>
        <p:spPr>
          <a:xfrm>
            <a:off x="1113523" y="2228850"/>
            <a:ext cx="2662502" cy="1371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00"/>
              </a:spcBef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5" name="Número de diapositiva"/>
          <p:cNvSpPr/>
          <p:nvPr>
            <p:ph type="sldNum" sz="quarter" idx="2"/>
          </p:nvPr>
        </p:nvSpPr>
        <p:spPr>
          <a:xfrm>
            <a:off x="8449415" y="4608452"/>
            <a:ext cx="237302" cy="2311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n con títul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Shape 51"/>
          <p:cNvGrpSpPr/>
          <p:nvPr/>
        </p:nvGrpSpPr>
        <p:grpSpPr>
          <a:xfrm>
            <a:off x="-1" y="-1"/>
            <a:ext cx="2132102" cy="5143586"/>
            <a:chOff x="0" y="0"/>
            <a:chExt cx="2132100" cy="5143584"/>
          </a:xfrm>
        </p:grpSpPr>
        <p:sp>
          <p:nvSpPr>
            <p:cNvPr id="262" name="Shape 52"/>
            <p:cNvSpPr/>
            <p:nvPr/>
          </p:nvSpPr>
          <p:spPr>
            <a:xfrm>
              <a:off x="0" y="-1"/>
              <a:ext cx="1073101" cy="396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297"/>
                  </a:moveTo>
                  <a:lnTo>
                    <a:pt x="0" y="21464"/>
                  </a:lnTo>
                  <a:lnTo>
                    <a:pt x="4026" y="21600"/>
                  </a:lnTo>
                  <a:lnTo>
                    <a:pt x="21600" y="0"/>
                  </a:lnTo>
                  <a:lnTo>
                    <a:pt x="16424" y="0"/>
                  </a:lnTo>
                  <a:lnTo>
                    <a:pt x="0" y="20297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Shape 53"/>
            <p:cNvSpPr/>
            <p:nvPr/>
          </p:nvSpPr>
          <p:spPr>
            <a:xfrm>
              <a:off x="0" y="-1"/>
              <a:ext cx="758701" cy="3468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370" y="0"/>
                  </a:lnTo>
                  <a:lnTo>
                    <a:pt x="0" y="1437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2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Shape 54"/>
            <p:cNvSpPr/>
            <p:nvPr/>
          </p:nvSpPr>
          <p:spPr>
            <a:xfrm>
              <a:off x="0" y="4246959"/>
              <a:ext cx="906601" cy="8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44"/>
                  </a:lnTo>
                  <a:lnTo>
                    <a:pt x="20352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Shape 55"/>
            <p:cNvSpPr/>
            <p:nvPr/>
          </p:nvSpPr>
          <p:spPr>
            <a:xfrm>
              <a:off x="0" y="3971925"/>
              <a:ext cx="1487401" cy="117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6"/>
                  </a:lnTo>
                  <a:lnTo>
                    <a:pt x="2077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" name="Shape 56"/>
            <p:cNvSpPr/>
            <p:nvPr/>
          </p:nvSpPr>
          <p:spPr>
            <a:xfrm>
              <a:off x="-1" y="3943350"/>
              <a:ext cx="2132101" cy="120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4"/>
                  </a:moveTo>
                  <a:lnTo>
                    <a:pt x="15070" y="21600"/>
                  </a:lnTo>
                  <a:lnTo>
                    <a:pt x="21600" y="21600"/>
                  </a:lnTo>
                  <a:lnTo>
                    <a:pt x="2026" y="450"/>
                  </a:lnTo>
                  <a:lnTo>
                    <a:pt x="0" y="0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118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" name="Shape 57"/>
            <p:cNvSpPr/>
            <p:nvPr/>
          </p:nvSpPr>
          <p:spPr>
            <a:xfrm>
              <a:off x="0" y="4018359"/>
              <a:ext cx="1377901" cy="11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388"/>
                  </a:moveTo>
                  <a:lnTo>
                    <a:pt x="14209" y="21600"/>
                  </a:lnTo>
                  <a:lnTo>
                    <a:pt x="21600" y="21600"/>
                  </a:lnTo>
                  <a:lnTo>
                    <a:pt x="0" y="0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rgbClr val="3F3F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9" name="Texto del título"/>
          <p:cNvSpPr/>
          <p:nvPr>
            <p:ph type="title"/>
          </p:nvPr>
        </p:nvSpPr>
        <p:spPr>
          <a:xfrm>
            <a:off x="1112332" y="1314449"/>
            <a:ext cx="4070700" cy="1028701"/>
          </a:xfrm>
          <a:prstGeom prst="rect">
            <a:avLst/>
          </a:prstGeom>
        </p:spPr>
        <p:txBody>
          <a:bodyPr anchor="b"/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270" name="Shape 127"/>
          <p:cNvSpPr/>
          <p:nvPr>
            <p:ph type="pic" sz="quarter" idx="13"/>
          </p:nvPr>
        </p:nvSpPr>
        <p:spPr>
          <a:xfrm>
            <a:off x="5697494" y="685800"/>
            <a:ext cx="2461500" cy="3429000"/>
          </a:xfrm>
          <a:prstGeom prst="rect">
            <a:avLst/>
          </a:prstGeom>
          <a:ln w="38100">
            <a:solidFill>
              <a:srgbClr val="EBEBEB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1" name="Nivel de texto 1…"/>
          <p:cNvSpPr/>
          <p:nvPr>
            <p:ph type="body" sz="quarter" idx="1"/>
          </p:nvPr>
        </p:nvSpPr>
        <p:spPr>
          <a:xfrm>
            <a:off x="1112332" y="2343149"/>
            <a:ext cx="4070700" cy="137160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ctr">
              <a:lnSpc>
                <a:spcPct val="10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ctr">
              <a:lnSpc>
                <a:spcPct val="10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ctr">
              <a:lnSpc>
                <a:spcPct val="10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ctr">
              <a:lnSpc>
                <a:spcPct val="10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72" name="Número de diapositiva"/>
          <p:cNvSpPr/>
          <p:nvPr>
            <p:ph type="sldNum" sz="quarter" idx="2"/>
          </p:nvPr>
        </p:nvSpPr>
        <p:spPr>
          <a:xfrm>
            <a:off x="8449415" y="4608452"/>
            <a:ext cx="237302" cy="2311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n panorámica con descripció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Shape 51"/>
          <p:cNvGrpSpPr/>
          <p:nvPr/>
        </p:nvGrpSpPr>
        <p:grpSpPr>
          <a:xfrm>
            <a:off x="-1" y="-1"/>
            <a:ext cx="2132102" cy="5143586"/>
            <a:chOff x="0" y="0"/>
            <a:chExt cx="2132100" cy="5143584"/>
          </a:xfrm>
        </p:grpSpPr>
        <p:sp>
          <p:nvSpPr>
            <p:cNvPr id="279" name="Shape 52"/>
            <p:cNvSpPr/>
            <p:nvPr/>
          </p:nvSpPr>
          <p:spPr>
            <a:xfrm>
              <a:off x="0" y="-1"/>
              <a:ext cx="1073101" cy="396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297"/>
                  </a:moveTo>
                  <a:lnTo>
                    <a:pt x="0" y="21464"/>
                  </a:lnTo>
                  <a:lnTo>
                    <a:pt x="4026" y="21600"/>
                  </a:lnTo>
                  <a:lnTo>
                    <a:pt x="21600" y="0"/>
                  </a:lnTo>
                  <a:lnTo>
                    <a:pt x="16424" y="0"/>
                  </a:lnTo>
                  <a:lnTo>
                    <a:pt x="0" y="20297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" name="Shape 53"/>
            <p:cNvSpPr/>
            <p:nvPr/>
          </p:nvSpPr>
          <p:spPr>
            <a:xfrm>
              <a:off x="0" y="-1"/>
              <a:ext cx="758701" cy="3468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370" y="0"/>
                  </a:lnTo>
                  <a:lnTo>
                    <a:pt x="0" y="1437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2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" name="Shape 54"/>
            <p:cNvSpPr/>
            <p:nvPr/>
          </p:nvSpPr>
          <p:spPr>
            <a:xfrm>
              <a:off x="0" y="4246959"/>
              <a:ext cx="906601" cy="8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44"/>
                  </a:lnTo>
                  <a:lnTo>
                    <a:pt x="20352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" name="Shape 55"/>
            <p:cNvSpPr/>
            <p:nvPr/>
          </p:nvSpPr>
          <p:spPr>
            <a:xfrm>
              <a:off x="0" y="3971925"/>
              <a:ext cx="1487401" cy="117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6"/>
                  </a:lnTo>
                  <a:lnTo>
                    <a:pt x="2077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Shape 56"/>
            <p:cNvSpPr/>
            <p:nvPr/>
          </p:nvSpPr>
          <p:spPr>
            <a:xfrm>
              <a:off x="-1" y="3943350"/>
              <a:ext cx="2132101" cy="120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4"/>
                  </a:moveTo>
                  <a:lnTo>
                    <a:pt x="15070" y="21600"/>
                  </a:lnTo>
                  <a:lnTo>
                    <a:pt x="21600" y="21600"/>
                  </a:lnTo>
                  <a:lnTo>
                    <a:pt x="2026" y="450"/>
                  </a:lnTo>
                  <a:lnTo>
                    <a:pt x="0" y="0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118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" name="Shape 57"/>
            <p:cNvSpPr/>
            <p:nvPr/>
          </p:nvSpPr>
          <p:spPr>
            <a:xfrm>
              <a:off x="0" y="4018359"/>
              <a:ext cx="1377901" cy="11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388"/>
                  </a:moveTo>
                  <a:lnTo>
                    <a:pt x="14209" y="21600"/>
                  </a:lnTo>
                  <a:lnTo>
                    <a:pt x="21600" y="21600"/>
                  </a:lnTo>
                  <a:lnTo>
                    <a:pt x="0" y="0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rgbClr val="3F3F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6" name="Texto del título"/>
          <p:cNvSpPr/>
          <p:nvPr>
            <p:ph type="title"/>
          </p:nvPr>
        </p:nvSpPr>
        <p:spPr>
          <a:xfrm>
            <a:off x="1113523" y="3549648"/>
            <a:ext cx="7515901" cy="425101"/>
          </a:xfrm>
          <a:prstGeom prst="rect">
            <a:avLst/>
          </a:prstGeom>
        </p:spPr>
        <p:txBody>
          <a:bodyPr anchor="b"/>
          <a:lstStyle>
            <a:lvl1pPr algn="ctr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287" name="Shape 134"/>
          <p:cNvSpPr/>
          <p:nvPr>
            <p:ph type="pic" sz="half" idx="13"/>
          </p:nvPr>
        </p:nvSpPr>
        <p:spPr>
          <a:xfrm>
            <a:off x="1789975" y="699083"/>
            <a:ext cx="6171001" cy="2373902"/>
          </a:xfrm>
          <a:prstGeom prst="rect">
            <a:avLst/>
          </a:prstGeom>
          <a:ln w="38100">
            <a:solidFill>
              <a:srgbClr val="EBEBEB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8" name="Nivel de texto 1…"/>
          <p:cNvSpPr/>
          <p:nvPr>
            <p:ph type="body" sz="quarter" idx="1"/>
          </p:nvPr>
        </p:nvSpPr>
        <p:spPr>
          <a:xfrm>
            <a:off x="1113523" y="3974701"/>
            <a:ext cx="7515901" cy="37050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ctr"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ctr"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ctr"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ctr"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89" name="Número de diapositiva"/>
          <p:cNvSpPr/>
          <p:nvPr>
            <p:ph type="sldNum" sz="quarter" idx="2"/>
          </p:nvPr>
        </p:nvSpPr>
        <p:spPr>
          <a:xfrm>
            <a:off x="8449415" y="4608452"/>
            <a:ext cx="237302" cy="2311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descripció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Shape 51"/>
          <p:cNvGrpSpPr/>
          <p:nvPr/>
        </p:nvGrpSpPr>
        <p:grpSpPr>
          <a:xfrm>
            <a:off x="-1" y="-1"/>
            <a:ext cx="2132102" cy="5143586"/>
            <a:chOff x="0" y="0"/>
            <a:chExt cx="2132100" cy="5143584"/>
          </a:xfrm>
        </p:grpSpPr>
        <p:sp>
          <p:nvSpPr>
            <p:cNvPr id="296" name="Shape 52"/>
            <p:cNvSpPr/>
            <p:nvPr/>
          </p:nvSpPr>
          <p:spPr>
            <a:xfrm>
              <a:off x="0" y="-1"/>
              <a:ext cx="1073101" cy="396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297"/>
                  </a:moveTo>
                  <a:lnTo>
                    <a:pt x="0" y="21464"/>
                  </a:lnTo>
                  <a:lnTo>
                    <a:pt x="4026" y="21600"/>
                  </a:lnTo>
                  <a:lnTo>
                    <a:pt x="21600" y="0"/>
                  </a:lnTo>
                  <a:lnTo>
                    <a:pt x="16424" y="0"/>
                  </a:lnTo>
                  <a:lnTo>
                    <a:pt x="0" y="20297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" name="Shape 53"/>
            <p:cNvSpPr/>
            <p:nvPr/>
          </p:nvSpPr>
          <p:spPr>
            <a:xfrm>
              <a:off x="0" y="-1"/>
              <a:ext cx="758701" cy="3468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370" y="0"/>
                  </a:lnTo>
                  <a:lnTo>
                    <a:pt x="0" y="1437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2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" name="Shape 54"/>
            <p:cNvSpPr/>
            <p:nvPr/>
          </p:nvSpPr>
          <p:spPr>
            <a:xfrm>
              <a:off x="0" y="4246959"/>
              <a:ext cx="906601" cy="8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44"/>
                  </a:lnTo>
                  <a:lnTo>
                    <a:pt x="20352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9" name="Shape 55"/>
            <p:cNvSpPr/>
            <p:nvPr/>
          </p:nvSpPr>
          <p:spPr>
            <a:xfrm>
              <a:off x="0" y="3971925"/>
              <a:ext cx="1487401" cy="117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6"/>
                  </a:lnTo>
                  <a:lnTo>
                    <a:pt x="2077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" name="Shape 56"/>
            <p:cNvSpPr/>
            <p:nvPr/>
          </p:nvSpPr>
          <p:spPr>
            <a:xfrm>
              <a:off x="-1" y="3943350"/>
              <a:ext cx="2132101" cy="120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4"/>
                  </a:moveTo>
                  <a:lnTo>
                    <a:pt x="15070" y="21600"/>
                  </a:lnTo>
                  <a:lnTo>
                    <a:pt x="21600" y="21600"/>
                  </a:lnTo>
                  <a:lnTo>
                    <a:pt x="2026" y="450"/>
                  </a:lnTo>
                  <a:lnTo>
                    <a:pt x="0" y="0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118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Shape 57"/>
            <p:cNvSpPr/>
            <p:nvPr/>
          </p:nvSpPr>
          <p:spPr>
            <a:xfrm>
              <a:off x="0" y="4018359"/>
              <a:ext cx="1377901" cy="11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388"/>
                  </a:moveTo>
                  <a:lnTo>
                    <a:pt x="14209" y="21600"/>
                  </a:lnTo>
                  <a:lnTo>
                    <a:pt x="21600" y="21600"/>
                  </a:lnTo>
                  <a:lnTo>
                    <a:pt x="0" y="0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rgbClr val="3F3F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3" name="Texto del título"/>
          <p:cNvSpPr/>
          <p:nvPr>
            <p:ph type="title"/>
          </p:nvPr>
        </p:nvSpPr>
        <p:spPr>
          <a:xfrm>
            <a:off x="1113523" y="514350"/>
            <a:ext cx="7515902" cy="2286000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304" name="Nivel de texto 1…"/>
          <p:cNvSpPr/>
          <p:nvPr>
            <p:ph type="body" sz="quarter" idx="1"/>
          </p:nvPr>
        </p:nvSpPr>
        <p:spPr>
          <a:xfrm>
            <a:off x="1113523" y="3257550"/>
            <a:ext cx="7515902" cy="108570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ctr">
              <a:lnSpc>
                <a:spcPct val="100000"/>
              </a:lnSpc>
              <a:spcBef>
                <a:spcPts val="600"/>
              </a:spcBef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ctr">
              <a:lnSpc>
                <a:spcPct val="100000"/>
              </a:lnSpc>
              <a:spcBef>
                <a:spcPts val="600"/>
              </a:spcBef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ctr">
              <a:lnSpc>
                <a:spcPct val="100000"/>
              </a:lnSpc>
              <a:spcBef>
                <a:spcPts val="600"/>
              </a:spcBef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ctr">
              <a:lnSpc>
                <a:spcPct val="100000"/>
              </a:lnSpc>
              <a:spcBef>
                <a:spcPts val="600"/>
              </a:spcBef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05" name="Número de diapositiva"/>
          <p:cNvSpPr/>
          <p:nvPr>
            <p:ph type="sldNum" sz="quarter" idx="2"/>
          </p:nvPr>
        </p:nvSpPr>
        <p:spPr>
          <a:xfrm>
            <a:off x="8449415" y="4608452"/>
            <a:ext cx="237302" cy="2311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 con descripció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Shape 51"/>
          <p:cNvGrpSpPr/>
          <p:nvPr/>
        </p:nvGrpSpPr>
        <p:grpSpPr>
          <a:xfrm>
            <a:off x="-1" y="-1"/>
            <a:ext cx="2132102" cy="5143586"/>
            <a:chOff x="0" y="0"/>
            <a:chExt cx="2132100" cy="5143584"/>
          </a:xfrm>
        </p:grpSpPr>
        <p:sp>
          <p:nvSpPr>
            <p:cNvPr id="312" name="Shape 52"/>
            <p:cNvSpPr/>
            <p:nvPr/>
          </p:nvSpPr>
          <p:spPr>
            <a:xfrm>
              <a:off x="0" y="-1"/>
              <a:ext cx="1073101" cy="396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297"/>
                  </a:moveTo>
                  <a:lnTo>
                    <a:pt x="0" y="21464"/>
                  </a:lnTo>
                  <a:lnTo>
                    <a:pt x="4026" y="21600"/>
                  </a:lnTo>
                  <a:lnTo>
                    <a:pt x="21600" y="0"/>
                  </a:lnTo>
                  <a:lnTo>
                    <a:pt x="16424" y="0"/>
                  </a:lnTo>
                  <a:lnTo>
                    <a:pt x="0" y="20297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" name="Shape 53"/>
            <p:cNvSpPr/>
            <p:nvPr/>
          </p:nvSpPr>
          <p:spPr>
            <a:xfrm>
              <a:off x="0" y="-1"/>
              <a:ext cx="758701" cy="3468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370" y="0"/>
                  </a:lnTo>
                  <a:lnTo>
                    <a:pt x="0" y="1437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2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4" name="Shape 54"/>
            <p:cNvSpPr/>
            <p:nvPr/>
          </p:nvSpPr>
          <p:spPr>
            <a:xfrm>
              <a:off x="0" y="4246959"/>
              <a:ext cx="906601" cy="8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44"/>
                  </a:lnTo>
                  <a:lnTo>
                    <a:pt x="20352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5" name="Shape 55"/>
            <p:cNvSpPr/>
            <p:nvPr/>
          </p:nvSpPr>
          <p:spPr>
            <a:xfrm>
              <a:off x="0" y="3971925"/>
              <a:ext cx="1487401" cy="117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6"/>
                  </a:lnTo>
                  <a:lnTo>
                    <a:pt x="2077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6" name="Shape 56"/>
            <p:cNvSpPr/>
            <p:nvPr/>
          </p:nvSpPr>
          <p:spPr>
            <a:xfrm>
              <a:off x="-1" y="3943350"/>
              <a:ext cx="2132101" cy="120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4"/>
                  </a:moveTo>
                  <a:lnTo>
                    <a:pt x="15070" y="21600"/>
                  </a:lnTo>
                  <a:lnTo>
                    <a:pt x="21600" y="21600"/>
                  </a:lnTo>
                  <a:lnTo>
                    <a:pt x="2026" y="450"/>
                  </a:lnTo>
                  <a:lnTo>
                    <a:pt x="0" y="0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118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" name="Shape 57"/>
            <p:cNvSpPr/>
            <p:nvPr/>
          </p:nvSpPr>
          <p:spPr>
            <a:xfrm>
              <a:off x="0" y="4018359"/>
              <a:ext cx="1377901" cy="11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388"/>
                  </a:moveTo>
                  <a:lnTo>
                    <a:pt x="14209" y="21600"/>
                  </a:lnTo>
                  <a:lnTo>
                    <a:pt x="21600" y="21600"/>
                  </a:lnTo>
                  <a:lnTo>
                    <a:pt x="0" y="0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rgbClr val="3F3F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19" name="Shape 146"/>
          <p:cNvSpPr/>
          <p:nvPr/>
        </p:nvSpPr>
        <p:spPr>
          <a:xfrm>
            <a:off x="969419" y="253285"/>
            <a:ext cx="457201" cy="1226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8000"/>
            </a:lvl1pPr>
          </a:lstStyle>
          <a:p>
            <a:pPr/>
            <a:r>
              <a:t>“</a:t>
            </a:r>
          </a:p>
        </p:txBody>
      </p:sp>
      <p:sp>
        <p:nvSpPr>
          <p:cNvPr id="320" name="Shape 147"/>
          <p:cNvSpPr/>
          <p:nvPr/>
        </p:nvSpPr>
        <p:spPr>
          <a:xfrm>
            <a:off x="8172195" y="1720568"/>
            <a:ext cx="457201" cy="1226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r">
              <a:defRPr sz="8000"/>
            </a:lvl1pPr>
          </a:lstStyle>
          <a:p>
            <a:pPr/>
            <a:r>
              <a:t>”</a:t>
            </a:r>
          </a:p>
        </p:txBody>
      </p:sp>
      <p:sp>
        <p:nvSpPr>
          <p:cNvPr id="321" name="Texto del título"/>
          <p:cNvSpPr/>
          <p:nvPr>
            <p:ph type="title"/>
          </p:nvPr>
        </p:nvSpPr>
        <p:spPr>
          <a:xfrm>
            <a:off x="1426741" y="514350"/>
            <a:ext cx="6974100" cy="2057400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322" name="Nivel de texto 1…"/>
          <p:cNvSpPr/>
          <p:nvPr>
            <p:ph type="body" sz="quarter" idx="1"/>
          </p:nvPr>
        </p:nvSpPr>
        <p:spPr>
          <a:xfrm>
            <a:off x="1598234" y="2571749"/>
            <a:ext cx="6631200" cy="2859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lnSpc>
                <a:spcPct val="10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lnSpc>
                <a:spcPct val="10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lnSpc>
                <a:spcPct val="10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lnSpc>
                <a:spcPct val="10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23" name="Shape 150"/>
          <p:cNvSpPr/>
          <p:nvPr>
            <p:ph type="body" sz="quarter" idx="13"/>
          </p:nvPr>
        </p:nvSpPr>
        <p:spPr>
          <a:xfrm>
            <a:off x="1113522" y="3257549"/>
            <a:ext cx="7515902" cy="1085702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4" name="Número de diapositiva"/>
          <p:cNvSpPr/>
          <p:nvPr>
            <p:ph type="sldNum" sz="quarter" idx="2"/>
          </p:nvPr>
        </p:nvSpPr>
        <p:spPr>
          <a:xfrm>
            <a:off x="8449415" y="4608452"/>
            <a:ext cx="237302" cy="2311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arjeta de nombr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Shape 51"/>
          <p:cNvGrpSpPr/>
          <p:nvPr/>
        </p:nvGrpSpPr>
        <p:grpSpPr>
          <a:xfrm>
            <a:off x="-1" y="-1"/>
            <a:ext cx="2132102" cy="5143586"/>
            <a:chOff x="0" y="0"/>
            <a:chExt cx="2132100" cy="5143584"/>
          </a:xfrm>
        </p:grpSpPr>
        <p:sp>
          <p:nvSpPr>
            <p:cNvPr id="331" name="Shape 52"/>
            <p:cNvSpPr/>
            <p:nvPr/>
          </p:nvSpPr>
          <p:spPr>
            <a:xfrm>
              <a:off x="0" y="-1"/>
              <a:ext cx="1073101" cy="396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297"/>
                  </a:moveTo>
                  <a:lnTo>
                    <a:pt x="0" y="21464"/>
                  </a:lnTo>
                  <a:lnTo>
                    <a:pt x="4026" y="21600"/>
                  </a:lnTo>
                  <a:lnTo>
                    <a:pt x="21600" y="0"/>
                  </a:lnTo>
                  <a:lnTo>
                    <a:pt x="16424" y="0"/>
                  </a:lnTo>
                  <a:lnTo>
                    <a:pt x="0" y="20297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Shape 53"/>
            <p:cNvSpPr/>
            <p:nvPr/>
          </p:nvSpPr>
          <p:spPr>
            <a:xfrm>
              <a:off x="0" y="-1"/>
              <a:ext cx="758701" cy="3468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370" y="0"/>
                  </a:lnTo>
                  <a:lnTo>
                    <a:pt x="0" y="1437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2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Shape 54"/>
            <p:cNvSpPr/>
            <p:nvPr/>
          </p:nvSpPr>
          <p:spPr>
            <a:xfrm>
              <a:off x="0" y="4246959"/>
              <a:ext cx="906601" cy="8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44"/>
                  </a:lnTo>
                  <a:lnTo>
                    <a:pt x="20352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Shape 55"/>
            <p:cNvSpPr/>
            <p:nvPr/>
          </p:nvSpPr>
          <p:spPr>
            <a:xfrm>
              <a:off x="0" y="3971925"/>
              <a:ext cx="1487401" cy="117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6"/>
                  </a:lnTo>
                  <a:lnTo>
                    <a:pt x="2077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Shape 56"/>
            <p:cNvSpPr/>
            <p:nvPr/>
          </p:nvSpPr>
          <p:spPr>
            <a:xfrm>
              <a:off x="-1" y="3943350"/>
              <a:ext cx="2132101" cy="120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4"/>
                  </a:moveTo>
                  <a:lnTo>
                    <a:pt x="15070" y="21600"/>
                  </a:lnTo>
                  <a:lnTo>
                    <a:pt x="21600" y="21600"/>
                  </a:lnTo>
                  <a:lnTo>
                    <a:pt x="2026" y="450"/>
                  </a:lnTo>
                  <a:lnTo>
                    <a:pt x="0" y="0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118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Shape 57"/>
            <p:cNvSpPr/>
            <p:nvPr/>
          </p:nvSpPr>
          <p:spPr>
            <a:xfrm>
              <a:off x="0" y="4018359"/>
              <a:ext cx="1377901" cy="11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388"/>
                  </a:moveTo>
                  <a:lnTo>
                    <a:pt x="14209" y="21600"/>
                  </a:lnTo>
                  <a:lnTo>
                    <a:pt x="21600" y="21600"/>
                  </a:lnTo>
                  <a:lnTo>
                    <a:pt x="0" y="0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rgbClr val="3F3F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8" name="Texto del título"/>
          <p:cNvSpPr/>
          <p:nvPr>
            <p:ph type="title"/>
          </p:nvPr>
        </p:nvSpPr>
        <p:spPr>
          <a:xfrm>
            <a:off x="1113524" y="2481434"/>
            <a:ext cx="7515902" cy="1101601"/>
          </a:xfrm>
          <a:prstGeom prst="rect">
            <a:avLst/>
          </a:prstGeom>
        </p:spPr>
        <p:txBody>
          <a:bodyPr anchor="b"/>
          <a:lstStyle>
            <a:lvl1pPr algn="r"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339" name="Nivel de texto 1…"/>
          <p:cNvSpPr/>
          <p:nvPr>
            <p:ph type="body" sz="quarter" idx="1"/>
          </p:nvPr>
        </p:nvSpPr>
        <p:spPr>
          <a:xfrm>
            <a:off x="1113523" y="3583035"/>
            <a:ext cx="7515902" cy="645301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spcBef>
                <a:spcPts val="600"/>
              </a:spcBef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algn="r">
              <a:lnSpc>
                <a:spcPct val="100000"/>
              </a:lnSpc>
              <a:spcBef>
                <a:spcPts val="600"/>
              </a:spcBef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algn="r">
              <a:lnSpc>
                <a:spcPct val="100000"/>
              </a:lnSpc>
              <a:spcBef>
                <a:spcPts val="600"/>
              </a:spcBef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algn="r">
              <a:lnSpc>
                <a:spcPct val="100000"/>
              </a:lnSpc>
              <a:spcBef>
                <a:spcPts val="600"/>
              </a:spcBef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algn="r">
              <a:lnSpc>
                <a:spcPct val="100000"/>
              </a:lnSpc>
              <a:spcBef>
                <a:spcPts val="600"/>
              </a:spcBef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40" name="Número de diapositiva"/>
          <p:cNvSpPr/>
          <p:nvPr>
            <p:ph type="sldNum" sz="quarter" idx="2"/>
          </p:nvPr>
        </p:nvSpPr>
        <p:spPr>
          <a:xfrm>
            <a:off x="8449415" y="4608452"/>
            <a:ext cx="237302" cy="2311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r la tarjeta de nombr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Shape 51"/>
          <p:cNvGrpSpPr/>
          <p:nvPr/>
        </p:nvGrpSpPr>
        <p:grpSpPr>
          <a:xfrm>
            <a:off x="-1" y="-1"/>
            <a:ext cx="2132102" cy="5143586"/>
            <a:chOff x="0" y="0"/>
            <a:chExt cx="2132100" cy="5143584"/>
          </a:xfrm>
        </p:grpSpPr>
        <p:sp>
          <p:nvSpPr>
            <p:cNvPr id="347" name="Shape 52"/>
            <p:cNvSpPr/>
            <p:nvPr/>
          </p:nvSpPr>
          <p:spPr>
            <a:xfrm>
              <a:off x="0" y="-1"/>
              <a:ext cx="1073101" cy="396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297"/>
                  </a:moveTo>
                  <a:lnTo>
                    <a:pt x="0" y="21464"/>
                  </a:lnTo>
                  <a:lnTo>
                    <a:pt x="4026" y="21600"/>
                  </a:lnTo>
                  <a:lnTo>
                    <a:pt x="21600" y="0"/>
                  </a:lnTo>
                  <a:lnTo>
                    <a:pt x="16424" y="0"/>
                  </a:lnTo>
                  <a:lnTo>
                    <a:pt x="0" y="20297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" name="Shape 53"/>
            <p:cNvSpPr/>
            <p:nvPr/>
          </p:nvSpPr>
          <p:spPr>
            <a:xfrm>
              <a:off x="0" y="-1"/>
              <a:ext cx="758701" cy="3468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370" y="0"/>
                  </a:lnTo>
                  <a:lnTo>
                    <a:pt x="0" y="1437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2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9" name="Shape 54"/>
            <p:cNvSpPr/>
            <p:nvPr/>
          </p:nvSpPr>
          <p:spPr>
            <a:xfrm>
              <a:off x="0" y="4246959"/>
              <a:ext cx="906601" cy="8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44"/>
                  </a:lnTo>
                  <a:lnTo>
                    <a:pt x="20352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" name="Shape 55"/>
            <p:cNvSpPr/>
            <p:nvPr/>
          </p:nvSpPr>
          <p:spPr>
            <a:xfrm>
              <a:off x="0" y="3971925"/>
              <a:ext cx="1487401" cy="117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6"/>
                  </a:lnTo>
                  <a:lnTo>
                    <a:pt x="2077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" name="Shape 56"/>
            <p:cNvSpPr/>
            <p:nvPr/>
          </p:nvSpPr>
          <p:spPr>
            <a:xfrm>
              <a:off x="-1" y="3943350"/>
              <a:ext cx="2132101" cy="120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4"/>
                  </a:moveTo>
                  <a:lnTo>
                    <a:pt x="15070" y="21600"/>
                  </a:lnTo>
                  <a:lnTo>
                    <a:pt x="21600" y="21600"/>
                  </a:lnTo>
                  <a:lnTo>
                    <a:pt x="2026" y="450"/>
                  </a:lnTo>
                  <a:lnTo>
                    <a:pt x="0" y="0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118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2" name="Shape 57"/>
            <p:cNvSpPr/>
            <p:nvPr/>
          </p:nvSpPr>
          <p:spPr>
            <a:xfrm>
              <a:off x="0" y="4018359"/>
              <a:ext cx="1377901" cy="11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388"/>
                  </a:moveTo>
                  <a:lnTo>
                    <a:pt x="14209" y="21600"/>
                  </a:lnTo>
                  <a:lnTo>
                    <a:pt x="21600" y="21600"/>
                  </a:lnTo>
                  <a:lnTo>
                    <a:pt x="0" y="0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rgbClr val="3F3F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54" name="Shape 161"/>
          <p:cNvSpPr/>
          <p:nvPr/>
        </p:nvSpPr>
        <p:spPr>
          <a:xfrm>
            <a:off x="969419" y="253285"/>
            <a:ext cx="457201" cy="1226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8000"/>
            </a:lvl1pPr>
          </a:lstStyle>
          <a:p>
            <a:pPr/>
            <a:r>
              <a:t>“</a:t>
            </a:r>
          </a:p>
        </p:txBody>
      </p:sp>
      <p:sp>
        <p:nvSpPr>
          <p:cNvPr id="355" name="Shape 162"/>
          <p:cNvSpPr/>
          <p:nvPr/>
        </p:nvSpPr>
        <p:spPr>
          <a:xfrm>
            <a:off x="8172195" y="1720568"/>
            <a:ext cx="457201" cy="1226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r">
              <a:defRPr sz="8000"/>
            </a:lvl1pPr>
          </a:lstStyle>
          <a:p>
            <a:pPr/>
            <a:r>
              <a:t>”</a:t>
            </a:r>
          </a:p>
        </p:txBody>
      </p:sp>
      <p:sp>
        <p:nvSpPr>
          <p:cNvPr id="356" name="Texto del título"/>
          <p:cNvSpPr/>
          <p:nvPr>
            <p:ph type="title"/>
          </p:nvPr>
        </p:nvSpPr>
        <p:spPr>
          <a:xfrm>
            <a:off x="1426741" y="514350"/>
            <a:ext cx="6974100" cy="2057400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357" name="Nivel de texto 1…"/>
          <p:cNvSpPr/>
          <p:nvPr>
            <p:ph type="body" sz="quarter" idx="1"/>
          </p:nvPr>
        </p:nvSpPr>
        <p:spPr>
          <a:xfrm>
            <a:off x="1113524" y="2914650"/>
            <a:ext cx="7515902" cy="666601"/>
          </a:xfrm>
          <a:prstGeom prst="rect">
            <a:avLst/>
          </a:prstGeom>
        </p:spPr>
        <p:txBody>
          <a:bodyPr anchor="b"/>
          <a:lstStyle>
            <a:lvl1pPr marL="285750" indent="-285750" algn="r">
              <a:lnSpc>
                <a:spcPct val="100000"/>
              </a:lnSpc>
              <a:spcBef>
                <a:spcPts val="600"/>
              </a:spcBef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63269" indent="-121919" algn="r">
              <a:lnSpc>
                <a:spcPct val="100000"/>
              </a:lnSpc>
              <a:spcBef>
                <a:spcPts val="600"/>
              </a:spcBef>
              <a:buSzPct val="1450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40154" indent="-160018" algn="r">
              <a:lnSpc>
                <a:spcPct val="100000"/>
              </a:lnSpc>
              <a:spcBef>
                <a:spcPts val="600"/>
              </a:spcBef>
              <a:buSzPct val="1450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55114" indent="-36194" algn="r">
              <a:lnSpc>
                <a:spcPct val="100000"/>
              </a:lnSpc>
              <a:spcBef>
                <a:spcPts val="600"/>
              </a:spcBef>
              <a:buSzPct val="1450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0639" indent="-72934" algn="r">
              <a:lnSpc>
                <a:spcPct val="100000"/>
              </a:lnSpc>
              <a:spcBef>
                <a:spcPts val="600"/>
              </a:spcBef>
              <a:buSzPct val="1450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58" name="Shape 165"/>
          <p:cNvSpPr/>
          <p:nvPr>
            <p:ph type="body" sz="quarter" idx="13"/>
          </p:nvPr>
        </p:nvSpPr>
        <p:spPr>
          <a:xfrm>
            <a:off x="1113523" y="3581400"/>
            <a:ext cx="7515902" cy="76200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9" name="Número de diapositiva"/>
          <p:cNvSpPr/>
          <p:nvPr>
            <p:ph type="sldNum" sz="quarter" idx="2"/>
          </p:nvPr>
        </p:nvSpPr>
        <p:spPr>
          <a:xfrm>
            <a:off x="8449415" y="4608452"/>
            <a:ext cx="237302" cy="2311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dadero o fals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Shape 51"/>
          <p:cNvGrpSpPr/>
          <p:nvPr/>
        </p:nvGrpSpPr>
        <p:grpSpPr>
          <a:xfrm>
            <a:off x="-1" y="-1"/>
            <a:ext cx="2132102" cy="5143586"/>
            <a:chOff x="0" y="0"/>
            <a:chExt cx="2132100" cy="5143584"/>
          </a:xfrm>
        </p:grpSpPr>
        <p:sp>
          <p:nvSpPr>
            <p:cNvPr id="366" name="Shape 52"/>
            <p:cNvSpPr/>
            <p:nvPr/>
          </p:nvSpPr>
          <p:spPr>
            <a:xfrm>
              <a:off x="0" y="-1"/>
              <a:ext cx="1073101" cy="396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297"/>
                  </a:moveTo>
                  <a:lnTo>
                    <a:pt x="0" y="21464"/>
                  </a:lnTo>
                  <a:lnTo>
                    <a:pt x="4026" y="21600"/>
                  </a:lnTo>
                  <a:lnTo>
                    <a:pt x="21600" y="0"/>
                  </a:lnTo>
                  <a:lnTo>
                    <a:pt x="16424" y="0"/>
                  </a:lnTo>
                  <a:lnTo>
                    <a:pt x="0" y="20297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Shape 53"/>
            <p:cNvSpPr/>
            <p:nvPr/>
          </p:nvSpPr>
          <p:spPr>
            <a:xfrm>
              <a:off x="0" y="-1"/>
              <a:ext cx="758701" cy="3468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370" y="0"/>
                  </a:lnTo>
                  <a:lnTo>
                    <a:pt x="0" y="1437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2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Shape 54"/>
            <p:cNvSpPr/>
            <p:nvPr/>
          </p:nvSpPr>
          <p:spPr>
            <a:xfrm>
              <a:off x="0" y="4246959"/>
              <a:ext cx="906601" cy="8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44"/>
                  </a:lnTo>
                  <a:lnTo>
                    <a:pt x="20352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Shape 55"/>
            <p:cNvSpPr/>
            <p:nvPr/>
          </p:nvSpPr>
          <p:spPr>
            <a:xfrm>
              <a:off x="0" y="3971925"/>
              <a:ext cx="1487401" cy="117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6"/>
                  </a:lnTo>
                  <a:lnTo>
                    <a:pt x="2077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0" name="Shape 56"/>
            <p:cNvSpPr/>
            <p:nvPr/>
          </p:nvSpPr>
          <p:spPr>
            <a:xfrm>
              <a:off x="-1" y="3943350"/>
              <a:ext cx="2132101" cy="120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4"/>
                  </a:moveTo>
                  <a:lnTo>
                    <a:pt x="15070" y="21600"/>
                  </a:lnTo>
                  <a:lnTo>
                    <a:pt x="21600" y="21600"/>
                  </a:lnTo>
                  <a:lnTo>
                    <a:pt x="2026" y="450"/>
                  </a:lnTo>
                  <a:lnTo>
                    <a:pt x="0" y="0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118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1" name="Shape 57"/>
            <p:cNvSpPr/>
            <p:nvPr/>
          </p:nvSpPr>
          <p:spPr>
            <a:xfrm>
              <a:off x="0" y="4018359"/>
              <a:ext cx="1377901" cy="11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388"/>
                  </a:moveTo>
                  <a:lnTo>
                    <a:pt x="14209" y="21600"/>
                  </a:lnTo>
                  <a:lnTo>
                    <a:pt x="21600" y="21600"/>
                  </a:lnTo>
                  <a:lnTo>
                    <a:pt x="0" y="0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rgbClr val="3F3F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73" name="Texto del título"/>
          <p:cNvSpPr/>
          <p:nvPr>
            <p:ph type="title"/>
          </p:nvPr>
        </p:nvSpPr>
        <p:spPr>
          <a:xfrm>
            <a:off x="1113524" y="514350"/>
            <a:ext cx="7515902" cy="20454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374" name="Nivel de texto 1…"/>
          <p:cNvSpPr/>
          <p:nvPr>
            <p:ph type="body" sz="quarter" idx="1"/>
          </p:nvPr>
        </p:nvSpPr>
        <p:spPr>
          <a:xfrm>
            <a:off x="1113523" y="2628900"/>
            <a:ext cx="7515902" cy="628501"/>
          </a:xfrm>
          <a:prstGeom prst="rect">
            <a:avLst/>
          </a:prstGeom>
        </p:spPr>
        <p:txBody>
          <a:bodyPr anchor="b"/>
          <a:lstStyle>
            <a:lvl1pPr marL="285750" indent="-285750">
              <a:lnSpc>
                <a:spcPct val="100000"/>
              </a:lnSpc>
              <a:spcBef>
                <a:spcPts val="600"/>
              </a:spcBef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590" indent="-142240">
              <a:lnSpc>
                <a:spcPct val="100000"/>
              </a:lnSpc>
              <a:spcBef>
                <a:spcPts val="600"/>
              </a:spcBef>
              <a:buSzPct val="145000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66824" indent="-186688">
              <a:lnSpc>
                <a:spcPct val="100000"/>
              </a:lnSpc>
              <a:spcBef>
                <a:spcPts val="600"/>
              </a:spcBef>
              <a:buSzPct val="145000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61147" indent="-42227">
              <a:lnSpc>
                <a:spcPct val="100000"/>
              </a:lnSpc>
              <a:spcBef>
                <a:spcPts val="600"/>
              </a:spcBef>
              <a:buSzPct val="145000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42795" indent="-85090">
              <a:lnSpc>
                <a:spcPct val="100000"/>
              </a:lnSpc>
              <a:spcBef>
                <a:spcPts val="600"/>
              </a:spcBef>
              <a:buSzPct val="145000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75" name="Shape 172"/>
          <p:cNvSpPr/>
          <p:nvPr>
            <p:ph type="body" sz="quarter" idx="13"/>
          </p:nvPr>
        </p:nvSpPr>
        <p:spPr>
          <a:xfrm>
            <a:off x="1113523" y="3257549"/>
            <a:ext cx="7515902" cy="10857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6" name="Número de diapositiva"/>
          <p:cNvSpPr/>
          <p:nvPr>
            <p:ph type="sldNum" sz="quarter" idx="2"/>
          </p:nvPr>
        </p:nvSpPr>
        <p:spPr>
          <a:xfrm>
            <a:off x="8449415" y="4608452"/>
            <a:ext cx="237302" cy="2311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texto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51"/>
          <p:cNvGrpSpPr/>
          <p:nvPr/>
        </p:nvGrpSpPr>
        <p:grpSpPr>
          <a:xfrm>
            <a:off x="-1" y="-1"/>
            <a:ext cx="2132102" cy="5143586"/>
            <a:chOff x="0" y="0"/>
            <a:chExt cx="2132100" cy="5143584"/>
          </a:xfrm>
        </p:grpSpPr>
        <p:sp>
          <p:nvSpPr>
            <p:cNvPr id="383" name="Shape 52"/>
            <p:cNvSpPr/>
            <p:nvPr/>
          </p:nvSpPr>
          <p:spPr>
            <a:xfrm>
              <a:off x="0" y="-1"/>
              <a:ext cx="1073101" cy="396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297"/>
                  </a:moveTo>
                  <a:lnTo>
                    <a:pt x="0" y="21464"/>
                  </a:lnTo>
                  <a:lnTo>
                    <a:pt x="4026" y="21600"/>
                  </a:lnTo>
                  <a:lnTo>
                    <a:pt x="21600" y="0"/>
                  </a:lnTo>
                  <a:lnTo>
                    <a:pt x="16424" y="0"/>
                  </a:lnTo>
                  <a:lnTo>
                    <a:pt x="0" y="20297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4" name="Shape 53"/>
            <p:cNvSpPr/>
            <p:nvPr/>
          </p:nvSpPr>
          <p:spPr>
            <a:xfrm>
              <a:off x="0" y="-1"/>
              <a:ext cx="758701" cy="3468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370" y="0"/>
                  </a:lnTo>
                  <a:lnTo>
                    <a:pt x="0" y="1437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2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5" name="Shape 54"/>
            <p:cNvSpPr/>
            <p:nvPr/>
          </p:nvSpPr>
          <p:spPr>
            <a:xfrm>
              <a:off x="0" y="4246959"/>
              <a:ext cx="906601" cy="8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44"/>
                  </a:lnTo>
                  <a:lnTo>
                    <a:pt x="20352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6" name="Shape 55"/>
            <p:cNvSpPr/>
            <p:nvPr/>
          </p:nvSpPr>
          <p:spPr>
            <a:xfrm>
              <a:off x="0" y="3971925"/>
              <a:ext cx="1487401" cy="117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6"/>
                  </a:lnTo>
                  <a:lnTo>
                    <a:pt x="2077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7" name="Shape 56"/>
            <p:cNvSpPr/>
            <p:nvPr/>
          </p:nvSpPr>
          <p:spPr>
            <a:xfrm>
              <a:off x="-1" y="3943350"/>
              <a:ext cx="2132101" cy="120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4"/>
                  </a:moveTo>
                  <a:lnTo>
                    <a:pt x="15070" y="21600"/>
                  </a:lnTo>
                  <a:lnTo>
                    <a:pt x="21600" y="21600"/>
                  </a:lnTo>
                  <a:lnTo>
                    <a:pt x="2026" y="450"/>
                  </a:lnTo>
                  <a:lnTo>
                    <a:pt x="0" y="0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118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8" name="Shape 57"/>
            <p:cNvSpPr/>
            <p:nvPr/>
          </p:nvSpPr>
          <p:spPr>
            <a:xfrm>
              <a:off x="0" y="4018359"/>
              <a:ext cx="1377901" cy="11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388"/>
                  </a:moveTo>
                  <a:lnTo>
                    <a:pt x="14209" y="21600"/>
                  </a:lnTo>
                  <a:lnTo>
                    <a:pt x="21600" y="21600"/>
                  </a:lnTo>
                  <a:lnTo>
                    <a:pt x="0" y="0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rgbClr val="3F3F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90" name="Texto del título"/>
          <p:cNvSpPr/>
          <p:nvPr>
            <p:ph type="title"/>
          </p:nvPr>
        </p:nvSpPr>
        <p:spPr>
          <a:xfrm>
            <a:off x="982132" y="342900"/>
            <a:ext cx="7704602" cy="14859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391" name="Nivel de texto 1…"/>
          <p:cNvSpPr/>
          <p:nvPr>
            <p:ph type="body" idx="1"/>
          </p:nvPr>
        </p:nvSpPr>
        <p:spPr>
          <a:xfrm rot="5400000">
            <a:off x="3575549" y="-593100"/>
            <a:ext cx="2517901" cy="7704601"/>
          </a:xfrm>
          <a:prstGeom prst="rect">
            <a:avLst/>
          </a:prstGeom>
        </p:spPr>
        <p:txBody>
          <a:bodyPr/>
          <a:lstStyle>
            <a:lvl1pPr marL="285750" indent="-64770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63269" indent="-121919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40154" indent="-160018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55114" indent="-36194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0639" indent="-72934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92" name="Número de diapositiva"/>
          <p:cNvSpPr/>
          <p:nvPr>
            <p:ph type="sldNum" sz="quarter" idx="2"/>
          </p:nvPr>
        </p:nvSpPr>
        <p:spPr>
          <a:xfrm>
            <a:off x="8449415" y="4608452"/>
            <a:ext cx="237302" cy="2311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vertical y tex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Shape 51"/>
          <p:cNvGrpSpPr/>
          <p:nvPr/>
        </p:nvGrpSpPr>
        <p:grpSpPr>
          <a:xfrm>
            <a:off x="-1" y="-1"/>
            <a:ext cx="2132102" cy="5143586"/>
            <a:chOff x="0" y="0"/>
            <a:chExt cx="2132100" cy="5143584"/>
          </a:xfrm>
        </p:grpSpPr>
        <p:sp>
          <p:nvSpPr>
            <p:cNvPr id="399" name="Shape 52"/>
            <p:cNvSpPr/>
            <p:nvPr/>
          </p:nvSpPr>
          <p:spPr>
            <a:xfrm>
              <a:off x="0" y="-1"/>
              <a:ext cx="1073101" cy="396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297"/>
                  </a:moveTo>
                  <a:lnTo>
                    <a:pt x="0" y="21464"/>
                  </a:lnTo>
                  <a:lnTo>
                    <a:pt x="4026" y="21600"/>
                  </a:lnTo>
                  <a:lnTo>
                    <a:pt x="21600" y="0"/>
                  </a:lnTo>
                  <a:lnTo>
                    <a:pt x="16424" y="0"/>
                  </a:lnTo>
                  <a:lnTo>
                    <a:pt x="0" y="20297"/>
                  </a:lnTo>
                  <a:close/>
                </a:path>
              </a:pathLst>
            </a:custGeom>
            <a:solidFill>
              <a:srgbClr val="30AC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0" name="Shape 53"/>
            <p:cNvSpPr/>
            <p:nvPr/>
          </p:nvSpPr>
          <p:spPr>
            <a:xfrm>
              <a:off x="0" y="-1"/>
              <a:ext cx="758701" cy="3468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370" y="0"/>
                  </a:lnTo>
                  <a:lnTo>
                    <a:pt x="0" y="1437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2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1" name="Shape 54"/>
            <p:cNvSpPr/>
            <p:nvPr/>
          </p:nvSpPr>
          <p:spPr>
            <a:xfrm>
              <a:off x="0" y="4246959"/>
              <a:ext cx="906601" cy="89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344"/>
                  </a:lnTo>
                  <a:lnTo>
                    <a:pt x="20352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2" name="Shape 55"/>
            <p:cNvSpPr/>
            <p:nvPr/>
          </p:nvSpPr>
          <p:spPr>
            <a:xfrm>
              <a:off x="0" y="3971925"/>
              <a:ext cx="1487401" cy="117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66"/>
                  </a:lnTo>
                  <a:lnTo>
                    <a:pt x="2077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3" name="Shape 56"/>
            <p:cNvSpPr/>
            <p:nvPr/>
          </p:nvSpPr>
          <p:spPr>
            <a:xfrm>
              <a:off x="-1" y="3943350"/>
              <a:ext cx="2132101" cy="120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4"/>
                  </a:moveTo>
                  <a:lnTo>
                    <a:pt x="15070" y="21600"/>
                  </a:lnTo>
                  <a:lnTo>
                    <a:pt x="21600" y="21600"/>
                  </a:lnTo>
                  <a:lnTo>
                    <a:pt x="2026" y="450"/>
                  </a:lnTo>
                  <a:lnTo>
                    <a:pt x="0" y="0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1186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4" name="Shape 57"/>
            <p:cNvSpPr/>
            <p:nvPr/>
          </p:nvSpPr>
          <p:spPr>
            <a:xfrm>
              <a:off x="0" y="4018359"/>
              <a:ext cx="1377901" cy="11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388"/>
                  </a:moveTo>
                  <a:lnTo>
                    <a:pt x="14209" y="21600"/>
                  </a:lnTo>
                  <a:lnTo>
                    <a:pt x="21600" y="21600"/>
                  </a:lnTo>
                  <a:lnTo>
                    <a:pt x="0" y="0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rgbClr val="3F3F3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06" name="Texto del título"/>
          <p:cNvSpPr/>
          <p:nvPr>
            <p:ph type="title"/>
          </p:nvPr>
        </p:nvSpPr>
        <p:spPr>
          <a:xfrm rot="5400000">
            <a:off x="6051015" y="1764750"/>
            <a:ext cx="3828901" cy="1328101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407" name="Nivel de texto 1…"/>
          <p:cNvSpPr/>
          <p:nvPr>
            <p:ph type="body" idx="1"/>
          </p:nvPr>
        </p:nvSpPr>
        <p:spPr>
          <a:xfrm rot="5400000">
            <a:off x="2207196" y="-579450"/>
            <a:ext cx="3828901" cy="6016500"/>
          </a:xfrm>
          <a:prstGeom prst="rect">
            <a:avLst/>
          </a:prstGeom>
        </p:spPr>
        <p:txBody>
          <a:bodyPr/>
          <a:lstStyle>
            <a:lvl1pPr marL="285750" indent="-64770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63269" indent="-121919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40154" indent="-160018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55114" indent="-36194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0639" indent="-72934">
              <a:lnSpc>
                <a:spcPct val="100000"/>
              </a:lnSpc>
              <a:spcBef>
                <a:spcPts val="600"/>
              </a:spcBef>
              <a:buClr>
                <a:srgbClr val="1186C3"/>
              </a:buClr>
              <a:buSzPct val="145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8" name="Número de diapositiva"/>
          <p:cNvSpPr/>
          <p:nvPr>
            <p:ph type="sldNum" sz="quarter" idx="2"/>
          </p:nvPr>
        </p:nvSpPr>
        <p:spPr>
          <a:xfrm>
            <a:off x="8449415" y="4608452"/>
            <a:ext cx="237302" cy="231101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o del título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9" name="Nivel de texto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0" name="Número de diapositiva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o del título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8" name="Nivel de texto 1…"/>
          <p:cNvSpPr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9" name="Shape 23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</a:p>
        </p:txBody>
      </p:sp>
      <p:sp>
        <p:nvSpPr>
          <p:cNvPr id="40" name="Número de diapositiva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úmero de diapositiva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o del título"/>
          <p:cNvSpPr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Texto del título</a:t>
            </a:r>
          </a:p>
        </p:txBody>
      </p:sp>
      <p:sp>
        <p:nvSpPr>
          <p:cNvPr id="56" name="Nivel de texto 1…"/>
          <p:cNvSpPr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7" name="Número de diapositiva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o del título"/>
          <p:cNvSpPr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Texto del título</a:t>
            </a:r>
          </a:p>
        </p:txBody>
      </p:sp>
      <p:sp>
        <p:nvSpPr>
          <p:cNvPr id="65" name="Número de diapositiva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" name="Texto del título"/>
          <p:cNvSpPr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Texto del título</a:t>
            </a:r>
          </a:p>
        </p:txBody>
      </p:sp>
      <p:sp>
        <p:nvSpPr>
          <p:cNvPr id="74" name="Nivel de texto 1…"/>
          <p:cNvSpPr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defRPr sz="21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5" name="Shape 39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Número de diapositiva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Nivel de texto 1…"/>
          <p:cNvSpPr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</a:lvl1pPr>
            <a:lvl2pPr>
              <a:lnSpc>
                <a:spcPct val="100000"/>
              </a:lnSpc>
              <a:spcBef>
                <a:spcPts val="0"/>
              </a:spcBef>
            </a:lvl2pPr>
            <a:lvl3pPr>
              <a:lnSpc>
                <a:spcPct val="100000"/>
              </a:lnSpc>
              <a:spcBef>
                <a:spcPts val="0"/>
              </a:spcBef>
            </a:lvl3pPr>
            <a:lvl4pPr>
              <a:lnSpc>
                <a:spcPct val="100000"/>
              </a:lnSpc>
              <a:spcBef>
                <a:spcPts val="0"/>
              </a:spcBef>
            </a:lvl4pPr>
            <a:lvl5pPr>
              <a:lnSpc>
                <a:spcPct val="100000"/>
              </a:lnSpc>
              <a:spcBef>
                <a:spcPts val="0"/>
              </a:spcBef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4" name="Número de diapositiva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/>
          <p:nvPr>
            <p:ph type="sldNum" sz="quarter" idx="2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192"/>
          <p:cNvSpPr/>
          <p:nvPr>
            <p:ph type="body" sz="quarter" idx="4294967295"/>
          </p:nvPr>
        </p:nvSpPr>
        <p:spPr>
          <a:xfrm>
            <a:off x="1516544" y="2082598"/>
            <a:ext cx="6440702" cy="6285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22222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</a:lstStyle>
          <a:p>
            <a:pPr/>
            <a:r>
              <a:t>programación orientada a objetos</a:t>
            </a:r>
          </a:p>
        </p:txBody>
      </p:sp>
      <p:sp>
        <p:nvSpPr>
          <p:cNvPr id="418" name="Shape 193"/>
          <p:cNvSpPr/>
          <p:nvPr/>
        </p:nvSpPr>
        <p:spPr>
          <a:xfrm>
            <a:off x="3927597" y="4617668"/>
            <a:ext cx="1288801" cy="1"/>
          </a:xfrm>
          <a:prstGeom prst="line">
            <a:avLst/>
          </a:prstGeom>
          <a:ln>
            <a:solidFill>
              <a:srgbClr val="22222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9" name="Shape 194"/>
          <p:cNvSpPr/>
          <p:nvPr/>
        </p:nvSpPr>
        <p:spPr>
          <a:xfrm>
            <a:off x="4529399" y="3314419"/>
            <a:ext cx="85201" cy="63901"/>
          </a:xfrm>
          <a:prstGeom prst="diamond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420" name="Shape 195" descr="Shape 19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1699" y="-3297"/>
            <a:ext cx="2082301" cy="95970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Shape 197"/>
          <p:cNvSpPr/>
          <p:nvPr/>
        </p:nvSpPr>
        <p:spPr>
          <a:xfrm>
            <a:off x="1662294" y="1260322"/>
            <a:ext cx="6440702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4800">
                <a:latin typeface="Sorts Mill Goudy"/>
                <a:ea typeface="Sorts Mill Goudy"/>
                <a:cs typeface="Sorts Mill Goudy"/>
                <a:sym typeface="Sorts Mill Goudy"/>
              </a:defRPr>
            </a:lvl1pPr>
          </a:lstStyle>
          <a:p>
            <a:pPr/>
            <a:r>
              <a:t>RUEDA</a:t>
            </a:r>
          </a:p>
        </p:txBody>
      </p:sp>
      <p:sp>
        <p:nvSpPr>
          <p:cNvPr id="422" name="Shape 199"/>
          <p:cNvSpPr/>
          <p:nvPr/>
        </p:nvSpPr>
        <p:spPr>
          <a:xfrm>
            <a:off x="3405675" y="4326975"/>
            <a:ext cx="2845801" cy="61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latin typeface="Sorts Mill Goudy"/>
                <a:ea typeface="Sorts Mill Goudy"/>
                <a:cs typeface="Sorts Mill Goudy"/>
                <a:sym typeface="Sorts Mill Goudy"/>
              </a:defRPr>
            </a:pPr>
            <a:r>
              <a:t>Iván Leonardo Tamayo Perez</a:t>
            </a:r>
          </a:p>
          <a:p>
            <a:pPr>
              <a:defRPr>
                <a:latin typeface="Sorts Mill Goudy"/>
                <a:ea typeface="Sorts Mill Goudy"/>
                <a:cs typeface="Sorts Mill Goudy"/>
                <a:sym typeface="Sorts Mill Goudy"/>
              </a:defRPr>
            </a:pPr>
            <a:r>
              <a:t>Federico Borja Sarmiento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rabajo a Futuro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Trabajo a Futuro</a:t>
            </a:r>
          </a:p>
        </p:txBody>
      </p:sp>
      <p:sp>
        <p:nvSpPr>
          <p:cNvPr id="451" name="Diseño de rutas por localidad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Diseño de rutas por localidad.</a:t>
            </a:r>
          </a:p>
          <a:p>
            <a:pPr/>
            <a:r>
              <a:t>Mejora en interactividad de mapa.</a:t>
            </a:r>
          </a:p>
          <a:p>
            <a:pPr/>
            <a:r>
              <a:t>Trabajo en base de datos para la aplicación.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204"/>
          <p:cNvSpPr/>
          <p:nvPr>
            <p:ph type="body" idx="1"/>
          </p:nvPr>
        </p:nvSpPr>
        <p:spPr>
          <a:xfrm>
            <a:off x="457200" y="1403305"/>
            <a:ext cx="8229600" cy="3522602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</a:pPr>
            <a:r>
              <a:t>La decisión que los biciusuarios deben tomar cuando realizan un recorrido desconocido está llena de incertidumbres tales como la seguridad, el estado de las rutas, la concurrencia de otros usuarios, etc.</a:t>
            </a:r>
          </a:p>
          <a:p>
            <a:pPr marL="0" indent="0" algn="just">
              <a:buSzTx/>
              <a:buNone/>
            </a:pPr>
            <a:r>
              <a:t>todo esto hace que no sepamos tomar una buena decisión.</a:t>
            </a:r>
          </a:p>
        </p:txBody>
      </p:sp>
      <p:sp>
        <p:nvSpPr>
          <p:cNvPr id="425" name="Shape 205"/>
          <p:cNvSpPr/>
          <p:nvPr/>
        </p:nvSpPr>
        <p:spPr>
          <a:xfrm>
            <a:off x="1042200" y="421649"/>
            <a:ext cx="5866501" cy="731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2" algn="ctr"/>
            <a:r>
              <a:t>					    </a:t>
            </a:r>
            <a:r>
              <a:rPr sz="2400"/>
              <a:t>PROBLEMÁTICA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210"/>
          <p:cNvSpPr/>
          <p:nvPr>
            <p:ph type="body" idx="1"/>
          </p:nvPr>
        </p:nvSpPr>
        <p:spPr>
          <a:xfrm>
            <a:off x="457200" y="1403305"/>
            <a:ext cx="8229600" cy="352260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Desarrollar un sistema capaz de evaluar las mejores rutas de tránsito en bicicleta, lo cual fomentará el uso de la bicicleta y así esto traerá grandes beneficios ambientales para la ciudad.</a:t>
            </a:r>
          </a:p>
        </p:txBody>
      </p:sp>
      <p:sp>
        <p:nvSpPr>
          <p:cNvPr id="428" name="Shape 211"/>
          <p:cNvSpPr/>
          <p:nvPr/>
        </p:nvSpPr>
        <p:spPr>
          <a:xfrm>
            <a:off x="1638749" y="448150"/>
            <a:ext cx="5866501" cy="731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					</a:t>
            </a:r>
            <a:r>
              <a:rPr sz="2400"/>
              <a:t>OBJETIVOS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216"/>
          <p:cNvSpPr/>
          <p:nvPr>
            <p:ph type="body" idx="1"/>
          </p:nvPr>
        </p:nvSpPr>
        <p:spPr>
          <a:xfrm>
            <a:off x="457200" y="1403305"/>
            <a:ext cx="8229600" cy="35226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-Identificar un usuario, con su zona y su destino.</a:t>
            </a:r>
          </a:p>
          <a:p>
            <a:pPr marL="0" indent="0">
              <a:buSzTx/>
              <a:buNone/>
            </a:pPr>
            <a:r>
              <a:t>-Establecer la ubicación del usuarios.</a:t>
            </a:r>
          </a:p>
          <a:p>
            <a:pPr marL="0" indent="0">
              <a:buSzTx/>
              <a:buNone/>
            </a:pPr>
            <a:r>
              <a:t>-Crear ruta que integre la mayoría de usuarios.</a:t>
            </a:r>
          </a:p>
          <a:p>
            <a:pPr marL="0" indent="0">
              <a:buSzTx/>
              <a:buNone/>
            </a:pPr>
            <a:r>
              <a:t>-Determinar puntos de encuentro dentro de la ruta, para reunir a los usuarios.</a:t>
            </a:r>
          </a:p>
        </p:txBody>
      </p:sp>
      <p:sp>
        <p:nvSpPr>
          <p:cNvPr id="431" name="Shape 217"/>
          <p:cNvSpPr/>
          <p:nvPr/>
        </p:nvSpPr>
        <p:spPr>
          <a:xfrm>
            <a:off x="1638749" y="448150"/>
            <a:ext cx="5866501" cy="731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					</a:t>
            </a:r>
            <a:r>
              <a:rPr sz="2400"/>
              <a:t>METODOLOGÍA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UML proyecto.png" descr="UML proyect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-723462"/>
            <a:ext cx="8229601" cy="514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Unfold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Unfolding</a:t>
            </a:r>
          </a:p>
        </p:txBody>
      </p:sp>
      <p:sp>
        <p:nvSpPr>
          <p:cNvPr id="436" name="Crea mapas interactivos y geovisualizaciones.…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 mapas interactivos y geovisualizaciones.</a:t>
            </a:r>
          </a:p>
          <a:p>
            <a:pPr/>
            <a:r>
              <a:t>Herramientas de marcadores, formas e información JSON.</a:t>
            </a:r>
          </a:p>
        </p:txBody>
      </p:sp>
      <p:pic>
        <p:nvPicPr>
          <p:cNvPr id="437" name="Unfolding.png" descr="Unfolding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946903" y="2060772"/>
            <a:ext cx="3739801" cy="14416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Demo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pic>
        <p:nvPicPr>
          <p:cNvPr id="440" name="Captura de pantalla 2017-05-29 a la(s) 9.28.29 p.m..png" descr="Captura de pantalla 2017-05-29 a la(s) 9.28.29 p.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06391" y="1190232"/>
            <a:ext cx="7000328" cy="43752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Captura de pantalla 2017-05-29 a la(s) 9.32.15 p.m..png" descr="Captura de pantalla 2017-05-29 a la(s) 9.32.15 p.m.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3385" y="1161139"/>
            <a:ext cx="7093425" cy="4433391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Gregario"/>
          <p:cNvSpPr/>
          <p:nvPr/>
        </p:nvSpPr>
        <p:spPr>
          <a:xfrm>
            <a:off x="541103" y="1309738"/>
            <a:ext cx="79589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Gregario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227"/>
          <p:cNvSpPr/>
          <p:nvPr>
            <p:ph type="body" idx="1"/>
          </p:nvPr>
        </p:nvSpPr>
        <p:spPr>
          <a:xfrm>
            <a:off x="457199" y="1441405"/>
            <a:ext cx="8229601" cy="3522602"/>
          </a:xfrm>
          <a:prstGeom prst="rect">
            <a:avLst/>
          </a:prstGeom>
        </p:spPr>
        <p:txBody>
          <a:bodyPr/>
          <a:lstStyle/>
          <a:p>
            <a:pPr lvl="1" algn="just"/>
            <a:r>
              <a:t>+Representación visual de ruta (Puntos de inicio y final).</a:t>
            </a:r>
          </a:p>
          <a:p>
            <a:pPr lvl="1" algn="just"/>
            <a:r>
              <a:t>+ Mapa urbano de Bogotá.</a:t>
            </a:r>
          </a:p>
          <a:p>
            <a:pPr lvl="1" algn="just"/>
            <a:r>
              <a:t>+ División por localidades.</a:t>
            </a:r>
          </a:p>
          <a:p>
            <a:pPr lvl="1" algn="just"/>
            <a:r>
              <a:t>+ Información de cada ruta.</a:t>
            </a:r>
          </a:p>
        </p:txBody>
      </p:sp>
      <p:sp>
        <p:nvSpPr>
          <p:cNvPr id="445" name="Shape 228"/>
          <p:cNvSpPr/>
          <p:nvPr/>
        </p:nvSpPr>
        <p:spPr>
          <a:xfrm>
            <a:off x="1638749" y="448150"/>
            <a:ext cx="5866501" cy="52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		</a:t>
            </a:r>
            <a:r>
              <a:rPr sz="2400"/>
              <a:t>Objetivos Cumplidos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Limitacion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Limitaciones</a:t>
            </a:r>
          </a:p>
        </p:txBody>
      </p:sp>
      <p:sp>
        <p:nvSpPr>
          <p:cNvPr id="448" name="Trabajo base de datos (Rutas y Usuarios)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Trabajo base de datos (Rutas y Usuarios).</a:t>
            </a:r>
          </a:p>
          <a:p>
            <a:pPr/>
            <a:r>
              <a:t>Plataforma en línea. </a:t>
            </a:r>
          </a:p>
          <a:p>
            <a:pPr/>
            <a:r>
              <a:t>Rutas urbanas (Calles y Carreras).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-light-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-light-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-light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-light-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-light-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-light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