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Sorts Mill Goudy" panose="020B0604020202020204" charset="0"/>
      <p:regular r:id="rId10"/>
      <p: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7852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31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0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7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46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9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810200" y="557512"/>
            <a:ext cx="5523600" cy="4779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ctr" rtl="0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aleway"/>
              <a:buChar char="◉"/>
              <a:defRPr sz="2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3200" y="0"/>
            <a:ext cx="3778350" cy="5143528"/>
            <a:chOff x="203200" y="0"/>
            <a:chExt cx="3778350" cy="6858037"/>
          </a:xfrm>
        </p:grpSpPr>
        <p:sp>
          <p:nvSpPr>
            <p:cNvPr id="72" name="Shape 72"/>
            <p:cNvSpPr/>
            <p:nvPr/>
          </p:nvSpPr>
          <p:spPr>
            <a:xfrm>
              <a:off x="641350" y="0"/>
              <a:ext cx="1365300" cy="397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266"/>
                  </a:moveTo>
                  <a:lnTo>
                    <a:pt x="31813" y="120000"/>
                  </a:lnTo>
                  <a:lnTo>
                    <a:pt x="120000" y="0"/>
                  </a:lnTo>
                  <a:lnTo>
                    <a:pt x="86511" y="0"/>
                  </a:lnTo>
                  <a:lnTo>
                    <a:pt x="0" y="117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203200" y="0"/>
              <a:ext cx="1336800" cy="386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85795" y="0"/>
                  </a:lnTo>
                  <a:lnTo>
                    <a:pt x="0" y="117188"/>
                  </a:lnTo>
                  <a:lnTo>
                    <a:pt x="32494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207962" y="3776662"/>
              <a:ext cx="1936800" cy="3081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8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646112" y="3886200"/>
              <a:ext cx="2373300" cy="297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745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41350" y="3881437"/>
              <a:ext cx="3340200" cy="29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71" y="192"/>
                  </a:lnTo>
                  <a:lnTo>
                    <a:pt x="85437" y="120000"/>
                  </a:lnTo>
                  <a:lnTo>
                    <a:pt x="120000" y="120000"/>
                  </a:lnTo>
                  <a:lnTo>
                    <a:pt x="13003" y="3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203200" y="3771900"/>
              <a:ext cx="2660700" cy="30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8902" y="6851"/>
                  </a:lnTo>
                  <a:lnTo>
                    <a:pt x="16109" y="3703"/>
                  </a:lnTo>
                  <a:lnTo>
                    <a:pt x="16324" y="3703"/>
                  </a:lnTo>
                  <a:lnTo>
                    <a:pt x="18902" y="6851"/>
                  </a:lnTo>
                  <a:lnTo>
                    <a:pt x="16754" y="4259"/>
                  </a:lnTo>
                  <a:lnTo>
                    <a:pt x="16324" y="3518"/>
                  </a:lnTo>
                  <a:lnTo>
                    <a:pt x="15894" y="3333"/>
                  </a:lnTo>
                  <a:lnTo>
                    <a:pt x="0" y="0"/>
                  </a:lnTo>
                  <a:lnTo>
                    <a:pt x="214" y="185"/>
                  </a:lnTo>
                  <a:lnTo>
                    <a:pt x="87565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739673" y="685800"/>
            <a:ext cx="6947100" cy="261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924238" y="3301999"/>
            <a:ext cx="5762700" cy="1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325772" y="4588001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23732" y="4588001"/>
            <a:ext cx="36093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275320" y="4588001"/>
            <a:ext cx="411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3200" y="2828925"/>
            <a:ext cx="362100" cy="6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19999"/>
                </a:moveTo>
                <a:lnTo>
                  <a:pt x="0" y="0"/>
                </a:lnTo>
                <a:lnTo>
                  <a:pt x="116842" y="113684"/>
                </a:lnTo>
                <a:lnTo>
                  <a:pt x="119999" y="119999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84" name="Shape 84"/>
          <p:cNvSpPr/>
          <p:nvPr/>
        </p:nvSpPr>
        <p:spPr>
          <a:xfrm>
            <a:off x="560387" y="2900362"/>
            <a:ext cx="618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9230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982133" y="342900"/>
            <a:ext cx="770460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82133" y="2000250"/>
            <a:ext cx="7704600" cy="24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344328" y="4581129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972647" y="4581129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258967" y="4581129"/>
            <a:ext cx="4278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86994" y="2000248"/>
            <a:ext cx="6699900" cy="17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986998" y="3770302"/>
            <a:ext cx="66999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82133" y="514350"/>
            <a:ext cx="77046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82133" y="2000250"/>
            <a:ext cx="3739800" cy="25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946903" y="2000250"/>
            <a:ext cx="3739800" cy="25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82133" y="342900"/>
            <a:ext cx="770460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329480" y="1993899"/>
            <a:ext cx="3456300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1113523" y="2501501"/>
            <a:ext cx="3672300" cy="19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5161710" y="2000250"/>
            <a:ext cx="3467700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957266" y="2501501"/>
            <a:ext cx="3672300" cy="19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982133" y="342900"/>
            <a:ext cx="770460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113524" y="1200150"/>
            <a:ext cx="26625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47553" y="514350"/>
            <a:ext cx="4682100" cy="38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1113524" y="2228850"/>
            <a:ext cx="2662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12332" y="1314449"/>
            <a:ext cx="40707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5697494" y="685800"/>
            <a:ext cx="2461499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12332" y="2343149"/>
            <a:ext cx="40707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13523" y="3549648"/>
            <a:ext cx="75159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89975" y="699084"/>
            <a:ext cx="6171000" cy="23739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113523" y="3974702"/>
            <a:ext cx="7515900" cy="3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13524" y="514350"/>
            <a:ext cx="75159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13524" y="3257550"/>
            <a:ext cx="75159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969420" y="647267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172196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426741" y="514350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598234" y="2571749"/>
            <a:ext cx="6631200" cy="2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113523" y="3257550"/>
            <a:ext cx="75159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13525" y="2481435"/>
            <a:ext cx="7515900" cy="11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13524" y="3583035"/>
            <a:ext cx="75159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69420" y="647267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172196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426741" y="514350"/>
            <a:ext cx="69741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113525" y="2914650"/>
            <a:ext cx="7515900" cy="6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1113524" y="3581400"/>
            <a:ext cx="75159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113525" y="514350"/>
            <a:ext cx="7515900" cy="20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113524" y="2628900"/>
            <a:ext cx="75159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1113524" y="3257550"/>
            <a:ext cx="75159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82133" y="342900"/>
            <a:ext cx="770460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3575550" y="-593100"/>
            <a:ext cx="2517900" cy="77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 rot="5400000">
            <a:off x="6051015" y="1764750"/>
            <a:ext cx="3828900" cy="13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 rot="5400000">
            <a:off x="2207196" y="-579450"/>
            <a:ext cx="3828900" cy="60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0"/>
            <a:ext cx="2132100" cy="5143584"/>
            <a:chOff x="0" y="0"/>
            <a:chExt cx="2132100" cy="6858112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073100" cy="529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2763"/>
                  </a:moveTo>
                  <a:lnTo>
                    <a:pt x="0" y="119243"/>
                  </a:lnTo>
                  <a:lnTo>
                    <a:pt x="22366" y="120000"/>
                  </a:lnTo>
                  <a:lnTo>
                    <a:pt x="120000" y="0"/>
                  </a:lnTo>
                  <a:lnTo>
                    <a:pt x="91242" y="0"/>
                  </a:lnTo>
                  <a:lnTo>
                    <a:pt x="0" y="1127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0" y="0"/>
              <a:ext cx="758700" cy="462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79832" y="0"/>
                  </a:lnTo>
                  <a:lnTo>
                    <a:pt x="0" y="79835"/>
                  </a:lnTo>
                  <a:lnTo>
                    <a:pt x="0" y="11999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0" y="5662612"/>
              <a:ext cx="906600" cy="11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912"/>
                  </a:lnTo>
                  <a:lnTo>
                    <a:pt x="113064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0" y="5295900"/>
              <a:ext cx="1487400" cy="15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65"/>
                  </a:lnTo>
                  <a:lnTo>
                    <a:pt x="115389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0" y="5257800"/>
              <a:ext cx="2132100" cy="16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857"/>
                  </a:moveTo>
                  <a:lnTo>
                    <a:pt x="83723" y="120000"/>
                  </a:lnTo>
                  <a:lnTo>
                    <a:pt x="120000" y="120000"/>
                  </a:lnTo>
                  <a:lnTo>
                    <a:pt x="11258" y="2500"/>
                  </a:lnTo>
                  <a:lnTo>
                    <a:pt x="0" y="0"/>
                  </a:lnTo>
                  <a:lnTo>
                    <a:pt x="0" y="2857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>
              <a:off x="0" y="5357812"/>
              <a:ext cx="1377900" cy="150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380"/>
                  </a:moveTo>
                  <a:lnTo>
                    <a:pt x="7894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0" y="2438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982133" y="342900"/>
            <a:ext cx="770460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82133" y="2000250"/>
            <a:ext cx="7704600" cy="25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358678" y="4587052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986997" y="4587052"/>
            <a:ext cx="531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273317" y="4587052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ubTitle" idx="4294967295"/>
          </p:nvPr>
        </p:nvSpPr>
        <p:spPr>
          <a:xfrm>
            <a:off x="1516545" y="2082598"/>
            <a:ext cx="64407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aleway"/>
              <a:buNone/>
            </a:pPr>
            <a:r>
              <a:rPr lang="es" dirty="0">
                <a:solidFill>
                  <a:srgbClr val="22222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programación orientada a objetos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3927598" y="4617669"/>
            <a:ext cx="1288800" cy="0"/>
          </a:xfrm>
          <a:prstGeom prst="straightConnector1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Shape 194"/>
          <p:cNvSpPr/>
          <p:nvPr/>
        </p:nvSpPr>
        <p:spPr>
          <a:xfrm>
            <a:off x="4529400" y="3314419"/>
            <a:ext cx="85200" cy="63900"/>
          </a:xfrm>
          <a:prstGeom prst="diamond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 descr="escu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700" y="-3296"/>
            <a:ext cx="2082300" cy="9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1662292" y="1454094"/>
            <a:ext cx="6440700" cy="6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endParaRPr sz="2800" b="0" i="0" u="none" strike="noStrike" cap="none">
              <a:solidFill>
                <a:srgbClr val="22222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662295" y="1260323"/>
            <a:ext cx="64407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" sz="4800" dirty="0" smtClean="0">
                <a:latin typeface="Sorts Mill Goudy"/>
                <a:ea typeface="Sorts Mill Goudy"/>
                <a:cs typeface="Sorts Mill Goudy"/>
                <a:sym typeface="Sorts Mill Goudy"/>
              </a:rPr>
              <a:t>RUEDA</a:t>
            </a:r>
            <a:endParaRPr lang="es" sz="4800" dirty="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615601" y="4787953"/>
            <a:ext cx="398700" cy="18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405675" y="4326975"/>
            <a:ext cx="2845800" cy="2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latin typeface="Sorts Mill Goudy"/>
                <a:ea typeface="Sorts Mill Goudy"/>
                <a:cs typeface="Sorts Mill Goudy"/>
                <a:sym typeface="Sorts Mill Goudy"/>
              </a:rPr>
              <a:t>Iván Leonardo Tamayo Perez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latin typeface="Sorts Mill Goudy"/>
                <a:ea typeface="Sorts Mill Goudy"/>
                <a:cs typeface="Sorts Mill Goudy"/>
                <a:sym typeface="Sorts Mill Goudy"/>
              </a:rPr>
              <a:t>Federico Borja Sarmiento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s"/>
              <a:t>La decisión que los biciusuarios deben tomar cuando realizan un recorrido desconocido está llena de incertidumbres tales como la seguridad, el estado de las rutas, la concurrencia de otros usuarios, etc.</a:t>
            </a: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s"/>
              <a:t>todo esto hace que no sepamos tomar una buena decisión.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42200" y="42165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					</a:t>
            </a:r>
            <a:r>
              <a:rPr lang="es" sz="2400"/>
              <a:t>PROBLEMÁTICA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desarrollar un sistema capaz de evaluar las mejores rutas de tránsito en bicicleta, lo cual fomentará el uso de la bicicleta y así esto traerá grandes beneficios ambientales para la ciudad.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638750" y="44815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					</a:t>
            </a:r>
            <a:r>
              <a:rPr lang="es" sz="2400"/>
              <a:t>OBJETIVOS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s"/>
              <a:t>-Identificar un usuario, con su zona y su destino.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/>
              <a:t>-Establecer la ubicación del usuarios.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/>
              <a:t>-Crear ruta que integre la mayoría de usuarios.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/>
              <a:t>-Determinar puntos de encuentro dentro de la ruta, para reunir a los usuarios.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638750" y="44815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					</a:t>
            </a:r>
            <a:r>
              <a:rPr lang="es" sz="2400"/>
              <a:t>METODOLOGÍA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41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s"/>
              <a:t>En primer lugar, se espera con este proyecto llegar a todos los biciusuarios de la universidad nacional, para que esta aplicación se vuelva popular en diferentes comunidades universitarias hasta llegar a todos los biciusuarios de la ciudad de Bogotá.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638750" y="448150"/>
            <a:ext cx="5866500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					</a:t>
            </a:r>
            <a:r>
              <a:rPr lang="es" sz="2400"/>
              <a:t>ALCANCE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Presentación en pantalla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Sorts Mill Goudy</vt:lpstr>
      <vt:lpstr>Raleway</vt:lpstr>
      <vt:lpstr>Calibri</vt:lpstr>
      <vt:lpstr>Times New Roman</vt:lpstr>
      <vt:lpstr>Merriweather</vt:lpstr>
      <vt:lpstr>Arial</vt:lpstr>
      <vt:lpstr>simple-light-2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Estudiante</cp:lastModifiedBy>
  <cp:revision>2</cp:revision>
  <dcterms:modified xsi:type="dcterms:W3CDTF">2017-04-26T19:35:31Z</dcterms:modified>
</cp:coreProperties>
</file>