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74" r:id="rId3"/>
    <p:sldId id="277" r:id="rId4"/>
    <p:sldId id="259" r:id="rId5"/>
    <p:sldId id="268" r:id="rId6"/>
    <p:sldId id="260" r:id="rId7"/>
    <p:sldId id="272" r:id="rId8"/>
    <p:sldId id="278" r:id="rId9"/>
    <p:sldId id="279" r:id="rId10"/>
    <p:sldId id="281" r:id="rId11"/>
    <p:sldId id="271" r:id="rId12"/>
    <p:sldId id="273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DCD7E3"/>
    <a:srgbClr val="D6D6E7"/>
    <a:srgbClr val="D9D6E5"/>
    <a:srgbClr val="4BACC6"/>
    <a:srgbClr val="537ABA"/>
    <a:srgbClr val="5F5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50" autoAdjust="0"/>
  </p:normalViewPr>
  <p:slideViewPr>
    <p:cSldViewPr snapToGrid="0" snapToObjects="1">
      <p:cViewPr varScale="1">
        <p:scale>
          <a:sx n="77" d="100"/>
          <a:sy n="77" d="100"/>
        </p:scale>
        <p:origin x="138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Accuracy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Foglio1!$A$2:$A$5</c:f>
              <c:strCache>
                <c:ptCount val="4"/>
                <c:pt idx="0">
                  <c:v>SVM - linear</c:v>
                </c:pt>
                <c:pt idx="1">
                  <c:v>SVM - RBF</c:v>
                </c:pt>
                <c:pt idx="2">
                  <c:v>kNN</c:v>
                </c:pt>
                <c:pt idx="3">
                  <c:v>MLP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0.98176699999999995</c:v>
                </c:pt>
                <c:pt idx="1">
                  <c:v>0.98956200000000005</c:v>
                </c:pt>
                <c:pt idx="2">
                  <c:v>0.95832200000000001</c:v>
                </c:pt>
                <c:pt idx="3">
                  <c:v>0.98682999999999998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A-4974-9CB8-D29764F2053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Foglio1!$A$2:$A$5</c:f>
              <c:strCache>
                <c:ptCount val="4"/>
                <c:pt idx="0">
                  <c:v>SVM - linear</c:v>
                </c:pt>
                <c:pt idx="1">
                  <c:v>SVM - RBF</c:v>
                </c:pt>
                <c:pt idx="2">
                  <c:v>kNN</c:v>
                </c:pt>
                <c:pt idx="3">
                  <c:v>MLP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0.98168</c:v>
                </c:pt>
                <c:pt idx="1">
                  <c:v>0.98950499999999997</c:v>
                </c:pt>
                <c:pt idx="2">
                  <c:v>0.95916000000000001</c:v>
                </c:pt>
                <c:pt idx="3">
                  <c:v>0.98674600000000001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DA-4974-9CB8-D29764F20538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Foglio1!$A$2:$A$5</c:f>
              <c:strCache>
                <c:ptCount val="4"/>
                <c:pt idx="0">
                  <c:v>SVM - linear</c:v>
                </c:pt>
                <c:pt idx="1">
                  <c:v>SVM - RBF</c:v>
                </c:pt>
                <c:pt idx="2">
                  <c:v>kNN</c:v>
                </c:pt>
                <c:pt idx="3">
                  <c:v>MLP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0.98178900000000002</c:v>
                </c:pt>
                <c:pt idx="1">
                  <c:v>0.98958000000000002</c:v>
                </c:pt>
                <c:pt idx="2">
                  <c:v>0.95759499999999997</c:v>
                </c:pt>
                <c:pt idx="3">
                  <c:v>0.986869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DA-4974-9CB8-D29764F20538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F1-score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Foglio1!$A$2:$A$5</c:f>
              <c:strCache>
                <c:ptCount val="4"/>
                <c:pt idx="0">
                  <c:v>SVM - linear</c:v>
                </c:pt>
                <c:pt idx="1">
                  <c:v>SVM - RBF</c:v>
                </c:pt>
                <c:pt idx="2">
                  <c:v>kNN</c:v>
                </c:pt>
                <c:pt idx="3">
                  <c:v>MLP</c:v>
                </c:pt>
              </c:strCache>
            </c:strRef>
          </c:cat>
          <c:val>
            <c:numRef>
              <c:f>Foglio1!$E$2:$E$5</c:f>
              <c:numCache>
                <c:formatCode>General</c:formatCode>
                <c:ptCount val="4"/>
                <c:pt idx="0">
                  <c:v>0.98173299999999997</c:v>
                </c:pt>
                <c:pt idx="1">
                  <c:v>0.98954200000000003</c:v>
                </c:pt>
                <c:pt idx="2">
                  <c:v>0.95817699999999995</c:v>
                </c:pt>
                <c:pt idx="3">
                  <c:v>0.98680500000000004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DA-4974-9CB8-D29764F20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38679920"/>
        <c:axId val="1238678960"/>
        <c:axId val="0"/>
      </c:bar3DChart>
      <c:catAx>
        <c:axId val="123867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678960"/>
        <c:crosses val="autoZero"/>
        <c:auto val="1"/>
        <c:lblAlgn val="ctr"/>
        <c:lblOffset val="100"/>
        <c:noMultiLvlLbl val="0"/>
      </c:catAx>
      <c:valAx>
        <c:axId val="12386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67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7E0AF5-6967-4CBD-8ECF-D3E3DC61C0F3}" type="doc">
      <dgm:prSet loTypeId="urn:microsoft.com/office/officeart/2005/8/layout/process4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BEE0549-43C4-491A-85A8-E0BC40A66476}">
      <dgm:prSet custT="1"/>
      <dgm:spPr/>
      <dgm:t>
        <a:bodyPr/>
        <a:lstStyle/>
        <a:p>
          <a:r>
            <a:rPr lang="en-GB" sz="1400" b="0" dirty="0">
              <a:latin typeface="Georgia" panose="02040502050405020303" pitchFamily="18" charset="0"/>
            </a:rPr>
            <a:t>Automatically classify news articles as </a:t>
          </a:r>
          <a:r>
            <a:rPr lang="en-GB" sz="1400" b="1" dirty="0">
              <a:latin typeface="Georgia" panose="02040502050405020303" pitchFamily="18" charset="0"/>
            </a:rPr>
            <a:t>“</a:t>
          </a:r>
          <a:r>
            <a:rPr lang="en-GB" sz="1400" b="1" dirty="0" err="1">
              <a:latin typeface="Georgia" panose="02040502050405020303" pitchFamily="18" charset="0"/>
            </a:rPr>
            <a:t>Fake”or</a:t>
          </a:r>
          <a:r>
            <a:rPr lang="en-GB" sz="1400" b="1" dirty="0">
              <a:latin typeface="Georgia" panose="02040502050405020303" pitchFamily="18" charset="0"/>
            </a:rPr>
            <a:t> “Real”</a:t>
          </a:r>
          <a:endParaRPr lang="en-GB" sz="1400" dirty="0">
            <a:latin typeface="Georgia" panose="02040502050405020303" pitchFamily="18" charset="0"/>
          </a:endParaRPr>
        </a:p>
      </dgm:t>
    </dgm:pt>
    <dgm:pt modelId="{59F97B2C-F477-4F96-A463-43EF3DF56758}" type="parTrans" cxnId="{AC049A1D-92FA-429E-A3A1-99B2955F58C7}">
      <dgm:prSet/>
      <dgm:spPr/>
      <dgm:t>
        <a:bodyPr/>
        <a:lstStyle/>
        <a:p>
          <a:endParaRPr lang="it-IT"/>
        </a:p>
      </dgm:t>
    </dgm:pt>
    <dgm:pt modelId="{11FE8B7C-A32E-4A52-804D-D5D6FE85779B}" type="sibTrans" cxnId="{AC049A1D-92FA-429E-A3A1-99B2955F58C7}">
      <dgm:prSet/>
      <dgm:spPr/>
      <dgm:t>
        <a:bodyPr/>
        <a:lstStyle/>
        <a:p>
          <a:endParaRPr lang="it-IT"/>
        </a:p>
      </dgm:t>
    </dgm:pt>
    <dgm:pt modelId="{E4040987-BE5D-44FB-8590-7ADFF47E789B}">
      <dgm:prSet custT="1"/>
      <dgm:spPr/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Scikit-learn models  </a:t>
          </a:r>
          <a:r>
            <a:rPr lang="en-GB" sz="1400" b="1" dirty="0">
              <a:latin typeface="Georgia" panose="02040502050405020303" pitchFamily="18" charset="0"/>
            </a:rPr>
            <a:t>[2] </a:t>
          </a:r>
          <a:endParaRPr lang="en-GB" sz="1400" dirty="0">
            <a:latin typeface="Georgia" panose="02040502050405020303" pitchFamily="18" charset="0"/>
          </a:endParaRPr>
        </a:p>
      </dgm:t>
    </dgm:pt>
    <dgm:pt modelId="{150B5791-2FC2-49C5-B9A4-5F365B9434FC}" type="parTrans" cxnId="{C6B50B69-3136-4A73-85A9-D9F3641FF9C8}">
      <dgm:prSet/>
      <dgm:spPr/>
      <dgm:t>
        <a:bodyPr/>
        <a:lstStyle/>
        <a:p>
          <a:endParaRPr lang="it-IT"/>
        </a:p>
      </dgm:t>
    </dgm:pt>
    <dgm:pt modelId="{B6499397-DB4F-4763-A5E7-4EC9D2112BAA}" type="sibTrans" cxnId="{C6B50B69-3136-4A73-85A9-D9F3641FF9C8}">
      <dgm:prSet/>
      <dgm:spPr/>
      <dgm:t>
        <a:bodyPr/>
        <a:lstStyle/>
        <a:p>
          <a:endParaRPr lang="it-IT"/>
        </a:p>
      </dgm:t>
    </dgm:pt>
    <dgm:pt modelId="{BF4210D1-1136-457D-A1C1-5C6AF6319C1A}">
      <dgm:prSet custT="1"/>
      <dgm:spPr/>
      <dgm:t>
        <a:bodyPr/>
        <a:lstStyle/>
        <a:p>
          <a:r>
            <a:rPr lang="en-GB" sz="1400" b="1" dirty="0">
              <a:latin typeface="Georgia" panose="02040502050405020303" pitchFamily="18" charset="0"/>
            </a:rPr>
            <a:t>SVM linear</a:t>
          </a:r>
        </a:p>
      </dgm:t>
    </dgm:pt>
    <dgm:pt modelId="{A1F2BCD7-912D-482F-A8B2-60B2B941AC5C}" type="parTrans" cxnId="{637C8B89-3110-4B17-B661-3871D924D203}">
      <dgm:prSet/>
      <dgm:spPr/>
      <dgm:t>
        <a:bodyPr/>
        <a:lstStyle/>
        <a:p>
          <a:endParaRPr lang="it-IT"/>
        </a:p>
      </dgm:t>
    </dgm:pt>
    <dgm:pt modelId="{7428A2D6-98F2-4E98-BB5A-4217F57475D0}" type="sibTrans" cxnId="{637C8B89-3110-4B17-B661-3871D924D203}">
      <dgm:prSet/>
      <dgm:spPr/>
      <dgm:t>
        <a:bodyPr/>
        <a:lstStyle/>
        <a:p>
          <a:endParaRPr lang="it-IT"/>
        </a:p>
      </dgm:t>
    </dgm:pt>
    <dgm:pt modelId="{CB494681-52CA-41C9-9EAD-AC8CA02C721A}">
      <dgm:prSet custT="1"/>
      <dgm:spPr/>
      <dgm:t>
        <a:bodyPr/>
        <a:lstStyle/>
        <a:p>
          <a:r>
            <a:rPr lang="en-GB" sz="1400" b="1" dirty="0">
              <a:latin typeface="Georgia" panose="02040502050405020303" pitchFamily="18" charset="0"/>
            </a:rPr>
            <a:t>k-NN</a:t>
          </a:r>
        </a:p>
      </dgm:t>
    </dgm:pt>
    <dgm:pt modelId="{986FFC77-BBC0-4E96-876F-AF6E9A4F72FB}" type="parTrans" cxnId="{27FCB9EC-54B4-4643-8FCE-7F6AFAE03EE6}">
      <dgm:prSet/>
      <dgm:spPr/>
      <dgm:t>
        <a:bodyPr/>
        <a:lstStyle/>
        <a:p>
          <a:endParaRPr lang="it-IT"/>
        </a:p>
      </dgm:t>
    </dgm:pt>
    <dgm:pt modelId="{5E2F7DA5-0FD6-4C99-AFE2-80DCC7ABC94C}" type="sibTrans" cxnId="{27FCB9EC-54B4-4643-8FCE-7F6AFAE03EE6}">
      <dgm:prSet/>
      <dgm:spPr/>
      <dgm:t>
        <a:bodyPr/>
        <a:lstStyle/>
        <a:p>
          <a:endParaRPr lang="it-IT"/>
        </a:p>
      </dgm:t>
    </dgm:pt>
    <dgm:pt modelId="{6586F7EC-9E50-4241-930D-D31953CD95BD}">
      <dgm:prSet custT="1"/>
      <dgm:spPr/>
      <dgm:t>
        <a:bodyPr/>
        <a:lstStyle/>
        <a:p>
          <a:r>
            <a:rPr lang="en-GB" sz="1400" b="1" dirty="0">
              <a:latin typeface="Georgia" panose="02040502050405020303" pitchFamily="18" charset="0"/>
            </a:rPr>
            <a:t>MLP</a:t>
          </a:r>
        </a:p>
      </dgm:t>
    </dgm:pt>
    <dgm:pt modelId="{D72A86FB-1F95-481D-80E6-E705749A2DEA}" type="parTrans" cxnId="{43AD785B-5C02-4025-A084-7F874A4D0C59}">
      <dgm:prSet/>
      <dgm:spPr/>
      <dgm:t>
        <a:bodyPr/>
        <a:lstStyle/>
        <a:p>
          <a:endParaRPr lang="it-IT"/>
        </a:p>
      </dgm:t>
    </dgm:pt>
    <dgm:pt modelId="{A5BD54B3-98E0-45F4-B178-4D9534BFC836}" type="sibTrans" cxnId="{43AD785B-5C02-4025-A084-7F874A4D0C59}">
      <dgm:prSet/>
      <dgm:spPr/>
      <dgm:t>
        <a:bodyPr/>
        <a:lstStyle/>
        <a:p>
          <a:endParaRPr lang="it-IT"/>
        </a:p>
      </dgm:t>
    </dgm:pt>
    <dgm:pt modelId="{F8D518BF-FFFE-406A-A334-D9776350C7B3}">
      <dgm:prSet custT="1"/>
      <dgm:spPr/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Hyperparameter tuning with </a:t>
          </a:r>
          <a:r>
            <a:rPr lang="en-GB" sz="1400" b="1" dirty="0" err="1">
              <a:latin typeface="Georgia" panose="02040502050405020303" pitchFamily="18" charset="0"/>
            </a:rPr>
            <a:t>GridSearchCV</a:t>
          </a:r>
          <a:endParaRPr lang="en-GB" sz="1400" b="1" dirty="0">
            <a:latin typeface="Georgia" panose="02040502050405020303" pitchFamily="18" charset="0"/>
          </a:endParaRPr>
        </a:p>
      </dgm:t>
    </dgm:pt>
    <dgm:pt modelId="{95B209BA-3F71-443A-9868-F3F3E5D71035}" type="parTrans" cxnId="{D1D005E5-CE1A-4505-BE90-9FDE4859800B}">
      <dgm:prSet/>
      <dgm:spPr/>
      <dgm:t>
        <a:bodyPr/>
        <a:lstStyle/>
        <a:p>
          <a:endParaRPr lang="it-IT"/>
        </a:p>
      </dgm:t>
    </dgm:pt>
    <dgm:pt modelId="{CB63C905-35F3-4FCE-AC66-7829D13E1A50}" type="sibTrans" cxnId="{D1D005E5-CE1A-4505-BE90-9FDE4859800B}">
      <dgm:prSet/>
      <dgm:spPr/>
      <dgm:t>
        <a:bodyPr/>
        <a:lstStyle/>
        <a:p>
          <a:endParaRPr lang="it-IT"/>
        </a:p>
      </dgm:t>
    </dgm:pt>
    <dgm:pt modelId="{0AEA1860-0B10-4960-B692-579A11B3E8AB}">
      <dgm:prSet custT="1"/>
      <dgm:spPr/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Evaluation using </a:t>
          </a:r>
          <a:r>
            <a:rPr lang="en-GB" sz="1400" b="1" dirty="0" err="1">
              <a:latin typeface="Georgia" panose="02040502050405020303" pitchFamily="18" charset="0"/>
            </a:rPr>
            <a:t>ShuffleSplit</a:t>
          </a:r>
          <a:r>
            <a:rPr lang="en-GB" sz="1400" b="1" dirty="0">
              <a:latin typeface="Georgia" panose="02040502050405020303" pitchFamily="18" charset="0"/>
            </a:rPr>
            <a:t> cross-validation</a:t>
          </a:r>
        </a:p>
      </dgm:t>
    </dgm:pt>
    <dgm:pt modelId="{224071C4-6FA3-46E0-A857-918A768B8A7D}" type="parTrans" cxnId="{C11E4F5F-CB91-4BE5-9293-D52D66AC3C3C}">
      <dgm:prSet/>
      <dgm:spPr/>
      <dgm:t>
        <a:bodyPr/>
        <a:lstStyle/>
        <a:p>
          <a:endParaRPr lang="it-IT"/>
        </a:p>
      </dgm:t>
    </dgm:pt>
    <dgm:pt modelId="{2C1EB0AE-C287-48D5-9784-DA610F300502}" type="sibTrans" cxnId="{C11E4F5F-CB91-4BE5-9293-D52D66AC3C3C}">
      <dgm:prSet/>
      <dgm:spPr/>
      <dgm:t>
        <a:bodyPr/>
        <a:lstStyle/>
        <a:p>
          <a:endParaRPr lang="it-IT"/>
        </a:p>
      </dgm:t>
    </dgm:pt>
    <dgm:pt modelId="{760C8F1A-0A36-441C-9D61-9BFBBE74BD15}">
      <dgm:prSet custT="1"/>
      <dgm:spPr/>
      <dgm:t>
        <a:bodyPr/>
        <a:lstStyle/>
        <a:p>
          <a:r>
            <a:rPr lang="en-GB" sz="1400" b="1" dirty="0">
              <a:latin typeface="Georgia" panose="02040502050405020303" pitchFamily="18" charset="0"/>
            </a:rPr>
            <a:t>SVM RBF</a:t>
          </a:r>
        </a:p>
      </dgm:t>
    </dgm:pt>
    <dgm:pt modelId="{53B6655F-0DC7-4977-9B8F-FEBEF04C1259}" type="parTrans" cxnId="{5BD2213A-7586-485F-8490-9896E7469175}">
      <dgm:prSet/>
      <dgm:spPr/>
      <dgm:t>
        <a:bodyPr/>
        <a:lstStyle/>
        <a:p>
          <a:endParaRPr lang="it-IT"/>
        </a:p>
      </dgm:t>
    </dgm:pt>
    <dgm:pt modelId="{D3B53A14-C724-496D-A972-30F820694EC2}" type="sibTrans" cxnId="{5BD2213A-7586-485F-8490-9896E7469175}">
      <dgm:prSet/>
      <dgm:spPr/>
      <dgm:t>
        <a:bodyPr/>
        <a:lstStyle/>
        <a:p>
          <a:endParaRPr lang="it-IT"/>
        </a:p>
      </dgm:t>
    </dgm:pt>
    <dgm:pt modelId="{1F4BF439-A0DA-43A1-A7EB-7F00D0527B20}">
      <dgm:prSet custT="1"/>
      <dgm:spPr/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Dataset: </a:t>
          </a:r>
          <a:r>
            <a:rPr lang="en-GB" sz="1400" b="1" i="1" dirty="0">
              <a:latin typeface="Georgia" panose="02040502050405020303" pitchFamily="18" charset="0"/>
            </a:rPr>
            <a:t>Fake and Real News Dataset</a:t>
          </a:r>
          <a:r>
            <a:rPr lang="en-GB" sz="1400" i="1" dirty="0">
              <a:latin typeface="Georgia" panose="02040502050405020303" pitchFamily="18" charset="0"/>
            </a:rPr>
            <a:t>, from Kaggle </a:t>
          </a:r>
          <a:r>
            <a:rPr lang="en-GB" sz="1400" b="1" dirty="0">
              <a:latin typeface="Georgia" panose="02040502050405020303" pitchFamily="18" charset="0"/>
            </a:rPr>
            <a:t>[1] </a:t>
          </a:r>
          <a:endParaRPr lang="en-GB" sz="1400" i="1" dirty="0">
            <a:latin typeface="Georgia" panose="02040502050405020303" pitchFamily="18" charset="0"/>
          </a:endParaRPr>
        </a:p>
      </dgm:t>
    </dgm:pt>
    <dgm:pt modelId="{1124C889-BFFC-45BC-BE60-A54AD0721D24}" type="sibTrans" cxnId="{A38BFE33-80C6-49AE-8590-C89A139515FD}">
      <dgm:prSet/>
      <dgm:spPr/>
      <dgm:t>
        <a:bodyPr/>
        <a:lstStyle/>
        <a:p>
          <a:endParaRPr lang="it-IT"/>
        </a:p>
      </dgm:t>
    </dgm:pt>
    <dgm:pt modelId="{B50E6B6E-1BA5-4768-B892-B731163FF80F}" type="parTrans" cxnId="{A38BFE33-80C6-49AE-8590-C89A139515FD}">
      <dgm:prSet/>
      <dgm:spPr/>
      <dgm:t>
        <a:bodyPr/>
        <a:lstStyle/>
        <a:p>
          <a:endParaRPr lang="it-IT"/>
        </a:p>
      </dgm:t>
    </dgm:pt>
    <dgm:pt modelId="{1532E434-D253-4C46-BF37-45414B46CE74}" type="pres">
      <dgm:prSet presAssocID="{F27E0AF5-6967-4CBD-8ECF-D3E3DC61C0F3}" presName="Name0" presStyleCnt="0">
        <dgm:presLayoutVars>
          <dgm:dir/>
          <dgm:animLvl val="lvl"/>
          <dgm:resizeHandles val="exact"/>
        </dgm:presLayoutVars>
      </dgm:prSet>
      <dgm:spPr/>
    </dgm:pt>
    <dgm:pt modelId="{937ABF36-EE4C-40B4-AC12-89B9D75020A3}" type="pres">
      <dgm:prSet presAssocID="{0AEA1860-0B10-4960-B692-579A11B3E8AB}" presName="boxAndChildren" presStyleCnt="0"/>
      <dgm:spPr/>
    </dgm:pt>
    <dgm:pt modelId="{F4BDBBD8-5743-42B8-95A3-B4FC7A6959A2}" type="pres">
      <dgm:prSet presAssocID="{0AEA1860-0B10-4960-B692-579A11B3E8AB}" presName="parentTextBox" presStyleLbl="node1" presStyleIdx="0" presStyleCnt="5" custScaleX="99113"/>
      <dgm:spPr/>
    </dgm:pt>
    <dgm:pt modelId="{32FE0A3A-BF27-4A19-BAA9-6C57B26E4680}" type="pres">
      <dgm:prSet presAssocID="{CB63C905-35F3-4FCE-AC66-7829D13E1A50}" presName="sp" presStyleCnt="0"/>
      <dgm:spPr/>
    </dgm:pt>
    <dgm:pt modelId="{448C1F0D-00E8-4F86-A3F4-C6F564D7CA00}" type="pres">
      <dgm:prSet presAssocID="{F8D518BF-FFFE-406A-A334-D9776350C7B3}" presName="arrowAndChildren" presStyleCnt="0"/>
      <dgm:spPr/>
    </dgm:pt>
    <dgm:pt modelId="{2E023BF5-412D-48A0-84DF-CA61B8038C94}" type="pres">
      <dgm:prSet presAssocID="{F8D518BF-FFFE-406A-A334-D9776350C7B3}" presName="parentTextArrow" presStyleLbl="node1" presStyleIdx="1" presStyleCnt="5" custScaleX="99113"/>
      <dgm:spPr/>
    </dgm:pt>
    <dgm:pt modelId="{9EF41686-3E52-40D9-967C-AFA381232528}" type="pres">
      <dgm:prSet presAssocID="{B6499397-DB4F-4763-A5E7-4EC9D2112BAA}" presName="sp" presStyleCnt="0"/>
      <dgm:spPr/>
    </dgm:pt>
    <dgm:pt modelId="{CF8284FF-54BB-4707-865D-B449D8D3DD49}" type="pres">
      <dgm:prSet presAssocID="{E4040987-BE5D-44FB-8590-7ADFF47E789B}" presName="arrowAndChildren" presStyleCnt="0"/>
      <dgm:spPr/>
    </dgm:pt>
    <dgm:pt modelId="{81213B19-D18A-4F4D-B95B-E59F5A5215A4}" type="pres">
      <dgm:prSet presAssocID="{E4040987-BE5D-44FB-8590-7ADFF47E789B}" presName="parentTextArrow" presStyleLbl="node1" presStyleIdx="1" presStyleCnt="5"/>
      <dgm:spPr/>
    </dgm:pt>
    <dgm:pt modelId="{C9932502-46C1-4169-8A33-97A2BAC35009}" type="pres">
      <dgm:prSet presAssocID="{E4040987-BE5D-44FB-8590-7ADFF47E789B}" presName="arrow" presStyleLbl="node1" presStyleIdx="2" presStyleCnt="5" custScaleX="99113"/>
      <dgm:spPr/>
    </dgm:pt>
    <dgm:pt modelId="{A7C015D4-0657-4C88-9C0E-70D9D5E51D28}" type="pres">
      <dgm:prSet presAssocID="{E4040987-BE5D-44FB-8590-7ADFF47E789B}" presName="descendantArrow" presStyleCnt="0"/>
      <dgm:spPr/>
    </dgm:pt>
    <dgm:pt modelId="{241D080C-1809-4A4E-93CE-62973785791C}" type="pres">
      <dgm:prSet presAssocID="{BF4210D1-1136-457D-A1C1-5C6AF6319C1A}" presName="childTextArrow" presStyleLbl="fgAccFollowNode1" presStyleIdx="0" presStyleCnt="4" custScaleX="24778">
        <dgm:presLayoutVars>
          <dgm:bulletEnabled val="1"/>
        </dgm:presLayoutVars>
      </dgm:prSet>
      <dgm:spPr/>
    </dgm:pt>
    <dgm:pt modelId="{CD61D96C-D6C1-4FEE-9DD0-6A0F34810ED1}" type="pres">
      <dgm:prSet presAssocID="{760C8F1A-0A36-441C-9D61-9BFBBE74BD15}" presName="childTextArrow" presStyleLbl="fgAccFollowNode1" presStyleIdx="1" presStyleCnt="4" custScaleX="24778">
        <dgm:presLayoutVars>
          <dgm:bulletEnabled val="1"/>
        </dgm:presLayoutVars>
      </dgm:prSet>
      <dgm:spPr/>
    </dgm:pt>
    <dgm:pt modelId="{5D0420FD-4318-4F82-86A2-3C20A24D14E8}" type="pres">
      <dgm:prSet presAssocID="{CB494681-52CA-41C9-9EAD-AC8CA02C721A}" presName="childTextArrow" presStyleLbl="fgAccFollowNode1" presStyleIdx="2" presStyleCnt="4" custScaleX="24778">
        <dgm:presLayoutVars>
          <dgm:bulletEnabled val="1"/>
        </dgm:presLayoutVars>
      </dgm:prSet>
      <dgm:spPr/>
    </dgm:pt>
    <dgm:pt modelId="{85370EED-4951-4BA6-B9C8-E54D5CE93F27}" type="pres">
      <dgm:prSet presAssocID="{6586F7EC-9E50-4241-930D-D31953CD95BD}" presName="childTextArrow" presStyleLbl="fgAccFollowNode1" presStyleIdx="3" presStyleCnt="4" custScaleX="24778">
        <dgm:presLayoutVars>
          <dgm:bulletEnabled val="1"/>
        </dgm:presLayoutVars>
      </dgm:prSet>
      <dgm:spPr/>
    </dgm:pt>
    <dgm:pt modelId="{E3A67C85-7645-4770-9689-BECEB7362256}" type="pres">
      <dgm:prSet presAssocID="{1124C889-BFFC-45BC-BE60-A54AD0721D24}" presName="sp" presStyleCnt="0"/>
      <dgm:spPr/>
    </dgm:pt>
    <dgm:pt modelId="{7549D1B5-8576-44A5-B9A4-65121A6C47F8}" type="pres">
      <dgm:prSet presAssocID="{1F4BF439-A0DA-43A1-A7EB-7F00D0527B20}" presName="arrowAndChildren" presStyleCnt="0"/>
      <dgm:spPr/>
    </dgm:pt>
    <dgm:pt modelId="{E123EB65-A62A-4B56-8B2A-2642683B0B3C}" type="pres">
      <dgm:prSet presAssocID="{1F4BF439-A0DA-43A1-A7EB-7F00D0527B20}" presName="parentTextArrow" presStyleLbl="node1" presStyleIdx="3" presStyleCnt="5" custScaleX="99113"/>
      <dgm:spPr/>
    </dgm:pt>
    <dgm:pt modelId="{76D85528-9D54-48CC-B250-74433FB5327C}" type="pres">
      <dgm:prSet presAssocID="{11FE8B7C-A32E-4A52-804D-D5D6FE85779B}" presName="sp" presStyleCnt="0"/>
      <dgm:spPr/>
    </dgm:pt>
    <dgm:pt modelId="{D26DA706-E0C0-4D81-AE3E-564AE0BD380B}" type="pres">
      <dgm:prSet presAssocID="{7BEE0549-43C4-491A-85A8-E0BC40A66476}" presName="arrowAndChildren" presStyleCnt="0"/>
      <dgm:spPr/>
    </dgm:pt>
    <dgm:pt modelId="{A737B19D-54FF-40AE-A59A-A65ECAE2F95A}" type="pres">
      <dgm:prSet presAssocID="{7BEE0549-43C4-491A-85A8-E0BC40A66476}" presName="parentTextArrow" presStyleLbl="node1" presStyleIdx="4" presStyleCnt="5" custScaleX="99113" custLinFactNeighborX="-7452" custLinFactNeighborY="-10541"/>
      <dgm:spPr/>
    </dgm:pt>
  </dgm:ptLst>
  <dgm:cxnLst>
    <dgm:cxn modelId="{AC049A1D-92FA-429E-A3A1-99B2955F58C7}" srcId="{F27E0AF5-6967-4CBD-8ECF-D3E3DC61C0F3}" destId="{7BEE0549-43C4-491A-85A8-E0BC40A66476}" srcOrd="0" destOrd="0" parTransId="{59F97B2C-F477-4F96-A463-43EF3DF56758}" sibTransId="{11FE8B7C-A32E-4A52-804D-D5D6FE85779B}"/>
    <dgm:cxn modelId="{A38BFE33-80C6-49AE-8590-C89A139515FD}" srcId="{F27E0AF5-6967-4CBD-8ECF-D3E3DC61C0F3}" destId="{1F4BF439-A0DA-43A1-A7EB-7F00D0527B20}" srcOrd="1" destOrd="0" parTransId="{B50E6B6E-1BA5-4768-B892-B731163FF80F}" sibTransId="{1124C889-BFFC-45BC-BE60-A54AD0721D24}"/>
    <dgm:cxn modelId="{5BD2213A-7586-485F-8490-9896E7469175}" srcId="{E4040987-BE5D-44FB-8590-7ADFF47E789B}" destId="{760C8F1A-0A36-441C-9D61-9BFBBE74BD15}" srcOrd="1" destOrd="0" parTransId="{53B6655F-0DC7-4977-9B8F-FEBEF04C1259}" sibTransId="{D3B53A14-C724-496D-A972-30F820694EC2}"/>
    <dgm:cxn modelId="{43AD785B-5C02-4025-A084-7F874A4D0C59}" srcId="{E4040987-BE5D-44FB-8590-7ADFF47E789B}" destId="{6586F7EC-9E50-4241-930D-D31953CD95BD}" srcOrd="3" destOrd="0" parTransId="{D72A86FB-1F95-481D-80E6-E705749A2DEA}" sibTransId="{A5BD54B3-98E0-45F4-B178-4D9534BFC836}"/>
    <dgm:cxn modelId="{C11E4F5F-CB91-4BE5-9293-D52D66AC3C3C}" srcId="{F27E0AF5-6967-4CBD-8ECF-D3E3DC61C0F3}" destId="{0AEA1860-0B10-4960-B692-579A11B3E8AB}" srcOrd="4" destOrd="0" parTransId="{224071C4-6FA3-46E0-A857-918A768B8A7D}" sibTransId="{2C1EB0AE-C287-48D5-9784-DA610F300502}"/>
    <dgm:cxn modelId="{E8657362-9120-4B19-8449-F9EB86FD0207}" type="presOf" srcId="{6586F7EC-9E50-4241-930D-D31953CD95BD}" destId="{85370EED-4951-4BA6-B9C8-E54D5CE93F27}" srcOrd="0" destOrd="0" presId="urn:microsoft.com/office/officeart/2005/8/layout/process4"/>
    <dgm:cxn modelId="{3CC80868-C1F2-4768-AA88-267D48036084}" type="presOf" srcId="{F8D518BF-FFFE-406A-A334-D9776350C7B3}" destId="{2E023BF5-412D-48A0-84DF-CA61B8038C94}" srcOrd="0" destOrd="0" presId="urn:microsoft.com/office/officeart/2005/8/layout/process4"/>
    <dgm:cxn modelId="{C6B50B69-3136-4A73-85A9-D9F3641FF9C8}" srcId="{F27E0AF5-6967-4CBD-8ECF-D3E3DC61C0F3}" destId="{E4040987-BE5D-44FB-8590-7ADFF47E789B}" srcOrd="2" destOrd="0" parTransId="{150B5791-2FC2-49C5-B9A4-5F365B9434FC}" sibTransId="{B6499397-DB4F-4763-A5E7-4EC9D2112BAA}"/>
    <dgm:cxn modelId="{8477DF4E-B0B8-482D-A6FD-C6F1976D49F4}" type="presOf" srcId="{0AEA1860-0B10-4960-B692-579A11B3E8AB}" destId="{F4BDBBD8-5743-42B8-95A3-B4FC7A6959A2}" srcOrd="0" destOrd="0" presId="urn:microsoft.com/office/officeart/2005/8/layout/process4"/>
    <dgm:cxn modelId="{C2008D50-5029-450E-BDCE-18BC09A9CF07}" type="presOf" srcId="{E4040987-BE5D-44FB-8590-7ADFF47E789B}" destId="{81213B19-D18A-4F4D-B95B-E59F5A5215A4}" srcOrd="0" destOrd="0" presId="urn:microsoft.com/office/officeart/2005/8/layout/process4"/>
    <dgm:cxn modelId="{9F029D75-561A-43CE-896A-4375A24666EB}" type="presOf" srcId="{BF4210D1-1136-457D-A1C1-5C6AF6319C1A}" destId="{241D080C-1809-4A4E-93CE-62973785791C}" srcOrd="0" destOrd="0" presId="urn:microsoft.com/office/officeart/2005/8/layout/process4"/>
    <dgm:cxn modelId="{459A4A7A-E8EE-476D-9E8E-EFB3691B99B4}" type="presOf" srcId="{7BEE0549-43C4-491A-85A8-E0BC40A66476}" destId="{A737B19D-54FF-40AE-A59A-A65ECAE2F95A}" srcOrd="0" destOrd="0" presId="urn:microsoft.com/office/officeart/2005/8/layout/process4"/>
    <dgm:cxn modelId="{637C8B89-3110-4B17-B661-3871D924D203}" srcId="{E4040987-BE5D-44FB-8590-7ADFF47E789B}" destId="{BF4210D1-1136-457D-A1C1-5C6AF6319C1A}" srcOrd="0" destOrd="0" parTransId="{A1F2BCD7-912D-482F-A8B2-60B2B941AC5C}" sibTransId="{7428A2D6-98F2-4E98-BB5A-4217F57475D0}"/>
    <dgm:cxn modelId="{074C82A9-E570-4571-AF61-D654203195EB}" type="presOf" srcId="{E4040987-BE5D-44FB-8590-7ADFF47E789B}" destId="{C9932502-46C1-4169-8A33-97A2BAC35009}" srcOrd="1" destOrd="0" presId="urn:microsoft.com/office/officeart/2005/8/layout/process4"/>
    <dgm:cxn modelId="{986A01C6-AEC1-484A-889F-46C23705E43D}" type="presOf" srcId="{CB494681-52CA-41C9-9EAD-AC8CA02C721A}" destId="{5D0420FD-4318-4F82-86A2-3C20A24D14E8}" srcOrd="0" destOrd="0" presId="urn:microsoft.com/office/officeart/2005/8/layout/process4"/>
    <dgm:cxn modelId="{E9ABDBD0-D28C-4E17-99AD-33693A54BE95}" type="presOf" srcId="{760C8F1A-0A36-441C-9D61-9BFBBE74BD15}" destId="{CD61D96C-D6C1-4FEE-9DD0-6A0F34810ED1}" srcOrd="0" destOrd="0" presId="urn:microsoft.com/office/officeart/2005/8/layout/process4"/>
    <dgm:cxn modelId="{FEEE97D1-44A2-4CE9-B782-25703650C69A}" type="presOf" srcId="{1F4BF439-A0DA-43A1-A7EB-7F00D0527B20}" destId="{E123EB65-A62A-4B56-8B2A-2642683B0B3C}" srcOrd="0" destOrd="0" presId="urn:microsoft.com/office/officeart/2005/8/layout/process4"/>
    <dgm:cxn modelId="{D1D005E5-CE1A-4505-BE90-9FDE4859800B}" srcId="{F27E0AF5-6967-4CBD-8ECF-D3E3DC61C0F3}" destId="{F8D518BF-FFFE-406A-A334-D9776350C7B3}" srcOrd="3" destOrd="0" parTransId="{95B209BA-3F71-443A-9868-F3F3E5D71035}" sibTransId="{CB63C905-35F3-4FCE-AC66-7829D13E1A50}"/>
    <dgm:cxn modelId="{27FCB9EC-54B4-4643-8FCE-7F6AFAE03EE6}" srcId="{E4040987-BE5D-44FB-8590-7ADFF47E789B}" destId="{CB494681-52CA-41C9-9EAD-AC8CA02C721A}" srcOrd="2" destOrd="0" parTransId="{986FFC77-BBC0-4E96-876F-AF6E9A4F72FB}" sibTransId="{5E2F7DA5-0FD6-4C99-AFE2-80DCC7ABC94C}"/>
    <dgm:cxn modelId="{716990EE-A9DA-46C3-B763-37FE160CF126}" type="presOf" srcId="{F27E0AF5-6967-4CBD-8ECF-D3E3DC61C0F3}" destId="{1532E434-D253-4C46-BF37-45414B46CE74}" srcOrd="0" destOrd="0" presId="urn:microsoft.com/office/officeart/2005/8/layout/process4"/>
    <dgm:cxn modelId="{E0EEDE46-7B16-4842-9C0D-6304A33AE487}" type="presParOf" srcId="{1532E434-D253-4C46-BF37-45414B46CE74}" destId="{937ABF36-EE4C-40B4-AC12-89B9D75020A3}" srcOrd="0" destOrd="0" presId="urn:microsoft.com/office/officeart/2005/8/layout/process4"/>
    <dgm:cxn modelId="{A881309C-3E3C-48C8-AA91-CC6ACD4BE8B3}" type="presParOf" srcId="{937ABF36-EE4C-40B4-AC12-89B9D75020A3}" destId="{F4BDBBD8-5743-42B8-95A3-B4FC7A6959A2}" srcOrd="0" destOrd="0" presId="urn:microsoft.com/office/officeart/2005/8/layout/process4"/>
    <dgm:cxn modelId="{2783517E-F3D5-467B-9E4E-F3D4A2118E45}" type="presParOf" srcId="{1532E434-D253-4C46-BF37-45414B46CE74}" destId="{32FE0A3A-BF27-4A19-BAA9-6C57B26E4680}" srcOrd="1" destOrd="0" presId="urn:microsoft.com/office/officeart/2005/8/layout/process4"/>
    <dgm:cxn modelId="{BBF2076F-7CE2-4252-AB54-75981040EE8B}" type="presParOf" srcId="{1532E434-D253-4C46-BF37-45414B46CE74}" destId="{448C1F0D-00E8-4F86-A3F4-C6F564D7CA00}" srcOrd="2" destOrd="0" presId="urn:microsoft.com/office/officeart/2005/8/layout/process4"/>
    <dgm:cxn modelId="{E86C75B4-1376-4396-A517-4171FB3F74F2}" type="presParOf" srcId="{448C1F0D-00E8-4F86-A3F4-C6F564D7CA00}" destId="{2E023BF5-412D-48A0-84DF-CA61B8038C94}" srcOrd="0" destOrd="0" presId="urn:microsoft.com/office/officeart/2005/8/layout/process4"/>
    <dgm:cxn modelId="{812536B8-A767-44C5-B44D-916B6624055D}" type="presParOf" srcId="{1532E434-D253-4C46-BF37-45414B46CE74}" destId="{9EF41686-3E52-40D9-967C-AFA381232528}" srcOrd="3" destOrd="0" presId="urn:microsoft.com/office/officeart/2005/8/layout/process4"/>
    <dgm:cxn modelId="{BD1FF95D-3F74-4463-AD75-B63A7A604CB5}" type="presParOf" srcId="{1532E434-D253-4C46-BF37-45414B46CE74}" destId="{CF8284FF-54BB-4707-865D-B449D8D3DD49}" srcOrd="4" destOrd="0" presId="urn:microsoft.com/office/officeart/2005/8/layout/process4"/>
    <dgm:cxn modelId="{CF2DFACF-67A6-44AD-82F9-E9F219BC8E84}" type="presParOf" srcId="{CF8284FF-54BB-4707-865D-B449D8D3DD49}" destId="{81213B19-D18A-4F4D-B95B-E59F5A5215A4}" srcOrd="0" destOrd="0" presId="urn:microsoft.com/office/officeart/2005/8/layout/process4"/>
    <dgm:cxn modelId="{C086B165-5556-4F99-AB3D-D655B88D8DED}" type="presParOf" srcId="{CF8284FF-54BB-4707-865D-B449D8D3DD49}" destId="{C9932502-46C1-4169-8A33-97A2BAC35009}" srcOrd="1" destOrd="0" presId="urn:microsoft.com/office/officeart/2005/8/layout/process4"/>
    <dgm:cxn modelId="{1A90BAD4-99D2-42E6-A686-FA35F20843CB}" type="presParOf" srcId="{CF8284FF-54BB-4707-865D-B449D8D3DD49}" destId="{A7C015D4-0657-4C88-9C0E-70D9D5E51D28}" srcOrd="2" destOrd="0" presId="urn:microsoft.com/office/officeart/2005/8/layout/process4"/>
    <dgm:cxn modelId="{12D40435-60FF-4082-B66D-B2C25B0494D2}" type="presParOf" srcId="{A7C015D4-0657-4C88-9C0E-70D9D5E51D28}" destId="{241D080C-1809-4A4E-93CE-62973785791C}" srcOrd="0" destOrd="0" presId="urn:microsoft.com/office/officeart/2005/8/layout/process4"/>
    <dgm:cxn modelId="{1070B68D-1F29-4960-99F6-E4FFE69D6664}" type="presParOf" srcId="{A7C015D4-0657-4C88-9C0E-70D9D5E51D28}" destId="{CD61D96C-D6C1-4FEE-9DD0-6A0F34810ED1}" srcOrd="1" destOrd="0" presId="urn:microsoft.com/office/officeart/2005/8/layout/process4"/>
    <dgm:cxn modelId="{F7EA5FAA-857F-444B-96DB-DD52CD85844A}" type="presParOf" srcId="{A7C015D4-0657-4C88-9C0E-70D9D5E51D28}" destId="{5D0420FD-4318-4F82-86A2-3C20A24D14E8}" srcOrd="2" destOrd="0" presId="urn:microsoft.com/office/officeart/2005/8/layout/process4"/>
    <dgm:cxn modelId="{D97A5F8D-07A1-41A2-A4B7-81D7DB7A55E5}" type="presParOf" srcId="{A7C015D4-0657-4C88-9C0E-70D9D5E51D28}" destId="{85370EED-4951-4BA6-B9C8-E54D5CE93F27}" srcOrd="3" destOrd="0" presId="urn:microsoft.com/office/officeart/2005/8/layout/process4"/>
    <dgm:cxn modelId="{D8B807C5-A5D5-4F4D-B0B2-733AD1D55ED8}" type="presParOf" srcId="{1532E434-D253-4C46-BF37-45414B46CE74}" destId="{E3A67C85-7645-4770-9689-BECEB7362256}" srcOrd="5" destOrd="0" presId="urn:microsoft.com/office/officeart/2005/8/layout/process4"/>
    <dgm:cxn modelId="{FDB09DFE-37A1-4D0F-A188-73A828F4E2E3}" type="presParOf" srcId="{1532E434-D253-4C46-BF37-45414B46CE74}" destId="{7549D1B5-8576-44A5-B9A4-65121A6C47F8}" srcOrd="6" destOrd="0" presId="urn:microsoft.com/office/officeart/2005/8/layout/process4"/>
    <dgm:cxn modelId="{CEDEDA6F-FC88-4A97-9E17-64A85A95D553}" type="presParOf" srcId="{7549D1B5-8576-44A5-B9A4-65121A6C47F8}" destId="{E123EB65-A62A-4B56-8B2A-2642683B0B3C}" srcOrd="0" destOrd="0" presId="urn:microsoft.com/office/officeart/2005/8/layout/process4"/>
    <dgm:cxn modelId="{940F9E13-5EF7-4040-A1EC-75D52EE8203F}" type="presParOf" srcId="{1532E434-D253-4C46-BF37-45414B46CE74}" destId="{76D85528-9D54-48CC-B250-74433FB5327C}" srcOrd="7" destOrd="0" presId="urn:microsoft.com/office/officeart/2005/8/layout/process4"/>
    <dgm:cxn modelId="{6E01EFE8-7EB0-4C88-ACB4-B523FCAC6388}" type="presParOf" srcId="{1532E434-D253-4C46-BF37-45414B46CE74}" destId="{D26DA706-E0C0-4D81-AE3E-564AE0BD380B}" srcOrd="8" destOrd="0" presId="urn:microsoft.com/office/officeart/2005/8/layout/process4"/>
    <dgm:cxn modelId="{14AC790F-900B-45B9-8094-CEA8786BAD12}" type="presParOf" srcId="{D26DA706-E0C0-4D81-AE3E-564AE0BD380B}" destId="{A737B19D-54FF-40AE-A59A-A65ECAE2F95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92A2F-8E29-4FB0-A0A9-045724B83F5E}" type="doc">
      <dgm:prSet loTypeId="urn:microsoft.com/office/officeart/2005/8/layout/hierarchy2" loCatId="hierarchy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892767C1-37DD-47A8-9A88-BB9A2315FFE9}">
      <dgm:prSet custT="1"/>
      <dgm:spPr>
        <a:ln>
          <a:solidFill>
            <a:srgbClr val="8064A2"/>
          </a:solidFill>
        </a:ln>
      </dgm:spPr>
      <dgm:t>
        <a:bodyPr/>
        <a:lstStyle/>
        <a:p>
          <a:r>
            <a:rPr lang="en-GB" sz="1400">
              <a:latin typeface="Georgia" panose="02040502050405020303" pitchFamily="18" charset="0"/>
            </a:rPr>
            <a:t>2 CSV: Fake.csv e True.csv</a:t>
          </a:r>
          <a:endParaRPr lang="en-US" sz="1400">
            <a:latin typeface="Georgia" panose="02040502050405020303" pitchFamily="18" charset="0"/>
          </a:endParaRPr>
        </a:p>
      </dgm:t>
    </dgm:pt>
    <dgm:pt modelId="{A4274077-91D8-4207-86BA-8071A6338537}" type="parTrans" cxnId="{6CD1F4A4-CEDE-4338-B3F7-5D27D65F8C64}">
      <dgm:prSet/>
      <dgm:spPr/>
      <dgm:t>
        <a:bodyPr/>
        <a:lstStyle/>
        <a:p>
          <a:endParaRPr lang="en-US" sz="1400"/>
        </a:p>
      </dgm:t>
    </dgm:pt>
    <dgm:pt modelId="{0D821911-EBE9-4EFD-8832-D8570E7E7EC1}" type="sibTrans" cxnId="{6CD1F4A4-CEDE-4338-B3F7-5D27D65F8C64}">
      <dgm:prSet/>
      <dgm:spPr/>
      <dgm:t>
        <a:bodyPr/>
        <a:lstStyle/>
        <a:p>
          <a:endParaRPr lang="en-US" sz="1400"/>
        </a:p>
      </dgm:t>
    </dgm:pt>
    <dgm:pt modelId="{F9121BD1-6AD8-4BB7-ADCA-54BE9F52E70A}">
      <dgm:prSet custT="1"/>
      <dgm:spPr>
        <a:ln>
          <a:solidFill>
            <a:srgbClr val="5F5BAE"/>
          </a:solidFill>
        </a:ln>
      </dgm:spPr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Each row contains</a:t>
          </a:r>
          <a:endParaRPr lang="en-US" sz="1400" dirty="0">
            <a:latin typeface="Georgia" panose="02040502050405020303" pitchFamily="18" charset="0"/>
          </a:endParaRPr>
        </a:p>
      </dgm:t>
    </dgm:pt>
    <dgm:pt modelId="{476EBFAE-6A81-4E67-B167-00B728CE01FB}" type="parTrans" cxnId="{47B4BCC5-D805-4863-B86F-E8C45D3C02AA}">
      <dgm:prSet/>
      <dgm:spPr/>
      <dgm:t>
        <a:bodyPr/>
        <a:lstStyle/>
        <a:p>
          <a:endParaRPr lang="en-US" sz="1400"/>
        </a:p>
      </dgm:t>
    </dgm:pt>
    <dgm:pt modelId="{4281AB4A-50D9-496A-824D-66D0BF69F1A3}" type="sibTrans" cxnId="{47B4BCC5-D805-4863-B86F-E8C45D3C02AA}">
      <dgm:prSet/>
      <dgm:spPr/>
      <dgm:t>
        <a:bodyPr/>
        <a:lstStyle/>
        <a:p>
          <a:endParaRPr lang="en-US" sz="1400"/>
        </a:p>
      </dgm:t>
    </dgm:pt>
    <dgm:pt modelId="{F1C45610-CC1C-4A7F-9BEB-2341C3B0FBC4}">
      <dgm:prSet custT="1"/>
      <dgm:spPr>
        <a:solidFill>
          <a:srgbClr val="D6D6E7"/>
        </a:solidFill>
        <a:ln>
          <a:solidFill>
            <a:srgbClr val="D6D6E7"/>
          </a:solidFill>
        </a:ln>
      </dgm:spPr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Title</a:t>
          </a:r>
          <a:endParaRPr lang="en-US" sz="1400" dirty="0">
            <a:latin typeface="Georgia" panose="02040502050405020303" pitchFamily="18" charset="0"/>
          </a:endParaRPr>
        </a:p>
      </dgm:t>
    </dgm:pt>
    <dgm:pt modelId="{3748D56A-E2F1-4C1E-A7AF-10C4B1440C94}" type="parTrans" cxnId="{422E2AC3-4F93-4495-BBEB-7CB94D7054BE}">
      <dgm:prSet custT="1"/>
      <dgm:spPr>
        <a:ln>
          <a:solidFill>
            <a:srgbClr val="D6D6E7"/>
          </a:solidFill>
        </a:ln>
      </dgm:spPr>
      <dgm:t>
        <a:bodyPr/>
        <a:lstStyle/>
        <a:p>
          <a:endParaRPr lang="en-US" sz="1400">
            <a:latin typeface="Georgia" panose="02040502050405020303" pitchFamily="18" charset="0"/>
          </a:endParaRPr>
        </a:p>
      </dgm:t>
    </dgm:pt>
    <dgm:pt modelId="{5EC2D4F8-69E5-41AB-9CA7-76559C77F48D}" type="sibTrans" cxnId="{422E2AC3-4F93-4495-BBEB-7CB94D7054BE}">
      <dgm:prSet/>
      <dgm:spPr/>
      <dgm:t>
        <a:bodyPr/>
        <a:lstStyle/>
        <a:p>
          <a:endParaRPr lang="en-US" sz="1400"/>
        </a:p>
      </dgm:t>
    </dgm:pt>
    <dgm:pt modelId="{35A821F0-0DBC-46E2-BF29-29B5B9FF7B6E}">
      <dgm:prSet custT="1"/>
      <dgm:spPr>
        <a:solidFill>
          <a:srgbClr val="D6D6E7"/>
        </a:solidFill>
        <a:ln>
          <a:solidFill>
            <a:srgbClr val="D6D6E7"/>
          </a:solidFill>
        </a:ln>
      </dgm:spPr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Text</a:t>
          </a:r>
          <a:endParaRPr lang="en-US" sz="1400" dirty="0">
            <a:latin typeface="Georgia" panose="02040502050405020303" pitchFamily="18" charset="0"/>
          </a:endParaRPr>
        </a:p>
      </dgm:t>
    </dgm:pt>
    <dgm:pt modelId="{7462BA55-3B35-49B1-AF4C-B7D9FB9A7E29}" type="parTrans" cxnId="{739CD2F6-5EA3-4549-8B12-9458658743C7}">
      <dgm:prSet custT="1"/>
      <dgm:spPr>
        <a:ln>
          <a:solidFill>
            <a:srgbClr val="D6D6E7"/>
          </a:solidFill>
        </a:ln>
      </dgm:spPr>
      <dgm:t>
        <a:bodyPr/>
        <a:lstStyle/>
        <a:p>
          <a:endParaRPr lang="en-US" sz="1400">
            <a:latin typeface="Georgia" panose="02040502050405020303" pitchFamily="18" charset="0"/>
          </a:endParaRPr>
        </a:p>
      </dgm:t>
    </dgm:pt>
    <dgm:pt modelId="{8A986764-A55E-4518-9518-20E1A500BBCA}" type="sibTrans" cxnId="{739CD2F6-5EA3-4549-8B12-9458658743C7}">
      <dgm:prSet/>
      <dgm:spPr/>
      <dgm:t>
        <a:bodyPr/>
        <a:lstStyle/>
        <a:p>
          <a:endParaRPr lang="en-US" sz="1400"/>
        </a:p>
      </dgm:t>
    </dgm:pt>
    <dgm:pt modelId="{79644920-B8F1-437F-833A-3CD1CEB21A7C}">
      <dgm:prSet custT="1"/>
      <dgm:spPr>
        <a:solidFill>
          <a:srgbClr val="D6D6E7"/>
        </a:solidFill>
        <a:ln>
          <a:solidFill>
            <a:srgbClr val="D6D6E7"/>
          </a:solidFill>
        </a:ln>
      </dgm:spPr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Subject</a:t>
          </a:r>
          <a:endParaRPr lang="en-US" sz="1400" dirty="0">
            <a:latin typeface="Georgia" panose="02040502050405020303" pitchFamily="18" charset="0"/>
          </a:endParaRPr>
        </a:p>
      </dgm:t>
    </dgm:pt>
    <dgm:pt modelId="{28225491-9BF3-420A-ABE1-C34EF3E091CE}" type="parTrans" cxnId="{53A5D293-2BA5-46B0-AFF5-88D63B057BCB}">
      <dgm:prSet custT="1"/>
      <dgm:spPr>
        <a:ln>
          <a:solidFill>
            <a:srgbClr val="D6D6E7"/>
          </a:solidFill>
        </a:ln>
      </dgm:spPr>
      <dgm:t>
        <a:bodyPr/>
        <a:lstStyle/>
        <a:p>
          <a:endParaRPr lang="en-US" sz="1400">
            <a:latin typeface="Georgia" panose="02040502050405020303" pitchFamily="18" charset="0"/>
          </a:endParaRPr>
        </a:p>
      </dgm:t>
    </dgm:pt>
    <dgm:pt modelId="{423E523F-4C60-4E6E-8E0F-3E08B98E7D33}" type="sibTrans" cxnId="{53A5D293-2BA5-46B0-AFF5-88D63B057BCB}">
      <dgm:prSet/>
      <dgm:spPr/>
      <dgm:t>
        <a:bodyPr/>
        <a:lstStyle/>
        <a:p>
          <a:endParaRPr lang="en-US" sz="1400"/>
        </a:p>
      </dgm:t>
    </dgm:pt>
    <dgm:pt modelId="{7A03768B-0098-4720-919F-58B70B903375}">
      <dgm:prSet custT="1"/>
      <dgm:spPr>
        <a:solidFill>
          <a:srgbClr val="D6D6E7"/>
        </a:solidFill>
        <a:ln>
          <a:solidFill>
            <a:srgbClr val="D6D6E7"/>
          </a:solidFill>
        </a:ln>
      </dgm:spPr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Date</a:t>
          </a:r>
          <a:endParaRPr lang="en-US" sz="1400" dirty="0">
            <a:latin typeface="Georgia" panose="02040502050405020303" pitchFamily="18" charset="0"/>
          </a:endParaRPr>
        </a:p>
      </dgm:t>
    </dgm:pt>
    <dgm:pt modelId="{3AF35C87-A382-4162-B624-5012F0FA9759}" type="parTrans" cxnId="{68DA6BCF-64ED-4B70-8A5F-3CD1FD38799A}">
      <dgm:prSet custT="1"/>
      <dgm:spPr>
        <a:ln>
          <a:solidFill>
            <a:srgbClr val="D6D6E7"/>
          </a:solidFill>
        </a:ln>
      </dgm:spPr>
      <dgm:t>
        <a:bodyPr/>
        <a:lstStyle/>
        <a:p>
          <a:endParaRPr lang="en-US" sz="1400">
            <a:latin typeface="Georgia" panose="02040502050405020303" pitchFamily="18" charset="0"/>
          </a:endParaRPr>
        </a:p>
      </dgm:t>
    </dgm:pt>
    <dgm:pt modelId="{18676A8C-6A9F-4D71-8996-B5C0000D9A41}" type="sibTrans" cxnId="{68DA6BCF-64ED-4B70-8A5F-3CD1FD38799A}">
      <dgm:prSet/>
      <dgm:spPr/>
      <dgm:t>
        <a:bodyPr/>
        <a:lstStyle/>
        <a:p>
          <a:endParaRPr lang="en-US" sz="1400"/>
        </a:p>
      </dgm:t>
    </dgm:pt>
    <dgm:pt modelId="{CBA600BC-64EA-45A3-9C53-63BB4F02E02F}">
      <dgm:prSet custT="1"/>
      <dgm:spPr>
        <a:ln>
          <a:solidFill>
            <a:srgbClr val="537ABA"/>
          </a:solidFill>
        </a:ln>
      </dgm:spPr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Around 44.000 articles</a:t>
          </a:r>
          <a:endParaRPr lang="en-US" sz="1400" dirty="0">
            <a:latin typeface="Georgia" panose="02040502050405020303" pitchFamily="18" charset="0"/>
          </a:endParaRPr>
        </a:p>
      </dgm:t>
    </dgm:pt>
    <dgm:pt modelId="{5366F1B5-AD8E-4DFF-AC7E-75D3494BA9F1}" type="parTrans" cxnId="{E248A430-A3CC-4A33-87CA-DC150ABD88C1}">
      <dgm:prSet/>
      <dgm:spPr/>
      <dgm:t>
        <a:bodyPr/>
        <a:lstStyle/>
        <a:p>
          <a:endParaRPr lang="en-US" sz="1400"/>
        </a:p>
      </dgm:t>
    </dgm:pt>
    <dgm:pt modelId="{6CD65249-6AD5-495C-AD6B-41CE4A96A44D}" type="sibTrans" cxnId="{E248A430-A3CC-4A33-87CA-DC150ABD88C1}">
      <dgm:prSet/>
      <dgm:spPr/>
      <dgm:t>
        <a:bodyPr/>
        <a:lstStyle/>
        <a:p>
          <a:endParaRPr lang="en-US" sz="1400"/>
        </a:p>
      </dgm:t>
    </dgm:pt>
    <dgm:pt modelId="{D957B56E-8C39-4AE6-951D-147440999903}">
      <dgm:prSet custT="1"/>
      <dgm:spPr>
        <a:ln>
          <a:solidFill>
            <a:srgbClr val="8064A2"/>
          </a:solidFill>
        </a:ln>
      </dgm:spPr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Binary Classification</a:t>
          </a:r>
          <a:endParaRPr lang="en-US" sz="1400" dirty="0">
            <a:latin typeface="Georgia" panose="02040502050405020303" pitchFamily="18" charset="0"/>
          </a:endParaRPr>
        </a:p>
      </dgm:t>
    </dgm:pt>
    <dgm:pt modelId="{1D84934E-D8CF-4808-A5CA-7E7B191AD5F0}" type="parTrans" cxnId="{7EB74125-C035-455A-A963-7FE7F5D5A21F}">
      <dgm:prSet/>
      <dgm:spPr/>
      <dgm:t>
        <a:bodyPr/>
        <a:lstStyle/>
        <a:p>
          <a:endParaRPr lang="en-US" sz="1400"/>
        </a:p>
      </dgm:t>
    </dgm:pt>
    <dgm:pt modelId="{8C065097-DF22-464A-884E-F68B724B1433}" type="sibTrans" cxnId="{7EB74125-C035-455A-A963-7FE7F5D5A21F}">
      <dgm:prSet/>
      <dgm:spPr/>
      <dgm:t>
        <a:bodyPr/>
        <a:lstStyle/>
        <a:p>
          <a:endParaRPr lang="en-US" sz="1400"/>
        </a:p>
      </dgm:t>
    </dgm:pt>
    <dgm:pt modelId="{1D964EB6-B0D6-4585-B7F3-CEE11A72EE2A}">
      <dgm:prSet custT="1"/>
      <dgm:spPr>
        <a:ln>
          <a:solidFill>
            <a:srgbClr val="4BACC6"/>
          </a:solidFill>
        </a:ln>
      </dgm:spPr>
      <dgm:t>
        <a:bodyPr/>
        <a:lstStyle/>
        <a:p>
          <a:r>
            <a:rPr lang="it-IT" sz="1400">
              <a:latin typeface="Georgia" panose="02040502050405020303" pitchFamily="18" charset="0"/>
            </a:rPr>
            <a:t>Combined title and text for input</a:t>
          </a:r>
          <a:endParaRPr lang="en-US" sz="1400" dirty="0">
            <a:latin typeface="Georgia" panose="02040502050405020303" pitchFamily="18" charset="0"/>
          </a:endParaRPr>
        </a:p>
      </dgm:t>
    </dgm:pt>
    <dgm:pt modelId="{EC7B001D-E9B4-4593-B990-5715A0875DEF}" type="parTrans" cxnId="{08B06958-A6A9-49B6-8386-1B1888346857}">
      <dgm:prSet/>
      <dgm:spPr/>
      <dgm:t>
        <a:bodyPr/>
        <a:lstStyle/>
        <a:p>
          <a:endParaRPr lang="it-IT"/>
        </a:p>
      </dgm:t>
    </dgm:pt>
    <dgm:pt modelId="{56A62A53-3D86-414B-AF9E-8F440EDB2651}" type="sibTrans" cxnId="{08B06958-A6A9-49B6-8386-1B1888346857}">
      <dgm:prSet/>
      <dgm:spPr/>
      <dgm:t>
        <a:bodyPr/>
        <a:lstStyle/>
        <a:p>
          <a:endParaRPr lang="it-IT"/>
        </a:p>
      </dgm:t>
    </dgm:pt>
    <dgm:pt modelId="{37324912-211A-4D15-8298-DDC04CC46191}">
      <dgm:prSet custT="1"/>
      <dgm:spPr>
        <a:solidFill>
          <a:srgbClr val="DCD7E3"/>
        </a:solidFill>
        <a:ln>
          <a:solidFill>
            <a:srgbClr val="DCD7E3"/>
          </a:solidFill>
        </a:ln>
      </dgm:spPr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0 = Fake</a:t>
          </a:r>
          <a:endParaRPr lang="en-US" sz="1400" dirty="0">
            <a:latin typeface="Georgia" panose="02040502050405020303" pitchFamily="18" charset="0"/>
          </a:endParaRPr>
        </a:p>
      </dgm:t>
    </dgm:pt>
    <dgm:pt modelId="{AA1B117C-918C-4FAE-ABFE-C573F39CB164}" type="parTrans" cxnId="{0A38AB36-B1CC-4C62-83C4-D42C5ACB125F}">
      <dgm:prSet/>
      <dgm:spPr>
        <a:ln>
          <a:solidFill>
            <a:srgbClr val="DCD7E3"/>
          </a:solidFill>
        </a:ln>
      </dgm:spPr>
      <dgm:t>
        <a:bodyPr/>
        <a:lstStyle/>
        <a:p>
          <a:endParaRPr lang="it-IT">
            <a:latin typeface="Georgia" panose="02040502050405020303" pitchFamily="18" charset="0"/>
          </a:endParaRPr>
        </a:p>
      </dgm:t>
    </dgm:pt>
    <dgm:pt modelId="{9B39B8CF-A242-4B72-B835-E464F8B0D313}" type="sibTrans" cxnId="{0A38AB36-B1CC-4C62-83C4-D42C5ACB125F}">
      <dgm:prSet/>
      <dgm:spPr/>
      <dgm:t>
        <a:bodyPr/>
        <a:lstStyle/>
        <a:p>
          <a:endParaRPr lang="it-IT"/>
        </a:p>
      </dgm:t>
    </dgm:pt>
    <dgm:pt modelId="{02B4A2B4-DC16-44CE-98FA-EC39D74CC0EC}">
      <dgm:prSet custT="1"/>
      <dgm:spPr>
        <a:solidFill>
          <a:srgbClr val="DCD7E3"/>
        </a:solidFill>
        <a:ln>
          <a:solidFill>
            <a:srgbClr val="DCD7E3"/>
          </a:solidFill>
        </a:ln>
      </dgm:spPr>
      <dgm:t>
        <a:bodyPr/>
        <a:lstStyle/>
        <a:p>
          <a:r>
            <a:rPr lang="en-GB" sz="1400">
              <a:latin typeface="Georgia" panose="02040502050405020303" pitchFamily="18" charset="0"/>
            </a:rPr>
            <a:t>1 </a:t>
          </a:r>
          <a:r>
            <a:rPr lang="en-GB" sz="1400" dirty="0">
              <a:latin typeface="Georgia" panose="02040502050405020303" pitchFamily="18" charset="0"/>
            </a:rPr>
            <a:t>= Real</a:t>
          </a:r>
          <a:endParaRPr lang="en-US" sz="1400" dirty="0">
            <a:latin typeface="Georgia" panose="02040502050405020303" pitchFamily="18" charset="0"/>
          </a:endParaRPr>
        </a:p>
      </dgm:t>
    </dgm:pt>
    <dgm:pt modelId="{82BC9B8B-0D81-4127-BFCB-E6663698590F}" type="parTrans" cxnId="{5E5F6896-9B2F-4D09-B870-9972C03F6324}">
      <dgm:prSet/>
      <dgm:spPr>
        <a:ln>
          <a:solidFill>
            <a:srgbClr val="DCD7E3"/>
          </a:solidFill>
        </a:ln>
      </dgm:spPr>
      <dgm:t>
        <a:bodyPr/>
        <a:lstStyle/>
        <a:p>
          <a:endParaRPr lang="it-IT">
            <a:latin typeface="Georgia" panose="02040502050405020303" pitchFamily="18" charset="0"/>
          </a:endParaRPr>
        </a:p>
      </dgm:t>
    </dgm:pt>
    <dgm:pt modelId="{6A4356B7-7CC9-480E-8723-C882816AE3B3}" type="sibTrans" cxnId="{5E5F6896-9B2F-4D09-B870-9972C03F6324}">
      <dgm:prSet/>
      <dgm:spPr/>
      <dgm:t>
        <a:bodyPr/>
        <a:lstStyle/>
        <a:p>
          <a:endParaRPr lang="it-IT"/>
        </a:p>
      </dgm:t>
    </dgm:pt>
    <dgm:pt modelId="{A0E747F1-6E25-40A6-9749-236E539522C3}" type="pres">
      <dgm:prSet presAssocID="{E0A92A2F-8E29-4FB0-A0A9-045724B83F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B81636-958D-4316-AA2C-0B83247636A0}" type="pres">
      <dgm:prSet presAssocID="{892767C1-37DD-47A8-9A88-BB9A2315FFE9}" presName="root1" presStyleCnt="0"/>
      <dgm:spPr/>
    </dgm:pt>
    <dgm:pt modelId="{7D3C682F-B61E-4A15-B475-D888B84C8B7B}" type="pres">
      <dgm:prSet presAssocID="{892767C1-37DD-47A8-9A88-BB9A2315FFE9}" presName="LevelOneTextNode" presStyleLbl="node0" presStyleIdx="0" presStyleCnt="5">
        <dgm:presLayoutVars>
          <dgm:chPref val="3"/>
        </dgm:presLayoutVars>
      </dgm:prSet>
      <dgm:spPr/>
    </dgm:pt>
    <dgm:pt modelId="{B5F904F8-EA85-4BF5-9486-6B5594307063}" type="pres">
      <dgm:prSet presAssocID="{892767C1-37DD-47A8-9A88-BB9A2315FFE9}" presName="level2hierChild" presStyleCnt="0"/>
      <dgm:spPr/>
    </dgm:pt>
    <dgm:pt modelId="{9B1621FF-C9E1-4279-B975-62C0F53766F1}" type="pres">
      <dgm:prSet presAssocID="{F9121BD1-6AD8-4BB7-ADCA-54BE9F52E70A}" presName="root1" presStyleCnt="0"/>
      <dgm:spPr/>
    </dgm:pt>
    <dgm:pt modelId="{721862FF-2CAB-45D3-96D5-5B4F942474DC}" type="pres">
      <dgm:prSet presAssocID="{F9121BD1-6AD8-4BB7-ADCA-54BE9F52E70A}" presName="LevelOneTextNode" presStyleLbl="node0" presStyleIdx="1" presStyleCnt="5">
        <dgm:presLayoutVars>
          <dgm:chPref val="3"/>
        </dgm:presLayoutVars>
      </dgm:prSet>
      <dgm:spPr/>
    </dgm:pt>
    <dgm:pt modelId="{A7B29AEA-CF9E-4E64-A2AB-BA74CF9EAF0B}" type="pres">
      <dgm:prSet presAssocID="{F9121BD1-6AD8-4BB7-ADCA-54BE9F52E70A}" presName="level2hierChild" presStyleCnt="0"/>
      <dgm:spPr/>
    </dgm:pt>
    <dgm:pt modelId="{12AD5CB8-61FB-44EC-9E9C-C17F198436D9}" type="pres">
      <dgm:prSet presAssocID="{3748D56A-E2F1-4C1E-A7AF-10C4B1440C94}" presName="conn2-1" presStyleLbl="parChTrans1D2" presStyleIdx="0" presStyleCnt="6"/>
      <dgm:spPr/>
    </dgm:pt>
    <dgm:pt modelId="{43738ABC-6ABC-4DC7-BD33-7A6000A33105}" type="pres">
      <dgm:prSet presAssocID="{3748D56A-E2F1-4C1E-A7AF-10C4B1440C94}" presName="connTx" presStyleLbl="parChTrans1D2" presStyleIdx="0" presStyleCnt="6"/>
      <dgm:spPr/>
    </dgm:pt>
    <dgm:pt modelId="{2E7B739B-6407-4B01-AE3E-1918773D0682}" type="pres">
      <dgm:prSet presAssocID="{F1C45610-CC1C-4A7F-9BEB-2341C3B0FBC4}" presName="root2" presStyleCnt="0"/>
      <dgm:spPr/>
    </dgm:pt>
    <dgm:pt modelId="{47942394-A44D-423E-9D05-44DBCA94D224}" type="pres">
      <dgm:prSet presAssocID="{F1C45610-CC1C-4A7F-9BEB-2341C3B0FBC4}" presName="LevelTwoTextNode" presStyleLbl="node2" presStyleIdx="0" presStyleCnt="6" custScaleX="80877" custScaleY="53741">
        <dgm:presLayoutVars>
          <dgm:chPref val="3"/>
        </dgm:presLayoutVars>
      </dgm:prSet>
      <dgm:spPr/>
    </dgm:pt>
    <dgm:pt modelId="{B4195DA4-D87A-4792-B9A8-90D18583BEAD}" type="pres">
      <dgm:prSet presAssocID="{F1C45610-CC1C-4A7F-9BEB-2341C3B0FBC4}" presName="level3hierChild" presStyleCnt="0"/>
      <dgm:spPr/>
    </dgm:pt>
    <dgm:pt modelId="{FA1EB82A-6265-4444-9A38-F6718FCE2812}" type="pres">
      <dgm:prSet presAssocID="{7462BA55-3B35-49B1-AF4C-B7D9FB9A7E29}" presName="conn2-1" presStyleLbl="parChTrans1D2" presStyleIdx="1" presStyleCnt="6"/>
      <dgm:spPr/>
    </dgm:pt>
    <dgm:pt modelId="{F6BAD064-9426-4711-A75F-58016C7AC68F}" type="pres">
      <dgm:prSet presAssocID="{7462BA55-3B35-49B1-AF4C-B7D9FB9A7E29}" presName="connTx" presStyleLbl="parChTrans1D2" presStyleIdx="1" presStyleCnt="6"/>
      <dgm:spPr/>
    </dgm:pt>
    <dgm:pt modelId="{8192B1A4-D146-4FDF-A50B-83666698E924}" type="pres">
      <dgm:prSet presAssocID="{35A821F0-0DBC-46E2-BF29-29B5B9FF7B6E}" presName="root2" presStyleCnt="0"/>
      <dgm:spPr/>
    </dgm:pt>
    <dgm:pt modelId="{887A6D70-1954-4C43-BDFC-17B586F89B08}" type="pres">
      <dgm:prSet presAssocID="{35A821F0-0DBC-46E2-BF29-29B5B9FF7B6E}" presName="LevelTwoTextNode" presStyleLbl="node2" presStyleIdx="1" presStyleCnt="6" custScaleX="80877" custScaleY="53741">
        <dgm:presLayoutVars>
          <dgm:chPref val="3"/>
        </dgm:presLayoutVars>
      </dgm:prSet>
      <dgm:spPr/>
    </dgm:pt>
    <dgm:pt modelId="{3A2586EF-BEB5-4440-991E-809469A4AED8}" type="pres">
      <dgm:prSet presAssocID="{35A821F0-0DBC-46E2-BF29-29B5B9FF7B6E}" presName="level3hierChild" presStyleCnt="0"/>
      <dgm:spPr/>
    </dgm:pt>
    <dgm:pt modelId="{E41B6C12-1335-4134-BAF4-7C13B0070D18}" type="pres">
      <dgm:prSet presAssocID="{28225491-9BF3-420A-ABE1-C34EF3E091CE}" presName="conn2-1" presStyleLbl="parChTrans1D2" presStyleIdx="2" presStyleCnt="6"/>
      <dgm:spPr/>
    </dgm:pt>
    <dgm:pt modelId="{E186D646-103C-4873-846E-8AB0EA39A95C}" type="pres">
      <dgm:prSet presAssocID="{28225491-9BF3-420A-ABE1-C34EF3E091CE}" presName="connTx" presStyleLbl="parChTrans1D2" presStyleIdx="2" presStyleCnt="6"/>
      <dgm:spPr/>
    </dgm:pt>
    <dgm:pt modelId="{AA5A236A-4EEF-44C3-8189-4781C84F0046}" type="pres">
      <dgm:prSet presAssocID="{79644920-B8F1-437F-833A-3CD1CEB21A7C}" presName="root2" presStyleCnt="0"/>
      <dgm:spPr/>
    </dgm:pt>
    <dgm:pt modelId="{8A1609DE-B0E2-428E-A458-FB5DCA41DF61}" type="pres">
      <dgm:prSet presAssocID="{79644920-B8F1-437F-833A-3CD1CEB21A7C}" presName="LevelTwoTextNode" presStyleLbl="node2" presStyleIdx="2" presStyleCnt="6" custScaleX="80877" custScaleY="53741">
        <dgm:presLayoutVars>
          <dgm:chPref val="3"/>
        </dgm:presLayoutVars>
      </dgm:prSet>
      <dgm:spPr/>
    </dgm:pt>
    <dgm:pt modelId="{1A1AAB5B-337B-4946-BDB4-CD2DF0FD93A8}" type="pres">
      <dgm:prSet presAssocID="{79644920-B8F1-437F-833A-3CD1CEB21A7C}" presName="level3hierChild" presStyleCnt="0"/>
      <dgm:spPr/>
    </dgm:pt>
    <dgm:pt modelId="{97C84456-36CD-4D8D-8B55-62118E3F611A}" type="pres">
      <dgm:prSet presAssocID="{3AF35C87-A382-4162-B624-5012F0FA9759}" presName="conn2-1" presStyleLbl="parChTrans1D2" presStyleIdx="3" presStyleCnt="6"/>
      <dgm:spPr/>
    </dgm:pt>
    <dgm:pt modelId="{8A5FF214-4877-46C4-8402-C2ACCA21DCC7}" type="pres">
      <dgm:prSet presAssocID="{3AF35C87-A382-4162-B624-5012F0FA9759}" presName="connTx" presStyleLbl="parChTrans1D2" presStyleIdx="3" presStyleCnt="6"/>
      <dgm:spPr/>
    </dgm:pt>
    <dgm:pt modelId="{EB890A31-E7B3-4DC1-AD08-688842763F95}" type="pres">
      <dgm:prSet presAssocID="{7A03768B-0098-4720-919F-58B70B903375}" presName="root2" presStyleCnt="0"/>
      <dgm:spPr/>
    </dgm:pt>
    <dgm:pt modelId="{AFB8774A-B419-4839-8CBF-853CDF63D285}" type="pres">
      <dgm:prSet presAssocID="{7A03768B-0098-4720-919F-58B70B903375}" presName="LevelTwoTextNode" presStyleLbl="node2" presStyleIdx="3" presStyleCnt="6" custScaleX="80877" custScaleY="53741">
        <dgm:presLayoutVars>
          <dgm:chPref val="3"/>
        </dgm:presLayoutVars>
      </dgm:prSet>
      <dgm:spPr/>
    </dgm:pt>
    <dgm:pt modelId="{60FAFA5B-9D02-4D45-B65F-31D3B585E982}" type="pres">
      <dgm:prSet presAssocID="{7A03768B-0098-4720-919F-58B70B903375}" presName="level3hierChild" presStyleCnt="0"/>
      <dgm:spPr/>
    </dgm:pt>
    <dgm:pt modelId="{C86AD5B4-A902-469C-9F4E-817C562E8115}" type="pres">
      <dgm:prSet presAssocID="{CBA600BC-64EA-45A3-9C53-63BB4F02E02F}" presName="root1" presStyleCnt="0"/>
      <dgm:spPr/>
    </dgm:pt>
    <dgm:pt modelId="{D13A7E9C-9D03-4DB4-8CF9-16FA4FE40332}" type="pres">
      <dgm:prSet presAssocID="{CBA600BC-64EA-45A3-9C53-63BB4F02E02F}" presName="LevelOneTextNode" presStyleLbl="node0" presStyleIdx="2" presStyleCnt="5">
        <dgm:presLayoutVars>
          <dgm:chPref val="3"/>
        </dgm:presLayoutVars>
      </dgm:prSet>
      <dgm:spPr/>
    </dgm:pt>
    <dgm:pt modelId="{514FABAB-10B6-4229-9715-87729ED1D229}" type="pres">
      <dgm:prSet presAssocID="{CBA600BC-64EA-45A3-9C53-63BB4F02E02F}" presName="level2hierChild" presStyleCnt="0"/>
      <dgm:spPr/>
    </dgm:pt>
    <dgm:pt modelId="{76C3BBD9-ACF4-4391-A8FD-4B05688C51D5}" type="pres">
      <dgm:prSet presAssocID="{1D964EB6-B0D6-4585-B7F3-CEE11A72EE2A}" presName="root1" presStyleCnt="0"/>
      <dgm:spPr/>
    </dgm:pt>
    <dgm:pt modelId="{A5FEA050-35B2-4B39-BC9C-9404300B7ECD}" type="pres">
      <dgm:prSet presAssocID="{1D964EB6-B0D6-4585-B7F3-CEE11A72EE2A}" presName="LevelOneTextNode" presStyleLbl="node0" presStyleIdx="3" presStyleCnt="5">
        <dgm:presLayoutVars>
          <dgm:chPref val="3"/>
        </dgm:presLayoutVars>
      </dgm:prSet>
      <dgm:spPr/>
    </dgm:pt>
    <dgm:pt modelId="{92A7DECB-61E7-4CCC-A965-41677E87AB73}" type="pres">
      <dgm:prSet presAssocID="{1D964EB6-B0D6-4585-B7F3-CEE11A72EE2A}" presName="level2hierChild" presStyleCnt="0"/>
      <dgm:spPr/>
    </dgm:pt>
    <dgm:pt modelId="{7BA1CAC9-B4DE-42C7-8E25-623EE7708A00}" type="pres">
      <dgm:prSet presAssocID="{D957B56E-8C39-4AE6-951D-147440999903}" presName="root1" presStyleCnt="0"/>
      <dgm:spPr/>
    </dgm:pt>
    <dgm:pt modelId="{58D6E60C-C353-4317-BF3F-EB9F140C5F24}" type="pres">
      <dgm:prSet presAssocID="{D957B56E-8C39-4AE6-951D-147440999903}" presName="LevelOneTextNode" presStyleLbl="node0" presStyleIdx="4" presStyleCnt="5">
        <dgm:presLayoutVars>
          <dgm:chPref val="3"/>
        </dgm:presLayoutVars>
      </dgm:prSet>
      <dgm:spPr/>
    </dgm:pt>
    <dgm:pt modelId="{6DA9978A-69C2-42AE-96AF-814FF034AAC9}" type="pres">
      <dgm:prSet presAssocID="{D957B56E-8C39-4AE6-951D-147440999903}" presName="level2hierChild" presStyleCnt="0"/>
      <dgm:spPr/>
    </dgm:pt>
    <dgm:pt modelId="{826ED508-55F6-4E82-B01F-121BCC046069}" type="pres">
      <dgm:prSet presAssocID="{AA1B117C-918C-4FAE-ABFE-C573F39CB164}" presName="conn2-1" presStyleLbl="parChTrans1D2" presStyleIdx="4" presStyleCnt="6"/>
      <dgm:spPr/>
    </dgm:pt>
    <dgm:pt modelId="{E10B2F61-F024-4223-9715-775784EDF05B}" type="pres">
      <dgm:prSet presAssocID="{AA1B117C-918C-4FAE-ABFE-C573F39CB164}" presName="connTx" presStyleLbl="parChTrans1D2" presStyleIdx="4" presStyleCnt="6"/>
      <dgm:spPr/>
    </dgm:pt>
    <dgm:pt modelId="{6851B4B8-2E08-42AC-B893-87C9421F2FC5}" type="pres">
      <dgm:prSet presAssocID="{37324912-211A-4D15-8298-DDC04CC46191}" presName="root2" presStyleCnt="0"/>
      <dgm:spPr/>
    </dgm:pt>
    <dgm:pt modelId="{B88E9F0F-4574-41D2-8036-D3C932356750}" type="pres">
      <dgm:prSet presAssocID="{37324912-211A-4D15-8298-DDC04CC46191}" presName="LevelTwoTextNode" presStyleLbl="node2" presStyleIdx="4" presStyleCnt="6" custScaleX="80877" custScaleY="53741">
        <dgm:presLayoutVars>
          <dgm:chPref val="3"/>
        </dgm:presLayoutVars>
      </dgm:prSet>
      <dgm:spPr/>
    </dgm:pt>
    <dgm:pt modelId="{59D43736-3E9E-44A5-9693-9DB9473DB71F}" type="pres">
      <dgm:prSet presAssocID="{37324912-211A-4D15-8298-DDC04CC46191}" presName="level3hierChild" presStyleCnt="0"/>
      <dgm:spPr/>
    </dgm:pt>
    <dgm:pt modelId="{E458B6DA-2F12-4864-AF82-93541B7161CD}" type="pres">
      <dgm:prSet presAssocID="{82BC9B8B-0D81-4127-BFCB-E6663698590F}" presName="conn2-1" presStyleLbl="parChTrans1D2" presStyleIdx="5" presStyleCnt="6"/>
      <dgm:spPr/>
    </dgm:pt>
    <dgm:pt modelId="{88E4407F-7A69-4E1C-85C2-BFCCEEBCE4D8}" type="pres">
      <dgm:prSet presAssocID="{82BC9B8B-0D81-4127-BFCB-E6663698590F}" presName="connTx" presStyleLbl="parChTrans1D2" presStyleIdx="5" presStyleCnt="6"/>
      <dgm:spPr/>
    </dgm:pt>
    <dgm:pt modelId="{21F236D7-FEBB-4C33-A6AF-EADC82F6200B}" type="pres">
      <dgm:prSet presAssocID="{02B4A2B4-DC16-44CE-98FA-EC39D74CC0EC}" presName="root2" presStyleCnt="0"/>
      <dgm:spPr/>
    </dgm:pt>
    <dgm:pt modelId="{DEA3F962-B79D-4370-B8BD-E1970B3059E4}" type="pres">
      <dgm:prSet presAssocID="{02B4A2B4-DC16-44CE-98FA-EC39D74CC0EC}" presName="LevelTwoTextNode" presStyleLbl="node2" presStyleIdx="5" presStyleCnt="6" custScaleX="80877" custScaleY="53741">
        <dgm:presLayoutVars>
          <dgm:chPref val="3"/>
        </dgm:presLayoutVars>
      </dgm:prSet>
      <dgm:spPr/>
    </dgm:pt>
    <dgm:pt modelId="{8DA30DAD-CDFC-4BAC-B052-CCC773631D50}" type="pres">
      <dgm:prSet presAssocID="{02B4A2B4-DC16-44CE-98FA-EC39D74CC0EC}" presName="level3hierChild" presStyleCnt="0"/>
      <dgm:spPr/>
    </dgm:pt>
  </dgm:ptLst>
  <dgm:cxnLst>
    <dgm:cxn modelId="{47570601-686E-44FA-AEC4-BC2EADE33232}" type="presOf" srcId="{82BC9B8B-0D81-4127-BFCB-E6663698590F}" destId="{E458B6DA-2F12-4864-AF82-93541B7161CD}" srcOrd="0" destOrd="0" presId="urn:microsoft.com/office/officeart/2005/8/layout/hierarchy2"/>
    <dgm:cxn modelId="{0F39F110-6DB8-49AB-B15A-27C17165C622}" type="presOf" srcId="{E0A92A2F-8E29-4FB0-A0A9-045724B83F5E}" destId="{A0E747F1-6E25-40A6-9749-236E539522C3}" srcOrd="0" destOrd="0" presId="urn:microsoft.com/office/officeart/2005/8/layout/hierarchy2"/>
    <dgm:cxn modelId="{93CC4014-B1B7-4CB6-B2EE-FE24852C91AE}" type="presOf" srcId="{35A821F0-0DBC-46E2-BF29-29B5B9FF7B6E}" destId="{887A6D70-1954-4C43-BDFC-17B586F89B08}" srcOrd="0" destOrd="0" presId="urn:microsoft.com/office/officeart/2005/8/layout/hierarchy2"/>
    <dgm:cxn modelId="{86671E24-BAAD-40D4-8573-73B6901AAEF1}" type="presOf" srcId="{F9121BD1-6AD8-4BB7-ADCA-54BE9F52E70A}" destId="{721862FF-2CAB-45D3-96D5-5B4F942474DC}" srcOrd="0" destOrd="0" presId="urn:microsoft.com/office/officeart/2005/8/layout/hierarchy2"/>
    <dgm:cxn modelId="{7EB74125-C035-455A-A963-7FE7F5D5A21F}" srcId="{E0A92A2F-8E29-4FB0-A0A9-045724B83F5E}" destId="{D957B56E-8C39-4AE6-951D-147440999903}" srcOrd="4" destOrd="0" parTransId="{1D84934E-D8CF-4808-A5CA-7E7B191AD5F0}" sibTransId="{8C065097-DF22-464A-884E-F68B724B1433}"/>
    <dgm:cxn modelId="{E248A430-A3CC-4A33-87CA-DC150ABD88C1}" srcId="{E0A92A2F-8E29-4FB0-A0A9-045724B83F5E}" destId="{CBA600BC-64EA-45A3-9C53-63BB4F02E02F}" srcOrd="2" destOrd="0" parTransId="{5366F1B5-AD8E-4DFF-AC7E-75D3494BA9F1}" sibTransId="{6CD65249-6AD5-495C-AD6B-41CE4A96A44D}"/>
    <dgm:cxn modelId="{0A38AB36-B1CC-4C62-83C4-D42C5ACB125F}" srcId="{D957B56E-8C39-4AE6-951D-147440999903}" destId="{37324912-211A-4D15-8298-DDC04CC46191}" srcOrd="0" destOrd="0" parTransId="{AA1B117C-918C-4FAE-ABFE-C573F39CB164}" sibTransId="{9B39B8CF-A242-4B72-B835-E464F8B0D313}"/>
    <dgm:cxn modelId="{023AA13A-2BA0-447B-A4E5-61D723DEE1CC}" type="presOf" srcId="{D957B56E-8C39-4AE6-951D-147440999903}" destId="{58D6E60C-C353-4317-BF3F-EB9F140C5F24}" srcOrd="0" destOrd="0" presId="urn:microsoft.com/office/officeart/2005/8/layout/hierarchy2"/>
    <dgm:cxn modelId="{1DACCA46-643D-495D-A6CB-48784519CF81}" type="presOf" srcId="{28225491-9BF3-420A-ABE1-C34EF3E091CE}" destId="{E41B6C12-1335-4134-BAF4-7C13B0070D18}" srcOrd="0" destOrd="0" presId="urn:microsoft.com/office/officeart/2005/8/layout/hierarchy2"/>
    <dgm:cxn modelId="{9E188168-FB26-4CDB-8A2E-D1D79180B5F8}" type="presOf" srcId="{3748D56A-E2F1-4C1E-A7AF-10C4B1440C94}" destId="{12AD5CB8-61FB-44EC-9E9C-C17F198436D9}" srcOrd="0" destOrd="0" presId="urn:microsoft.com/office/officeart/2005/8/layout/hierarchy2"/>
    <dgm:cxn modelId="{F842BE6D-522E-402A-B720-5574FCB1930C}" type="presOf" srcId="{7A03768B-0098-4720-919F-58B70B903375}" destId="{AFB8774A-B419-4839-8CBF-853CDF63D285}" srcOrd="0" destOrd="0" presId="urn:microsoft.com/office/officeart/2005/8/layout/hierarchy2"/>
    <dgm:cxn modelId="{08B06958-A6A9-49B6-8386-1B1888346857}" srcId="{E0A92A2F-8E29-4FB0-A0A9-045724B83F5E}" destId="{1D964EB6-B0D6-4585-B7F3-CEE11A72EE2A}" srcOrd="3" destOrd="0" parTransId="{EC7B001D-E9B4-4593-B990-5715A0875DEF}" sibTransId="{56A62A53-3D86-414B-AF9E-8F440EDB2651}"/>
    <dgm:cxn modelId="{8AA2027D-0FC0-4EF0-B123-48F9B1044329}" type="presOf" srcId="{3AF35C87-A382-4162-B624-5012F0FA9759}" destId="{97C84456-36CD-4D8D-8B55-62118E3F611A}" srcOrd="0" destOrd="0" presId="urn:microsoft.com/office/officeart/2005/8/layout/hierarchy2"/>
    <dgm:cxn modelId="{F3AA0580-0B6E-4E9D-AD8F-A6E32A82D634}" type="presOf" srcId="{3AF35C87-A382-4162-B624-5012F0FA9759}" destId="{8A5FF214-4877-46C4-8402-C2ACCA21DCC7}" srcOrd="1" destOrd="0" presId="urn:microsoft.com/office/officeart/2005/8/layout/hierarchy2"/>
    <dgm:cxn modelId="{F8147B81-DFB4-4EED-82CA-6FE5EF2A80E1}" type="presOf" srcId="{7462BA55-3B35-49B1-AF4C-B7D9FB9A7E29}" destId="{FA1EB82A-6265-4444-9A38-F6718FCE2812}" srcOrd="0" destOrd="0" presId="urn:microsoft.com/office/officeart/2005/8/layout/hierarchy2"/>
    <dgm:cxn modelId="{53A5D293-2BA5-46B0-AFF5-88D63B057BCB}" srcId="{F9121BD1-6AD8-4BB7-ADCA-54BE9F52E70A}" destId="{79644920-B8F1-437F-833A-3CD1CEB21A7C}" srcOrd="2" destOrd="0" parTransId="{28225491-9BF3-420A-ABE1-C34EF3E091CE}" sibTransId="{423E523F-4C60-4E6E-8E0F-3E08B98E7D33}"/>
    <dgm:cxn modelId="{F6C70596-CC49-45FD-A86F-B731DC2318DE}" type="presOf" srcId="{CBA600BC-64EA-45A3-9C53-63BB4F02E02F}" destId="{D13A7E9C-9D03-4DB4-8CF9-16FA4FE40332}" srcOrd="0" destOrd="0" presId="urn:microsoft.com/office/officeart/2005/8/layout/hierarchy2"/>
    <dgm:cxn modelId="{5E5F6896-9B2F-4D09-B870-9972C03F6324}" srcId="{D957B56E-8C39-4AE6-951D-147440999903}" destId="{02B4A2B4-DC16-44CE-98FA-EC39D74CC0EC}" srcOrd="1" destOrd="0" parTransId="{82BC9B8B-0D81-4127-BFCB-E6663698590F}" sibTransId="{6A4356B7-7CC9-480E-8723-C882816AE3B3}"/>
    <dgm:cxn modelId="{F634109C-6172-48F9-9967-8F3FF1FDB3A7}" type="presOf" srcId="{3748D56A-E2F1-4C1E-A7AF-10C4B1440C94}" destId="{43738ABC-6ABC-4DC7-BD33-7A6000A33105}" srcOrd="1" destOrd="0" presId="urn:microsoft.com/office/officeart/2005/8/layout/hierarchy2"/>
    <dgm:cxn modelId="{6CD1F4A4-CEDE-4338-B3F7-5D27D65F8C64}" srcId="{E0A92A2F-8E29-4FB0-A0A9-045724B83F5E}" destId="{892767C1-37DD-47A8-9A88-BB9A2315FFE9}" srcOrd="0" destOrd="0" parTransId="{A4274077-91D8-4207-86BA-8071A6338537}" sibTransId="{0D821911-EBE9-4EFD-8832-D8570E7E7EC1}"/>
    <dgm:cxn modelId="{CFDB4DB1-518C-45A4-B72C-DC4BDAAE3161}" type="presOf" srcId="{7462BA55-3B35-49B1-AF4C-B7D9FB9A7E29}" destId="{F6BAD064-9426-4711-A75F-58016C7AC68F}" srcOrd="1" destOrd="0" presId="urn:microsoft.com/office/officeart/2005/8/layout/hierarchy2"/>
    <dgm:cxn modelId="{A2C4FCB2-3AFA-4187-BC99-ACC3862FF6B1}" type="presOf" srcId="{AA1B117C-918C-4FAE-ABFE-C573F39CB164}" destId="{826ED508-55F6-4E82-B01F-121BCC046069}" srcOrd="0" destOrd="0" presId="urn:microsoft.com/office/officeart/2005/8/layout/hierarchy2"/>
    <dgm:cxn modelId="{422E2AC3-4F93-4495-BBEB-7CB94D7054BE}" srcId="{F9121BD1-6AD8-4BB7-ADCA-54BE9F52E70A}" destId="{F1C45610-CC1C-4A7F-9BEB-2341C3B0FBC4}" srcOrd="0" destOrd="0" parTransId="{3748D56A-E2F1-4C1E-A7AF-10C4B1440C94}" sibTransId="{5EC2D4F8-69E5-41AB-9CA7-76559C77F48D}"/>
    <dgm:cxn modelId="{47B4BCC5-D805-4863-B86F-E8C45D3C02AA}" srcId="{E0A92A2F-8E29-4FB0-A0A9-045724B83F5E}" destId="{F9121BD1-6AD8-4BB7-ADCA-54BE9F52E70A}" srcOrd="1" destOrd="0" parTransId="{476EBFAE-6A81-4E67-B167-00B728CE01FB}" sibTransId="{4281AB4A-50D9-496A-824D-66D0BF69F1A3}"/>
    <dgm:cxn modelId="{B75A6AC9-CBF4-48EC-9877-FDEA912DE3DC}" type="presOf" srcId="{82BC9B8B-0D81-4127-BFCB-E6663698590F}" destId="{88E4407F-7A69-4E1C-85C2-BFCCEEBCE4D8}" srcOrd="1" destOrd="0" presId="urn:microsoft.com/office/officeart/2005/8/layout/hierarchy2"/>
    <dgm:cxn modelId="{58AAFFCD-5B2E-4AC4-B943-F8BFF7848C59}" type="presOf" srcId="{37324912-211A-4D15-8298-DDC04CC46191}" destId="{B88E9F0F-4574-41D2-8036-D3C932356750}" srcOrd="0" destOrd="0" presId="urn:microsoft.com/office/officeart/2005/8/layout/hierarchy2"/>
    <dgm:cxn modelId="{68DA6BCF-64ED-4B70-8A5F-3CD1FD38799A}" srcId="{F9121BD1-6AD8-4BB7-ADCA-54BE9F52E70A}" destId="{7A03768B-0098-4720-919F-58B70B903375}" srcOrd="3" destOrd="0" parTransId="{3AF35C87-A382-4162-B624-5012F0FA9759}" sibTransId="{18676A8C-6A9F-4D71-8996-B5C0000D9A41}"/>
    <dgm:cxn modelId="{D8E337E0-6264-4303-A304-FC5805E3FDD3}" type="presOf" srcId="{892767C1-37DD-47A8-9A88-BB9A2315FFE9}" destId="{7D3C682F-B61E-4A15-B475-D888B84C8B7B}" srcOrd="0" destOrd="0" presId="urn:microsoft.com/office/officeart/2005/8/layout/hierarchy2"/>
    <dgm:cxn modelId="{43B417E8-1933-4713-8AA7-D712202444AD}" type="presOf" srcId="{F1C45610-CC1C-4A7F-9BEB-2341C3B0FBC4}" destId="{47942394-A44D-423E-9D05-44DBCA94D224}" srcOrd="0" destOrd="0" presId="urn:microsoft.com/office/officeart/2005/8/layout/hierarchy2"/>
    <dgm:cxn modelId="{944A09EC-A4FC-4079-8A23-7FEA9230EB38}" type="presOf" srcId="{02B4A2B4-DC16-44CE-98FA-EC39D74CC0EC}" destId="{DEA3F962-B79D-4370-B8BD-E1970B3059E4}" srcOrd="0" destOrd="0" presId="urn:microsoft.com/office/officeart/2005/8/layout/hierarchy2"/>
    <dgm:cxn modelId="{CE87F4EC-ED30-4A3B-A2B7-1F54B4DE2FB7}" type="presOf" srcId="{1D964EB6-B0D6-4585-B7F3-CEE11A72EE2A}" destId="{A5FEA050-35B2-4B39-BC9C-9404300B7ECD}" srcOrd="0" destOrd="0" presId="urn:microsoft.com/office/officeart/2005/8/layout/hierarchy2"/>
    <dgm:cxn modelId="{E05674EF-811B-487F-B5B1-924BD17519CA}" type="presOf" srcId="{AA1B117C-918C-4FAE-ABFE-C573F39CB164}" destId="{E10B2F61-F024-4223-9715-775784EDF05B}" srcOrd="1" destOrd="0" presId="urn:microsoft.com/office/officeart/2005/8/layout/hierarchy2"/>
    <dgm:cxn modelId="{739CD2F6-5EA3-4549-8B12-9458658743C7}" srcId="{F9121BD1-6AD8-4BB7-ADCA-54BE9F52E70A}" destId="{35A821F0-0DBC-46E2-BF29-29B5B9FF7B6E}" srcOrd="1" destOrd="0" parTransId="{7462BA55-3B35-49B1-AF4C-B7D9FB9A7E29}" sibTransId="{8A986764-A55E-4518-9518-20E1A500BBCA}"/>
    <dgm:cxn modelId="{CC4A7DFC-EFA3-49BE-A7AB-73DBD5894473}" type="presOf" srcId="{28225491-9BF3-420A-ABE1-C34EF3E091CE}" destId="{E186D646-103C-4873-846E-8AB0EA39A95C}" srcOrd="1" destOrd="0" presId="urn:microsoft.com/office/officeart/2005/8/layout/hierarchy2"/>
    <dgm:cxn modelId="{BED759FE-7F91-4E32-AB0D-23CE39E4FF77}" type="presOf" srcId="{79644920-B8F1-437F-833A-3CD1CEB21A7C}" destId="{8A1609DE-B0E2-428E-A458-FB5DCA41DF61}" srcOrd="0" destOrd="0" presId="urn:microsoft.com/office/officeart/2005/8/layout/hierarchy2"/>
    <dgm:cxn modelId="{F75F7966-507A-451B-B9AB-651E4E0D9E60}" type="presParOf" srcId="{A0E747F1-6E25-40A6-9749-236E539522C3}" destId="{F2B81636-958D-4316-AA2C-0B83247636A0}" srcOrd="0" destOrd="0" presId="urn:microsoft.com/office/officeart/2005/8/layout/hierarchy2"/>
    <dgm:cxn modelId="{33E04885-4B38-4F02-9161-9CCC0C7CD65D}" type="presParOf" srcId="{F2B81636-958D-4316-AA2C-0B83247636A0}" destId="{7D3C682F-B61E-4A15-B475-D888B84C8B7B}" srcOrd="0" destOrd="0" presId="urn:microsoft.com/office/officeart/2005/8/layout/hierarchy2"/>
    <dgm:cxn modelId="{8AABB9CE-B465-41A2-88FE-54BD8D74A052}" type="presParOf" srcId="{F2B81636-958D-4316-AA2C-0B83247636A0}" destId="{B5F904F8-EA85-4BF5-9486-6B5594307063}" srcOrd="1" destOrd="0" presId="urn:microsoft.com/office/officeart/2005/8/layout/hierarchy2"/>
    <dgm:cxn modelId="{25581A2D-A0DC-4598-9491-C493C5FC8E00}" type="presParOf" srcId="{A0E747F1-6E25-40A6-9749-236E539522C3}" destId="{9B1621FF-C9E1-4279-B975-62C0F53766F1}" srcOrd="1" destOrd="0" presId="urn:microsoft.com/office/officeart/2005/8/layout/hierarchy2"/>
    <dgm:cxn modelId="{ED3062E4-B0EA-4FFF-B46C-C4E219147C53}" type="presParOf" srcId="{9B1621FF-C9E1-4279-B975-62C0F53766F1}" destId="{721862FF-2CAB-45D3-96D5-5B4F942474DC}" srcOrd="0" destOrd="0" presId="urn:microsoft.com/office/officeart/2005/8/layout/hierarchy2"/>
    <dgm:cxn modelId="{6717F4CE-4D7C-463A-837B-67FFF7DCC08D}" type="presParOf" srcId="{9B1621FF-C9E1-4279-B975-62C0F53766F1}" destId="{A7B29AEA-CF9E-4E64-A2AB-BA74CF9EAF0B}" srcOrd="1" destOrd="0" presId="urn:microsoft.com/office/officeart/2005/8/layout/hierarchy2"/>
    <dgm:cxn modelId="{EFBB4CD0-FFCF-4EDE-BA09-0D6EAF700158}" type="presParOf" srcId="{A7B29AEA-CF9E-4E64-A2AB-BA74CF9EAF0B}" destId="{12AD5CB8-61FB-44EC-9E9C-C17F198436D9}" srcOrd="0" destOrd="0" presId="urn:microsoft.com/office/officeart/2005/8/layout/hierarchy2"/>
    <dgm:cxn modelId="{E97F1A46-B207-4F92-BA89-CCB858C577E2}" type="presParOf" srcId="{12AD5CB8-61FB-44EC-9E9C-C17F198436D9}" destId="{43738ABC-6ABC-4DC7-BD33-7A6000A33105}" srcOrd="0" destOrd="0" presId="urn:microsoft.com/office/officeart/2005/8/layout/hierarchy2"/>
    <dgm:cxn modelId="{DC510E9C-49FC-44E6-B530-2D5F50F4D445}" type="presParOf" srcId="{A7B29AEA-CF9E-4E64-A2AB-BA74CF9EAF0B}" destId="{2E7B739B-6407-4B01-AE3E-1918773D0682}" srcOrd="1" destOrd="0" presId="urn:microsoft.com/office/officeart/2005/8/layout/hierarchy2"/>
    <dgm:cxn modelId="{024F473E-AEA1-4479-99E8-75B8B0D500DE}" type="presParOf" srcId="{2E7B739B-6407-4B01-AE3E-1918773D0682}" destId="{47942394-A44D-423E-9D05-44DBCA94D224}" srcOrd="0" destOrd="0" presId="urn:microsoft.com/office/officeart/2005/8/layout/hierarchy2"/>
    <dgm:cxn modelId="{6AEA0F8E-FB03-4E67-BE6F-76D63833D30A}" type="presParOf" srcId="{2E7B739B-6407-4B01-AE3E-1918773D0682}" destId="{B4195DA4-D87A-4792-B9A8-90D18583BEAD}" srcOrd="1" destOrd="0" presId="urn:microsoft.com/office/officeart/2005/8/layout/hierarchy2"/>
    <dgm:cxn modelId="{462A92F0-EA32-4F8E-BF0F-A63A076C0678}" type="presParOf" srcId="{A7B29AEA-CF9E-4E64-A2AB-BA74CF9EAF0B}" destId="{FA1EB82A-6265-4444-9A38-F6718FCE2812}" srcOrd="2" destOrd="0" presId="urn:microsoft.com/office/officeart/2005/8/layout/hierarchy2"/>
    <dgm:cxn modelId="{7C03CBFC-7F41-4985-B40B-4B14F0E01615}" type="presParOf" srcId="{FA1EB82A-6265-4444-9A38-F6718FCE2812}" destId="{F6BAD064-9426-4711-A75F-58016C7AC68F}" srcOrd="0" destOrd="0" presId="urn:microsoft.com/office/officeart/2005/8/layout/hierarchy2"/>
    <dgm:cxn modelId="{964135A4-1695-4B88-BA28-93AA84907299}" type="presParOf" srcId="{A7B29AEA-CF9E-4E64-A2AB-BA74CF9EAF0B}" destId="{8192B1A4-D146-4FDF-A50B-83666698E924}" srcOrd="3" destOrd="0" presId="urn:microsoft.com/office/officeart/2005/8/layout/hierarchy2"/>
    <dgm:cxn modelId="{780CA65C-16D5-4706-BB65-6860612C1EB3}" type="presParOf" srcId="{8192B1A4-D146-4FDF-A50B-83666698E924}" destId="{887A6D70-1954-4C43-BDFC-17B586F89B08}" srcOrd="0" destOrd="0" presId="urn:microsoft.com/office/officeart/2005/8/layout/hierarchy2"/>
    <dgm:cxn modelId="{D6AB9792-B290-4C87-B58F-CEB9B99C1170}" type="presParOf" srcId="{8192B1A4-D146-4FDF-A50B-83666698E924}" destId="{3A2586EF-BEB5-4440-991E-809469A4AED8}" srcOrd="1" destOrd="0" presId="urn:microsoft.com/office/officeart/2005/8/layout/hierarchy2"/>
    <dgm:cxn modelId="{C8CA0E8D-CD8E-4A1C-B944-D08E1431F535}" type="presParOf" srcId="{A7B29AEA-CF9E-4E64-A2AB-BA74CF9EAF0B}" destId="{E41B6C12-1335-4134-BAF4-7C13B0070D18}" srcOrd="4" destOrd="0" presId="urn:microsoft.com/office/officeart/2005/8/layout/hierarchy2"/>
    <dgm:cxn modelId="{BB6FD31C-4001-40CD-B86D-AA34E5CC55AA}" type="presParOf" srcId="{E41B6C12-1335-4134-BAF4-7C13B0070D18}" destId="{E186D646-103C-4873-846E-8AB0EA39A95C}" srcOrd="0" destOrd="0" presId="urn:microsoft.com/office/officeart/2005/8/layout/hierarchy2"/>
    <dgm:cxn modelId="{42A39780-618C-43F8-A582-474EC555C0C0}" type="presParOf" srcId="{A7B29AEA-CF9E-4E64-A2AB-BA74CF9EAF0B}" destId="{AA5A236A-4EEF-44C3-8189-4781C84F0046}" srcOrd="5" destOrd="0" presId="urn:microsoft.com/office/officeart/2005/8/layout/hierarchy2"/>
    <dgm:cxn modelId="{2AAE0626-50DF-493D-90EA-5A0412065C81}" type="presParOf" srcId="{AA5A236A-4EEF-44C3-8189-4781C84F0046}" destId="{8A1609DE-B0E2-428E-A458-FB5DCA41DF61}" srcOrd="0" destOrd="0" presId="urn:microsoft.com/office/officeart/2005/8/layout/hierarchy2"/>
    <dgm:cxn modelId="{8798CEB8-8178-4453-B51C-2ADDAFB4A7E8}" type="presParOf" srcId="{AA5A236A-4EEF-44C3-8189-4781C84F0046}" destId="{1A1AAB5B-337B-4946-BDB4-CD2DF0FD93A8}" srcOrd="1" destOrd="0" presId="urn:microsoft.com/office/officeart/2005/8/layout/hierarchy2"/>
    <dgm:cxn modelId="{A22499C0-55B2-48C6-BD91-9071A0262157}" type="presParOf" srcId="{A7B29AEA-CF9E-4E64-A2AB-BA74CF9EAF0B}" destId="{97C84456-36CD-4D8D-8B55-62118E3F611A}" srcOrd="6" destOrd="0" presId="urn:microsoft.com/office/officeart/2005/8/layout/hierarchy2"/>
    <dgm:cxn modelId="{E955180C-6265-4F33-BAC0-581532F6C864}" type="presParOf" srcId="{97C84456-36CD-4D8D-8B55-62118E3F611A}" destId="{8A5FF214-4877-46C4-8402-C2ACCA21DCC7}" srcOrd="0" destOrd="0" presId="urn:microsoft.com/office/officeart/2005/8/layout/hierarchy2"/>
    <dgm:cxn modelId="{2F7DE958-9887-4A70-B871-C78737E5B5D1}" type="presParOf" srcId="{A7B29AEA-CF9E-4E64-A2AB-BA74CF9EAF0B}" destId="{EB890A31-E7B3-4DC1-AD08-688842763F95}" srcOrd="7" destOrd="0" presId="urn:microsoft.com/office/officeart/2005/8/layout/hierarchy2"/>
    <dgm:cxn modelId="{D23E8E6E-3BFF-494D-87F8-E7084B4C1126}" type="presParOf" srcId="{EB890A31-E7B3-4DC1-AD08-688842763F95}" destId="{AFB8774A-B419-4839-8CBF-853CDF63D285}" srcOrd="0" destOrd="0" presId="urn:microsoft.com/office/officeart/2005/8/layout/hierarchy2"/>
    <dgm:cxn modelId="{9654EBDC-B5A0-4F10-B776-6672618A28DB}" type="presParOf" srcId="{EB890A31-E7B3-4DC1-AD08-688842763F95}" destId="{60FAFA5B-9D02-4D45-B65F-31D3B585E982}" srcOrd="1" destOrd="0" presId="urn:microsoft.com/office/officeart/2005/8/layout/hierarchy2"/>
    <dgm:cxn modelId="{34B15547-0A2E-46F5-AE83-E1D11B23F85C}" type="presParOf" srcId="{A0E747F1-6E25-40A6-9749-236E539522C3}" destId="{C86AD5B4-A902-469C-9F4E-817C562E8115}" srcOrd="2" destOrd="0" presId="urn:microsoft.com/office/officeart/2005/8/layout/hierarchy2"/>
    <dgm:cxn modelId="{0716380D-99E5-4758-B6D1-07281FBA30DD}" type="presParOf" srcId="{C86AD5B4-A902-469C-9F4E-817C562E8115}" destId="{D13A7E9C-9D03-4DB4-8CF9-16FA4FE40332}" srcOrd="0" destOrd="0" presId="urn:microsoft.com/office/officeart/2005/8/layout/hierarchy2"/>
    <dgm:cxn modelId="{BA27318A-BF58-483C-BFC4-00367FD4BEBF}" type="presParOf" srcId="{C86AD5B4-A902-469C-9F4E-817C562E8115}" destId="{514FABAB-10B6-4229-9715-87729ED1D229}" srcOrd="1" destOrd="0" presId="urn:microsoft.com/office/officeart/2005/8/layout/hierarchy2"/>
    <dgm:cxn modelId="{CB01AA01-0221-40BE-9FEA-5822FC7B5056}" type="presParOf" srcId="{A0E747F1-6E25-40A6-9749-236E539522C3}" destId="{76C3BBD9-ACF4-4391-A8FD-4B05688C51D5}" srcOrd="3" destOrd="0" presId="urn:microsoft.com/office/officeart/2005/8/layout/hierarchy2"/>
    <dgm:cxn modelId="{687DA794-1116-460A-A727-635446E3BC7A}" type="presParOf" srcId="{76C3BBD9-ACF4-4391-A8FD-4B05688C51D5}" destId="{A5FEA050-35B2-4B39-BC9C-9404300B7ECD}" srcOrd="0" destOrd="0" presId="urn:microsoft.com/office/officeart/2005/8/layout/hierarchy2"/>
    <dgm:cxn modelId="{6BF9FFE7-216D-4246-AD24-F7C34958737F}" type="presParOf" srcId="{76C3BBD9-ACF4-4391-A8FD-4B05688C51D5}" destId="{92A7DECB-61E7-4CCC-A965-41677E87AB73}" srcOrd="1" destOrd="0" presId="urn:microsoft.com/office/officeart/2005/8/layout/hierarchy2"/>
    <dgm:cxn modelId="{4AE91907-A474-4B3A-AC53-D71DF306574B}" type="presParOf" srcId="{A0E747F1-6E25-40A6-9749-236E539522C3}" destId="{7BA1CAC9-B4DE-42C7-8E25-623EE7708A00}" srcOrd="4" destOrd="0" presId="urn:microsoft.com/office/officeart/2005/8/layout/hierarchy2"/>
    <dgm:cxn modelId="{60909B1D-0BBF-453C-92C6-013CA47B898E}" type="presParOf" srcId="{7BA1CAC9-B4DE-42C7-8E25-623EE7708A00}" destId="{58D6E60C-C353-4317-BF3F-EB9F140C5F24}" srcOrd="0" destOrd="0" presId="urn:microsoft.com/office/officeart/2005/8/layout/hierarchy2"/>
    <dgm:cxn modelId="{7F3A2C01-94BB-4CC3-861D-86E68D7794DE}" type="presParOf" srcId="{7BA1CAC9-B4DE-42C7-8E25-623EE7708A00}" destId="{6DA9978A-69C2-42AE-96AF-814FF034AAC9}" srcOrd="1" destOrd="0" presId="urn:microsoft.com/office/officeart/2005/8/layout/hierarchy2"/>
    <dgm:cxn modelId="{E1C16223-31BE-4F3A-8145-3450D262B54B}" type="presParOf" srcId="{6DA9978A-69C2-42AE-96AF-814FF034AAC9}" destId="{826ED508-55F6-4E82-B01F-121BCC046069}" srcOrd="0" destOrd="0" presId="urn:microsoft.com/office/officeart/2005/8/layout/hierarchy2"/>
    <dgm:cxn modelId="{242567FA-96BF-4923-BCF8-76DED1553CF6}" type="presParOf" srcId="{826ED508-55F6-4E82-B01F-121BCC046069}" destId="{E10B2F61-F024-4223-9715-775784EDF05B}" srcOrd="0" destOrd="0" presId="urn:microsoft.com/office/officeart/2005/8/layout/hierarchy2"/>
    <dgm:cxn modelId="{2F0EAF77-9420-495F-8A2D-79155521E051}" type="presParOf" srcId="{6DA9978A-69C2-42AE-96AF-814FF034AAC9}" destId="{6851B4B8-2E08-42AC-B893-87C9421F2FC5}" srcOrd="1" destOrd="0" presId="urn:microsoft.com/office/officeart/2005/8/layout/hierarchy2"/>
    <dgm:cxn modelId="{0D9AF27B-679C-42B3-8A11-E67EB7296F9D}" type="presParOf" srcId="{6851B4B8-2E08-42AC-B893-87C9421F2FC5}" destId="{B88E9F0F-4574-41D2-8036-D3C932356750}" srcOrd="0" destOrd="0" presId="urn:microsoft.com/office/officeart/2005/8/layout/hierarchy2"/>
    <dgm:cxn modelId="{5D6CBFB1-A297-4162-9A7C-F59A1CECDBC8}" type="presParOf" srcId="{6851B4B8-2E08-42AC-B893-87C9421F2FC5}" destId="{59D43736-3E9E-44A5-9693-9DB9473DB71F}" srcOrd="1" destOrd="0" presId="urn:microsoft.com/office/officeart/2005/8/layout/hierarchy2"/>
    <dgm:cxn modelId="{5800650D-7DAB-48C8-A449-E54B6F6D2EB5}" type="presParOf" srcId="{6DA9978A-69C2-42AE-96AF-814FF034AAC9}" destId="{E458B6DA-2F12-4864-AF82-93541B7161CD}" srcOrd="2" destOrd="0" presId="urn:microsoft.com/office/officeart/2005/8/layout/hierarchy2"/>
    <dgm:cxn modelId="{625B4852-B3B1-4C32-B5C3-6C8689F39568}" type="presParOf" srcId="{E458B6DA-2F12-4864-AF82-93541B7161CD}" destId="{88E4407F-7A69-4E1C-85C2-BFCCEEBCE4D8}" srcOrd="0" destOrd="0" presId="urn:microsoft.com/office/officeart/2005/8/layout/hierarchy2"/>
    <dgm:cxn modelId="{8245B50A-ABDD-472B-97E6-86E566653584}" type="presParOf" srcId="{6DA9978A-69C2-42AE-96AF-814FF034AAC9}" destId="{21F236D7-FEBB-4C33-A6AF-EADC82F6200B}" srcOrd="3" destOrd="0" presId="urn:microsoft.com/office/officeart/2005/8/layout/hierarchy2"/>
    <dgm:cxn modelId="{54E8587A-83D3-4144-B520-DE91A2B596A3}" type="presParOf" srcId="{21F236D7-FEBB-4C33-A6AF-EADC82F6200B}" destId="{DEA3F962-B79D-4370-B8BD-E1970B3059E4}" srcOrd="0" destOrd="0" presId="urn:microsoft.com/office/officeart/2005/8/layout/hierarchy2"/>
    <dgm:cxn modelId="{4A21A935-0D60-4356-AFF3-7DB94D0F3245}" type="presParOf" srcId="{21F236D7-FEBB-4C33-A6AF-EADC82F6200B}" destId="{8DA30DAD-CDFC-4BAC-B052-CCC773631D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928CC2-91BC-4CD7-B728-E66EF0ABABC7}" type="doc">
      <dgm:prSet loTypeId="urn:microsoft.com/office/officeart/2005/8/layout/hProcess11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DA3263-C1CE-4EB0-AA19-370562E9AE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Georgia" panose="02040502050405020303" pitchFamily="18" charset="0"/>
            </a:rPr>
            <a:t>Initially, we performed </a:t>
          </a:r>
          <a:r>
            <a:rPr lang="en-GB" sz="1400" b="1" dirty="0">
              <a:latin typeface="Georgia" panose="02040502050405020303" pitchFamily="18" charset="0"/>
            </a:rPr>
            <a:t>preprocessing [3,4] </a:t>
          </a:r>
          <a:r>
            <a:rPr lang="en-GB" sz="1400" dirty="0">
              <a:latin typeface="Georgia" panose="02040502050405020303" pitchFamily="18" charset="0"/>
            </a:rPr>
            <a:t>on the text data. In particular, </a:t>
          </a:r>
          <a:r>
            <a:rPr lang="en-GB" sz="1400" b="1" dirty="0">
              <a:latin typeface="Georgia" panose="02040502050405020303" pitchFamily="18" charset="0"/>
            </a:rPr>
            <a:t>punctuation</a:t>
          </a:r>
          <a:r>
            <a:rPr lang="en-GB" sz="1400" dirty="0">
              <a:latin typeface="Georgia" panose="02040502050405020303" pitchFamily="18" charset="0"/>
            </a:rPr>
            <a:t>, </a:t>
          </a:r>
          <a:r>
            <a:rPr lang="en-GB" sz="1400" b="1" dirty="0">
              <a:latin typeface="Georgia" panose="02040502050405020303" pitchFamily="18" charset="0"/>
            </a:rPr>
            <a:t>numbers</a:t>
          </a:r>
          <a:r>
            <a:rPr lang="en-GB" sz="1400" dirty="0">
              <a:latin typeface="Georgia" panose="02040502050405020303" pitchFamily="18" charset="0"/>
            </a:rPr>
            <a:t>, and </a:t>
          </a:r>
          <a:r>
            <a:rPr lang="en-GB" sz="1400" b="1" dirty="0">
              <a:latin typeface="Georgia" panose="02040502050405020303" pitchFamily="18" charset="0"/>
            </a:rPr>
            <a:t>special characters</a:t>
          </a:r>
          <a:r>
            <a:rPr lang="en-GB" sz="1400" dirty="0">
              <a:latin typeface="Georgia" panose="02040502050405020303" pitchFamily="18" charset="0"/>
            </a:rPr>
            <a:t> were removed, and the text was converted to </a:t>
          </a:r>
          <a:r>
            <a:rPr lang="en-GB" sz="1400" b="1" dirty="0">
              <a:latin typeface="Georgia" panose="02040502050405020303" pitchFamily="18" charset="0"/>
            </a:rPr>
            <a:t>lowercase</a:t>
          </a:r>
          <a:r>
            <a:rPr lang="en-GB" sz="1400" dirty="0">
              <a:latin typeface="Georgia" panose="02040502050405020303" pitchFamily="18" charset="0"/>
            </a:rPr>
            <a:t>.</a:t>
          </a:r>
          <a:endParaRPr lang="en-US" sz="1400" dirty="0">
            <a:latin typeface="Georgia" panose="02040502050405020303" pitchFamily="18" charset="0"/>
          </a:endParaRPr>
        </a:p>
      </dgm:t>
    </dgm:pt>
    <dgm:pt modelId="{F247F865-A4B0-496C-9DF1-843F6905F725}" type="parTrans" cxnId="{3C3B2034-83C1-47C9-8535-5400FAF229F1}">
      <dgm:prSet/>
      <dgm:spPr/>
      <dgm:t>
        <a:bodyPr/>
        <a:lstStyle/>
        <a:p>
          <a:endParaRPr lang="en-US"/>
        </a:p>
      </dgm:t>
    </dgm:pt>
    <dgm:pt modelId="{5E9859F9-2B69-4D6A-99DC-B3C0AEA5E00E}" type="sibTrans" cxnId="{3C3B2034-83C1-47C9-8535-5400FAF229F1}">
      <dgm:prSet/>
      <dgm:spPr/>
      <dgm:t>
        <a:bodyPr/>
        <a:lstStyle/>
        <a:p>
          <a:endParaRPr lang="en-US"/>
        </a:p>
      </dgm:t>
    </dgm:pt>
    <dgm:pt modelId="{684A330F-C051-43EE-BE91-54EF996FBB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Georgia" panose="02040502050405020303" pitchFamily="18" charset="0"/>
            </a:rPr>
            <a:t>Subsequently, a numerical transformation was applied using </a:t>
          </a:r>
          <a:r>
            <a:rPr lang="en-GB" sz="1400" b="1" dirty="0">
              <a:latin typeface="Georgia" panose="02040502050405020303" pitchFamily="18" charset="0"/>
            </a:rPr>
            <a:t>TF-IDF (Term Frequency - Inverse Document Frequency)</a:t>
          </a:r>
          <a:r>
            <a:rPr lang="en-GB" sz="1400" dirty="0">
              <a:latin typeface="Georgia" panose="02040502050405020303" pitchFamily="18" charset="0"/>
            </a:rPr>
            <a:t>. </a:t>
          </a:r>
          <a:endParaRPr lang="en-US" sz="1400" dirty="0">
            <a:latin typeface="Georgia" panose="02040502050405020303" pitchFamily="18" charset="0"/>
          </a:endParaRPr>
        </a:p>
      </dgm:t>
    </dgm:pt>
    <dgm:pt modelId="{38AD7170-7620-4CE9-87D2-9379B9F0945D}" type="parTrans" cxnId="{C6FA2398-B304-4537-B22E-9B3DD5381533}">
      <dgm:prSet/>
      <dgm:spPr/>
      <dgm:t>
        <a:bodyPr/>
        <a:lstStyle/>
        <a:p>
          <a:endParaRPr lang="en-US"/>
        </a:p>
      </dgm:t>
    </dgm:pt>
    <dgm:pt modelId="{24727BFD-5102-4F5F-A0D2-9F13736D8616}" type="sibTrans" cxnId="{C6FA2398-B304-4537-B22E-9B3DD5381533}">
      <dgm:prSet/>
      <dgm:spPr/>
      <dgm:t>
        <a:bodyPr/>
        <a:lstStyle/>
        <a:p>
          <a:endParaRPr lang="en-US"/>
        </a:p>
      </dgm:t>
    </dgm:pt>
    <dgm:pt modelId="{3C8D3A6F-00D5-46B7-9E1D-4CEE2E6146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Georgia" panose="02040502050405020303" pitchFamily="18" charset="0"/>
            </a:rPr>
            <a:t>We also set thresholds for the </a:t>
          </a:r>
          <a:r>
            <a:rPr lang="en-GB" sz="1400" b="1" dirty="0">
              <a:latin typeface="Georgia" panose="02040502050405020303" pitchFamily="18" charset="0"/>
            </a:rPr>
            <a:t>minimum </a:t>
          </a:r>
          <a:r>
            <a:rPr lang="en-GB" sz="1400" dirty="0">
              <a:latin typeface="Georgia" panose="02040502050405020303" pitchFamily="18" charset="0"/>
            </a:rPr>
            <a:t>and </a:t>
          </a:r>
          <a:r>
            <a:rPr lang="en-GB" sz="1400" b="1" dirty="0">
              <a:latin typeface="Georgia" panose="02040502050405020303" pitchFamily="18" charset="0"/>
            </a:rPr>
            <a:t>maximum</a:t>
          </a:r>
          <a:r>
            <a:rPr lang="en-GB" sz="1400" dirty="0">
              <a:latin typeface="Georgia" panose="02040502050405020303" pitchFamily="18" charset="0"/>
            </a:rPr>
            <a:t> </a:t>
          </a:r>
          <a:r>
            <a:rPr lang="en-GB" sz="1400" b="1" dirty="0">
              <a:latin typeface="Georgia" panose="02040502050405020303" pitchFamily="18" charset="0"/>
            </a:rPr>
            <a:t>document frequency</a:t>
          </a:r>
          <a:r>
            <a:rPr lang="en-GB" sz="1400" dirty="0">
              <a:latin typeface="Georgia" panose="02040502050405020303" pitchFamily="18" charset="0"/>
            </a:rPr>
            <a:t> in order to reduce </a:t>
          </a:r>
          <a:r>
            <a:rPr lang="en-GB" sz="1400" b="1" dirty="0">
              <a:latin typeface="Georgia" panose="02040502050405020303" pitchFamily="18" charset="0"/>
            </a:rPr>
            <a:t>noise</a:t>
          </a:r>
          <a:r>
            <a:rPr lang="en-GB" sz="1400" dirty="0">
              <a:latin typeface="Georgia" panose="02040502050405020303" pitchFamily="18" charset="0"/>
            </a:rPr>
            <a:t> and </a:t>
          </a:r>
          <a:r>
            <a:rPr lang="en-GB" sz="1400" b="1" dirty="0">
              <a:latin typeface="Georgia" panose="02040502050405020303" pitchFamily="18" charset="0"/>
            </a:rPr>
            <a:t>redundancy</a:t>
          </a:r>
          <a:r>
            <a:rPr lang="en-GB" sz="1400" dirty="0">
              <a:latin typeface="Georgia" panose="02040502050405020303" pitchFamily="18" charset="0"/>
            </a:rPr>
            <a:t>.</a:t>
          </a:r>
          <a:endParaRPr lang="en-US" sz="1400" dirty="0">
            <a:latin typeface="Georgia" panose="02040502050405020303" pitchFamily="18" charset="0"/>
          </a:endParaRPr>
        </a:p>
      </dgm:t>
    </dgm:pt>
    <dgm:pt modelId="{E2999D17-C8E2-428F-8DD5-1216DA9AA1D4}" type="parTrans" cxnId="{659C1854-EF36-41B0-9468-EC6DE6103A4D}">
      <dgm:prSet/>
      <dgm:spPr/>
      <dgm:t>
        <a:bodyPr/>
        <a:lstStyle/>
        <a:p>
          <a:endParaRPr lang="en-US"/>
        </a:p>
      </dgm:t>
    </dgm:pt>
    <dgm:pt modelId="{3A76A971-7021-4120-9541-EBE45E06C2A4}" type="sibTrans" cxnId="{659C1854-EF36-41B0-9468-EC6DE6103A4D}">
      <dgm:prSet/>
      <dgm:spPr/>
      <dgm:t>
        <a:bodyPr/>
        <a:lstStyle/>
        <a:p>
          <a:endParaRPr lang="en-US"/>
        </a:p>
      </dgm:t>
    </dgm:pt>
    <dgm:pt modelId="{F17480EE-A591-4A06-B75B-80AD8E1DAD05}" type="pres">
      <dgm:prSet presAssocID="{3F928CC2-91BC-4CD7-B728-E66EF0ABABC7}" presName="Name0" presStyleCnt="0">
        <dgm:presLayoutVars>
          <dgm:dir/>
          <dgm:resizeHandles val="exact"/>
        </dgm:presLayoutVars>
      </dgm:prSet>
      <dgm:spPr/>
    </dgm:pt>
    <dgm:pt modelId="{A55EA436-0189-4569-A0C9-812D22332C86}" type="pres">
      <dgm:prSet presAssocID="{3F928CC2-91BC-4CD7-B728-E66EF0ABABC7}" presName="arrow" presStyleLbl="bgShp" presStyleIdx="0" presStyleCnt="1"/>
      <dgm:spPr/>
    </dgm:pt>
    <dgm:pt modelId="{E700AC60-613E-46DC-BC70-72A8A3DB07BC}" type="pres">
      <dgm:prSet presAssocID="{3F928CC2-91BC-4CD7-B728-E66EF0ABABC7}" presName="points" presStyleCnt="0"/>
      <dgm:spPr/>
    </dgm:pt>
    <dgm:pt modelId="{855BE752-3CF6-4684-BD05-D416260D8112}" type="pres">
      <dgm:prSet presAssocID="{94DA3263-C1CE-4EB0-AA19-370562E9AEE0}" presName="compositeA" presStyleCnt="0"/>
      <dgm:spPr/>
    </dgm:pt>
    <dgm:pt modelId="{AC792409-B635-4E34-B619-C68F436FC269}" type="pres">
      <dgm:prSet presAssocID="{94DA3263-C1CE-4EB0-AA19-370562E9AEE0}" presName="textA" presStyleLbl="revTx" presStyleIdx="0" presStyleCnt="3" custScaleX="108820">
        <dgm:presLayoutVars>
          <dgm:bulletEnabled val="1"/>
        </dgm:presLayoutVars>
      </dgm:prSet>
      <dgm:spPr/>
    </dgm:pt>
    <dgm:pt modelId="{30353FD0-A2CC-4830-9F87-6D545CB25609}" type="pres">
      <dgm:prSet presAssocID="{94DA3263-C1CE-4EB0-AA19-370562E9AEE0}" presName="circleA" presStyleLbl="node1" presStyleIdx="0" presStyleCnt="3"/>
      <dgm:spPr/>
    </dgm:pt>
    <dgm:pt modelId="{AA256286-1F57-4320-8060-FF9AAB8BC75C}" type="pres">
      <dgm:prSet presAssocID="{94DA3263-C1CE-4EB0-AA19-370562E9AEE0}" presName="spaceA" presStyleCnt="0"/>
      <dgm:spPr/>
    </dgm:pt>
    <dgm:pt modelId="{FBA1F0B5-872C-4F91-ABEB-56E67BB3173C}" type="pres">
      <dgm:prSet presAssocID="{5E9859F9-2B69-4D6A-99DC-B3C0AEA5E00E}" presName="space" presStyleCnt="0"/>
      <dgm:spPr/>
    </dgm:pt>
    <dgm:pt modelId="{59538651-840A-430F-B45D-00DD5D342CB7}" type="pres">
      <dgm:prSet presAssocID="{684A330F-C051-43EE-BE91-54EF996FBB92}" presName="compositeB" presStyleCnt="0"/>
      <dgm:spPr/>
    </dgm:pt>
    <dgm:pt modelId="{5FDBD1C9-B75E-444A-A732-FA24A5AD435C}" type="pres">
      <dgm:prSet presAssocID="{684A330F-C051-43EE-BE91-54EF996FBB92}" presName="textB" presStyleLbl="revTx" presStyleIdx="1" presStyleCnt="3">
        <dgm:presLayoutVars>
          <dgm:bulletEnabled val="1"/>
        </dgm:presLayoutVars>
      </dgm:prSet>
      <dgm:spPr/>
    </dgm:pt>
    <dgm:pt modelId="{1A83B368-7109-4C08-BC01-78098CF30776}" type="pres">
      <dgm:prSet presAssocID="{684A330F-C051-43EE-BE91-54EF996FBB92}" presName="circleB" presStyleLbl="node1" presStyleIdx="1" presStyleCnt="3"/>
      <dgm:spPr/>
    </dgm:pt>
    <dgm:pt modelId="{77E11FF8-CBD5-4B40-BA53-5EB7ACA61D42}" type="pres">
      <dgm:prSet presAssocID="{684A330F-C051-43EE-BE91-54EF996FBB92}" presName="spaceB" presStyleCnt="0"/>
      <dgm:spPr/>
    </dgm:pt>
    <dgm:pt modelId="{D23D4E66-EAF5-4D35-9748-D0832A8F00B9}" type="pres">
      <dgm:prSet presAssocID="{24727BFD-5102-4F5F-A0D2-9F13736D8616}" presName="space" presStyleCnt="0"/>
      <dgm:spPr/>
    </dgm:pt>
    <dgm:pt modelId="{83C9C8CF-AB42-413C-BF19-05BE1F97A5B5}" type="pres">
      <dgm:prSet presAssocID="{3C8D3A6F-00D5-46B7-9E1D-4CEE2E6146EC}" presName="compositeA" presStyleCnt="0"/>
      <dgm:spPr/>
    </dgm:pt>
    <dgm:pt modelId="{032EB7B9-CDCE-4151-A06E-214974AA0C67}" type="pres">
      <dgm:prSet presAssocID="{3C8D3A6F-00D5-46B7-9E1D-4CEE2E6146EC}" presName="textA" presStyleLbl="revTx" presStyleIdx="2" presStyleCnt="3">
        <dgm:presLayoutVars>
          <dgm:bulletEnabled val="1"/>
        </dgm:presLayoutVars>
      </dgm:prSet>
      <dgm:spPr/>
    </dgm:pt>
    <dgm:pt modelId="{11127738-8544-460C-96B3-7763D5E5BC5D}" type="pres">
      <dgm:prSet presAssocID="{3C8D3A6F-00D5-46B7-9E1D-4CEE2E6146EC}" presName="circleA" presStyleLbl="node1" presStyleIdx="2" presStyleCnt="3"/>
      <dgm:spPr/>
    </dgm:pt>
    <dgm:pt modelId="{932DAB84-12B6-4ADA-81DC-EF78ACE8BE77}" type="pres">
      <dgm:prSet presAssocID="{3C8D3A6F-00D5-46B7-9E1D-4CEE2E6146EC}" presName="spaceA" presStyleCnt="0"/>
      <dgm:spPr/>
    </dgm:pt>
  </dgm:ptLst>
  <dgm:cxnLst>
    <dgm:cxn modelId="{3C3B2034-83C1-47C9-8535-5400FAF229F1}" srcId="{3F928CC2-91BC-4CD7-B728-E66EF0ABABC7}" destId="{94DA3263-C1CE-4EB0-AA19-370562E9AEE0}" srcOrd="0" destOrd="0" parTransId="{F247F865-A4B0-496C-9DF1-843F6905F725}" sibTransId="{5E9859F9-2B69-4D6A-99DC-B3C0AEA5E00E}"/>
    <dgm:cxn modelId="{3C91AC68-0951-4237-814C-6CA052B18F23}" type="presOf" srcId="{94DA3263-C1CE-4EB0-AA19-370562E9AEE0}" destId="{AC792409-B635-4E34-B619-C68F436FC269}" srcOrd="0" destOrd="0" presId="urn:microsoft.com/office/officeart/2005/8/layout/hProcess11"/>
    <dgm:cxn modelId="{659C1854-EF36-41B0-9468-EC6DE6103A4D}" srcId="{3F928CC2-91BC-4CD7-B728-E66EF0ABABC7}" destId="{3C8D3A6F-00D5-46B7-9E1D-4CEE2E6146EC}" srcOrd="2" destOrd="0" parTransId="{E2999D17-C8E2-428F-8DD5-1216DA9AA1D4}" sibTransId="{3A76A971-7021-4120-9541-EBE45E06C2A4}"/>
    <dgm:cxn modelId="{8055EA58-25BC-4D35-AB03-E753E38F9A91}" type="presOf" srcId="{684A330F-C051-43EE-BE91-54EF996FBB92}" destId="{5FDBD1C9-B75E-444A-A732-FA24A5AD435C}" srcOrd="0" destOrd="0" presId="urn:microsoft.com/office/officeart/2005/8/layout/hProcess11"/>
    <dgm:cxn modelId="{A254607C-8072-47BB-B3EE-5439CDD15ECA}" type="presOf" srcId="{3C8D3A6F-00D5-46B7-9E1D-4CEE2E6146EC}" destId="{032EB7B9-CDCE-4151-A06E-214974AA0C67}" srcOrd="0" destOrd="0" presId="urn:microsoft.com/office/officeart/2005/8/layout/hProcess11"/>
    <dgm:cxn modelId="{C6FA2398-B304-4537-B22E-9B3DD5381533}" srcId="{3F928CC2-91BC-4CD7-B728-E66EF0ABABC7}" destId="{684A330F-C051-43EE-BE91-54EF996FBB92}" srcOrd="1" destOrd="0" parTransId="{38AD7170-7620-4CE9-87D2-9379B9F0945D}" sibTransId="{24727BFD-5102-4F5F-A0D2-9F13736D8616}"/>
    <dgm:cxn modelId="{71E0ADB8-CE5A-44E0-967D-C2F9F9DB33E5}" type="presOf" srcId="{3F928CC2-91BC-4CD7-B728-E66EF0ABABC7}" destId="{F17480EE-A591-4A06-B75B-80AD8E1DAD05}" srcOrd="0" destOrd="0" presId="urn:microsoft.com/office/officeart/2005/8/layout/hProcess11"/>
    <dgm:cxn modelId="{691A3E98-EF52-43CF-9ECB-1FC7739C3145}" type="presParOf" srcId="{F17480EE-A591-4A06-B75B-80AD8E1DAD05}" destId="{A55EA436-0189-4569-A0C9-812D22332C86}" srcOrd="0" destOrd="0" presId="urn:microsoft.com/office/officeart/2005/8/layout/hProcess11"/>
    <dgm:cxn modelId="{B9E47454-58DA-4B6C-B74F-A257736DFCA0}" type="presParOf" srcId="{F17480EE-A591-4A06-B75B-80AD8E1DAD05}" destId="{E700AC60-613E-46DC-BC70-72A8A3DB07BC}" srcOrd="1" destOrd="0" presId="urn:microsoft.com/office/officeart/2005/8/layout/hProcess11"/>
    <dgm:cxn modelId="{A17954D6-EB8A-4E70-88E1-82F42435F5FE}" type="presParOf" srcId="{E700AC60-613E-46DC-BC70-72A8A3DB07BC}" destId="{855BE752-3CF6-4684-BD05-D416260D8112}" srcOrd="0" destOrd="0" presId="urn:microsoft.com/office/officeart/2005/8/layout/hProcess11"/>
    <dgm:cxn modelId="{CE1449E1-4F4B-41A8-A1C7-EA40A58946CB}" type="presParOf" srcId="{855BE752-3CF6-4684-BD05-D416260D8112}" destId="{AC792409-B635-4E34-B619-C68F436FC269}" srcOrd="0" destOrd="0" presId="urn:microsoft.com/office/officeart/2005/8/layout/hProcess11"/>
    <dgm:cxn modelId="{F17A4AA4-2662-4544-BF80-F74614AC0AC4}" type="presParOf" srcId="{855BE752-3CF6-4684-BD05-D416260D8112}" destId="{30353FD0-A2CC-4830-9F87-6D545CB25609}" srcOrd="1" destOrd="0" presId="urn:microsoft.com/office/officeart/2005/8/layout/hProcess11"/>
    <dgm:cxn modelId="{9077B5DD-F7C4-42DF-8DE5-402886BA7049}" type="presParOf" srcId="{855BE752-3CF6-4684-BD05-D416260D8112}" destId="{AA256286-1F57-4320-8060-FF9AAB8BC75C}" srcOrd="2" destOrd="0" presId="urn:microsoft.com/office/officeart/2005/8/layout/hProcess11"/>
    <dgm:cxn modelId="{4381BE11-ECA0-4AA2-BC8E-B5628B1CB06E}" type="presParOf" srcId="{E700AC60-613E-46DC-BC70-72A8A3DB07BC}" destId="{FBA1F0B5-872C-4F91-ABEB-56E67BB3173C}" srcOrd="1" destOrd="0" presId="urn:microsoft.com/office/officeart/2005/8/layout/hProcess11"/>
    <dgm:cxn modelId="{C87BAC28-E821-43CD-8138-4D4B6A2F72CA}" type="presParOf" srcId="{E700AC60-613E-46DC-BC70-72A8A3DB07BC}" destId="{59538651-840A-430F-B45D-00DD5D342CB7}" srcOrd="2" destOrd="0" presId="urn:microsoft.com/office/officeart/2005/8/layout/hProcess11"/>
    <dgm:cxn modelId="{2A135761-28C5-454C-9115-4349E870B8DE}" type="presParOf" srcId="{59538651-840A-430F-B45D-00DD5D342CB7}" destId="{5FDBD1C9-B75E-444A-A732-FA24A5AD435C}" srcOrd="0" destOrd="0" presId="urn:microsoft.com/office/officeart/2005/8/layout/hProcess11"/>
    <dgm:cxn modelId="{F04D4D09-98C6-43FE-B300-ACCD517E0C7F}" type="presParOf" srcId="{59538651-840A-430F-B45D-00DD5D342CB7}" destId="{1A83B368-7109-4C08-BC01-78098CF30776}" srcOrd="1" destOrd="0" presId="urn:microsoft.com/office/officeart/2005/8/layout/hProcess11"/>
    <dgm:cxn modelId="{E0299079-5A53-41CE-B9F2-ECDEB52FE6C0}" type="presParOf" srcId="{59538651-840A-430F-B45D-00DD5D342CB7}" destId="{77E11FF8-CBD5-4B40-BA53-5EB7ACA61D42}" srcOrd="2" destOrd="0" presId="urn:microsoft.com/office/officeart/2005/8/layout/hProcess11"/>
    <dgm:cxn modelId="{E750BBC0-EDE9-45B5-AC44-4E06876D68A6}" type="presParOf" srcId="{E700AC60-613E-46DC-BC70-72A8A3DB07BC}" destId="{D23D4E66-EAF5-4D35-9748-D0832A8F00B9}" srcOrd="3" destOrd="0" presId="urn:microsoft.com/office/officeart/2005/8/layout/hProcess11"/>
    <dgm:cxn modelId="{30319DED-A0C5-4711-A057-D8529B132ABF}" type="presParOf" srcId="{E700AC60-613E-46DC-BC70-72A8A3DB07BC}" destId="{83C9C8CF-AB42-413C-BF19-05BE1F97A5B5}" srcOrd="4" destOrd="0" presId="urn:microsoft.com/office/officeart/2005/8/layout/hProcess11"/>
    <dgm:cxn modelId="{56863257-0A49-4741-9DC3-59702E4E7D2F}" type="presParOf" srcId="{83C9C8CF-AB42-413C-BF19-05BE1F97A5B5}" destId="{032EB7B9-CDCE-4151-A06E-214974AA0C67}" srcOrd="0" destOrd="0" presId="urn:microsoft.com/office/officeart/2005/8/layout/hProcess11"/>
    <dgm:cxn modelId="{7FA6EC98-C804-4706-9983-5269EDBE7D0D}" type="presParOf" srcId="{83C9C8CF-AB42-413C-BF19-05BE1F97A5B5}" destId="{11127738-8544-460C-96B3-7763D5E5BC5D}" srcOrd="1" destOrd="0" presId="urn:microsoft.com/office/officeart/2005/8/layout/hProcess11"/>
    <dgm:cxn modelId="{DE9C91B5-F5AE-4442-9A95-0DA51AA89403}" type="presParOf" srcId="{83C9C8CF-AB42-413C-BF19-05BE1F97A5B5}" destId="{932DAB84-12B6-4ADA-81DC-EF78ACE8BE7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56E82F-6620-4C57-B20B-99DDD27934FE}" type="doc">
      <dgm:prSet loTypeId="urn:microsoft.com/office/officeart/2005/8/layout/lProcess3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it-IT"/>
        </a:p>
      </dgm:t>
    </dgm:pt>
    <dgm:pt modelId="{72C265E2-4CAB-4DB4-AD51-F2636A05395B}">
      <dgm:prSet custT="1"/>
      <dgm:spPr>
        <a:solidFill>
          <a:srgbClr val="8064A2"/>
        </a:solidFill>
      </dgm:spPr>
      <dgm:t>
        <a:bodyPr/>
        <a:lstStyle/>
        <a:p>
          <a:r>
            <a:rPr lang="en-GB" sz="1400" b="1" dirty="0">
              <a:latin typeface="Georgia" panose="02040502050405020303" pitchFamily="18" charset="0"/>
            </a:rPr>
            <a:t>SVM with linear kernel</a:t>
          </a:r>
          <a:r>
            <a:rPr lang="en-GB" sz="1400" dirty="0">
              <a:latin typeface="Georgia" panose="02040502050405020303" pitchFamily="18" charset="0"/>
            </a:rPr>
            <a:t> </a:t>
          </a:r>
        </a:p>
      </dgm:t>
    </dgm:pt>
    <dgm:pt modelId="{E985AE9F-2D41-4E8F-BAED-B347AC5E4EF8}" type="parTrans" cxnId="{C1997ED1-6632-4AB2-9837-705E7C9D0B97}">
      <dgm:prSet/>
      <dgm:spPr/>
      <dgm:t>
        <a:bodyPr/>
        <a:lstStyle/>
        <a:p>
          <a:endParaRPr lang="it-IT"/>
        </a:p>
      </dgm:t>
    </dgm:pt>
    <dgm:pt modelId="{3C67F969-4A22-44DD-B1A5-53F375F47DC3}" type="sibTrans" cxnId="{C1997ED1-6632-4AB2-9837-705E7C9D0B97}">
      <dgm:prSet/>
      <dgm:spPr/>
      <dgm:t>
        <a:bodyPr/>
        <a:lstStyle/>
        <a:p>
          <a:endParaRPr lang="it-IT"/>
        </a:p>
      </dgm:t>
    </dgm:pt>
    <dgm:pt modelId="{2E3D3DC5-DA74-41BB-89A4-3DF6E0A8A5B4}">
      <dgm:prSet custT="1"/>
      <dgm:spPr>
        <a:solidFill>
          <a:srgbClr val="DCD7E3"/>
        </a:solidFill>
      </dgm:spPr>
      <dgm:t>
        <a:bodyPr/>
        <a:lstStyle/>
        <a:p>
          <a:r>
            <a:rPr lang="it-IT" sz="1400" dirty="0">
              <a:latin typeface="Georgia" panose="02040502050405020303" pitchFamily="18" charset="0"/>
            </a:rPr>
            <a:t>C: 0.01, 0.1, 1, </a:t>
          </a:r>
          <a:r>
            <a:rPr lang="it-IT" sz="1400" b="1" dirty="0">
              <a:latin typeface="Georgia" panose="02040502050405020303" pitchFamily="18" charset="0"/>
            </a:rPr>
            <a:t>10</a:t>
          </a:r>
          <a:r>
            <a:rPr lang="it-IT" sz="1400" dirty="0">
              <a:latin typeface="Georgia" panose="02040502050405020303" pitchFamily="18" charset="0"/>
            </a:rPr>
            <a:t>, 100</a:t>
          </a:r>
          <a:endParaRPr lang="en-GB" sz="1400" dirty="0">
            <a:latin typeface="Georgia" panose="02040502050405020303" pitchFamily="18" charset="0"/>
          </a:endParaRPr>
        </a:p>
      </dgm:t>
    </dgm:pt>
    <dgm:pt modelId="{F7FEEE43-DA06-4E33-BAEC-E34BE08DBB29}" type="parTrans" cxnId="{7E5DD0D5-5319-43EB-BD64-B885B810D5E8}">
      <dgm:prSet/>
      <dgm:spPr/>
      <dgm:t>
        <a:bodyPr/>
        <a:lstStyle/>
        <a:p>
          <a:endParaRPr lang="it-IT"/>
        </a:p>
      </dgm:t>
    </dgm:pt>
    <dgm:pt modelId="{0A627075-F231-41AD-9382-DC72C49F19C3}" type="sibTrans" cxnId="{7E5DD0D5-5319-43EB-BD64-B885B810D5E8}">
      <dgm:prSet/>
      <dgm:spPr/>
      <dgm:t>
        <a:bodyPr/>
        <a:lstStyle/>
        <a:p>
          <a:endParaRPr lang="it-IT"/>
        </a:p>
      </dgm:t>
    </dgm:pt>
    <dgm:pt modelId="{819E6280-A88E-4FD1-9A45-988C6D5F9081}">
      <dgm:prSet custT="1"/>
      <dgm:spPr>
        <a:solidFill>
          <a:srgbClr val="5F5BAE"/>
        </a:solidFill>
      </dgm:spPr>
      <dgm:t>
        <a:bodyPr/>
        <a:lstStyle/>
        <a:p>
          <a:r>
            <a:rPr lang="en-GB" sz="1400" b="1" dirty="0">
              <a:latin typeface="Georgia" panose="02040502050405020303" pitchFamily="18" charset="0"/>
            </a:rPr>
            <a:t>SVM with RBF kernel</a:t>
          </a:r>
          <a:r>
            <a:rPr lang="en-GB" sz="1400" dirty="0">
              <a:latin typeface="Georgia" panose="02040502050405020303" pitchFamily="18" charset="0"/>
            </a:rPr>
            <a:t> </a:t>
          </a:r>
        </a:p>
      </dgm:t>
    </dgm:pt>
    <dgm:pt modelId="{A3310501-1ED2-45FE-978E-8B13CAE01BA7}" type="parTrans" cxnId="{331758E5-E076-4033-9EA7-E9811259E173}">
      <dgm:prSet/>
      <dgm:spPr/>
      <dgm:t>
        <a:bodyPr/>
        <a:lstStyle/>
        <a:p>
          <a:endParaRPr lang="it-IT"/>
        </a:p>
      </dgm:t>
    </dgm:pt>
    <dgm:pt modelId="{B984A2D5-D2EB-4763-85C9-217AB35A694B}" type="sibTrans" cxnId="{331758E5-E076-4033-9EA7-E9811259E173}">
      <dgm:prSet/>
      <dgm:spPr/>
      <dgm:t>
        <a:bodyPr/>
        <a:lstStyle/>
        <a:p>
          <a:endParaRPr lang="it-IT"/>
        </a:p>
      </dgm:t>
    </dgm:pt>
    <dgm:pt modelId="{C21E78DC-09D3-4B4E-A840-D58EB6A45F46}">
      <dgm:prSet custT="1"/>
      <dgm:spPr>
        <a:solidFill>
          <a:srgbClr val="D9D6E5"/>
        </a:solidFill>
      </dgm:spPr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C: 0.01, 0.1, 1, </a:t>
          </a:r>
          <a:r>
            <a:rPr lang="en-GB" sz="1400" b="1" dirty="0">
              <a:latin typeface="Georgia" panose="02040502050405020303" pitchFamily="18" charset="0"/>
            </a:rPr>
            <a:t>10</a:t>
          </a:r>
          <a:r>
            <a:rPr lang="en-GB" sz="1400" dirty="0">
              <a:latin typeface="Georgia" panose="02040502050405020303" pitchFamily="18" charset="0"/>
            </a:rPr>
            <a:t>, 100 </a:t>
          </a:r>
        </a:p>
      </dgm:t>
    </dgm:pt>
    <dgm:pt modelId="{1345B3C3-529C-4C13-8148-BC89D215E9EB}" type="parTrans" cxnId="{086ADBB5-D050-4BB8-BFD1-4273D924792A}">
      <dgm:prSet/>
      <dgm:spPr/>
      <dgm:t>
        <a:bodyPr/>
        <a:lstStyle/>
        <a:p>
          <a:endParaRPr lang="it-IT"/>
        </a:p>
      </dgm:t>
    </dgm:pt>
    <dgm:pt modelId="{4D58AB1D-4000-4586-90CB-4C003FA6D195}" type="sibTrans" cxnId="{086ADBB5-D050-4BB8-BFD1-4273D924792A}">
      <dgm:prSet/>
      <dgm:spPr/>
      <dgm:t>
        <a:bodyPr/>
        <a:lstStyle/>
        <a:p>
          <a:endParaRPr lang="it-IT"/>
        </a:p>
      </dgm:t>
    </dgm:pt>
    <dgm:pt modelId="{42E47F5C-938D-47F5-A9A3-335246C36A99}">
      <dgm:prSet custT="1"/>
      <dgm:spPr>
        <a:solidFill>
          <a:srgbClr val="537ABA"/>
        </a:solidFill>
      </dgm:spPr>
      <dgm:t>
        <a:bodyPr/>
        <a:lstStyle/>
        <a:p>
          <a:r>
            <a:rPr lang="en-GB" sz="1400" b="1" dirty="0">
              <a:latin typeface="Georgia" panose="02040502050405020303" pitchFamily="18" charset="0"/>
            </a:rPr>
            <a:t>K-Nearest </a:t>
          </a:r>
          <a:r>
            <a:rPr lang="en-GB" sz="1400" b="1" dirty="0" err="1">
              <a:latin typeface="Georgia" panose="02040502050405020303" pitchFamily="18" charset="0"/>
            </a:rPr>
            <a:t>Neighbors</a:t>
          </a:r>
          <a:endParaRPr lang="en-GB" sz="1400" dirty="0">
            <a:latin typeface="Georgia" panose="02040502050405020303" pitchFamily="18" charset="0"/>
          </a:endParaRPr>
        </a:p>
      </dgm:t>
    </dgm:pt>
    <dgm:pt modelId="{5163F247-872A-41C2-B9F1-33C6A0D3E784}" type="parTrans" cxnId="{81DD94C4-B5BC-4BF9-8F2C-29F61B4D2BC0}">
      <dgm:prSet/>
      <dgm:spPr/>
      <dgm:t>
        <a:bodyPr/>
        <a:lstStyle/>
        <a:p>
          <a:endParaRPr lang="it-IT"/>
        </a:p>
      </dgm:t>
    </dgm:pt>
    <dgm:pt modelId="{0257D820-0AC3-4FD4-ABF2-8B8FBC41DFCE}" type="sibTrans" cxnId="{81DD94C4-B5BC-4BF9-8F2C-29F61B4D2BC0}">
      <dgm:prSet/>
      <dgm:spPr/>
      <dgm:t>
        <a:bodyPr/>
        <a:lstStyle/>
        <a:p>
          <a:endParaRPr lang="it-IT"/>
        </a:p>
      </dgm:t>
    </dgm:pt>
    <dgm:pt modelId="{5448A75A-DE13-40AF-8C9D-4BBC45A74E83}">
      <dgm:prSet custT="1"/>
      <dgm:spPr/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Number of </a:t>
          </a:r>
          <a:r>
            <a:rPr lang="en-GB" sz="1400" dirty="0" err="1">
              <a:latin typeface="Georgia" panose="02040502050405020303" pitchFamily="18" charset="0"/>
            </a:rPr>
            <a:t>neighbors</a:t>
          </a:r>
          <a:r>
            <a:rPr lang="en-GB" sz="1400" dirty="0">
              <a:latin typeface="Georgia" panose="02040502050405020303" pitchFamily="18" charset="0"/>
            </a:rPr>
            <a:t> (k): 3, 5, </a:t>
          </a:r>
          <a:r>
            <a:rPr lang="en-GB" sz="1400" b="1" dirty="0">
              <a:latin typeface="Georgia" panose="02040502050405020303" pitchFamily="18" charset="0"/>
            </a:rPr>
            <a:t>7</a:t>
          </a:r>
          <a:r>
            <a:rPr lang="en-GB" sz="1400" dirty="0">
              <a:latin typeface="Georgia" panose="02040502050405020303" pitchFamily="18" charset="0"/>
            </a:rPr>
            <a:t>, 9</a:t>
          </a:r>
        </a:p>
      </dgm:t>
    </dgm:pt>
    <dgm:pt modelId="{C8B1A959-086E-4886-A840-778450099E6B}" type="parTrans" cxnId="{A9EEC330-DCA6-42C7-A535-430D7367816C}">
      <dgm:prSet/>
      <dgm:spPr/>
      <dgm:t>
        <a:bodyPr/>
        <a:lstStyle/>
        <a:p>
          <a:endParaRPr lang="it-IT"/>
        </a:p>
      </dgm:t>
    </dgm:pt>
    <dgm:pt modelId="{711B5BBC-B8BB-4C7C-83A0-CCB6935DDD0B}" type="sibTrans" cxnId="{A9EEC330-DCA6-42C7-A535-430D7367816C}">
      <dgm:prSet/>
      <dgm:spPr/>
      <dgm:t>
        <a:bodyPr/>
        <a:lstStyle/>
        <a:p>
          <a:endParaRPr lang="it-IT"/>
        </a:p>
      </dgm:t>
    </dgm:pt>
    <dgm:pt modelId="{ABC1BD5C-0815-4B80-83CB-36CC5FCCEF61}">
      <dgm:prSet custT="1"/>
      <dgm:spPr>
        <a:solidFill>
          <a:srgbClr val="4BACC6"/>
        </a:solidFill>
      </dgm:spPr>
      <dgm:t>
        <a:bodyPr/>
        <a:lstStyle/>
        <a:p>
          <a:r>
            <a:rPr lang="en-GB" sz="1400" b="1" dirty="0">
              <a:latin typeface="Georgia" panose="02040502050405020303" pitchFamily="18" charset="0"/>
            </a:rPr>
            <a:t>Multi-layer Perceptron </a:t>
          </a:r>
          <a:endParaRPr lang="en-GB" sz="1400" dirty="0">
            <a:latin typeface="Georgia" panose="02040502050405020303" pitchFamily="18" charset="0"/>
          </a:endParaRPr>
        </a:p>
      </dgm:t>
    </dgm:pt>
    <dgm:pt modelId="{1B051DA9-831F-4944-A91B-19D116BC8E1B}" type="parTrans" cxnId="{82280778-0FB6-44DD-AF88-FBB0D21D5D00}">
      <dgm:prSet/>
      <dgm:spPr/>
      <dgm:t>
        <a:bodyPr/>
        <a:lstStyle/>
        <a:p>
          <a:endParaRPr lang="it-IT"/>
        </a:p>
      </dgm:t>
    </dgm:pt>
    <dgm:pt modelId="{E378CF34-8C87-4AB1-A39F-D9F3603A314F}" type="sibTrans" cxnId="{82280778-0FB6-44DD-AF88-FBB0D21D5D00}">
      <dgm:prSet/>
      <dgm:spPr/>
      <dgm:t>
        <a:bodyPr/>
        <a:lstStyle/>
        <a:p>
          <a:endParaRPr lang="it-IT"/>
        </a:p>
      </dgm:t>
    </dgm:pt>
    <dgm:pt modelId="{6227003D-558F-4F8B-B383-3C288CA4A513}">
      <dgm:prSet custT="1"/>
      <dgm:spPr/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Hidden layer:       (50,), (100,), </a:t>
          </a:r>
          <a:r>
            <a:rPr lang="en-GB" sz="1400" b="1" dirty="0">
              <a:latin typeface="Georgia" panose="02040502050405020303" pitchFamily="18" charset="0"/>
            </a:rPr>
            <a:t>(50, 50)</a:t>
          </a:r>
        </a:p>
      </dgm:t>
    </dgm:pt>
    <dgm:pt modelId="{B410C0C0-F213-4B9B-B43D-0A10CA5AB394}" type="parTrans" cxnId="{E4CDE314-683C-4A3C-BD14-C8302587FAA0}">
      <dgm:prSet/>
      <dgm:spPr/>
      <dgm:t>
        <a:bodyPr/>
        <a:lstStyle/>
        <a:p>
          <a:endParaRPr lang="it-IT"/>
        </a:p>
      </dgm:t>
    </dgm:pt>
    <dgm:pt modelId="{590A04EB-A158-48D6-BDB4-8585A49CA147}" type="sibTrans" cxnId="{E4CDE314-683C-4A3C-BD14-C8302587FAA0}">
      <dgm:prSet/>
      <dgm:spPr/>
      <dgm:t>
        <a:bodyPr/>
        <a:lstStyle/>
        <a:p>
          <a:endParaRPr lang="it-IT"/>
        </a:p>
      </dgm:t>
    </dgm:pt>
    <dgm:pt modelId="{9B94274C-6839-44F8-A933-BB55D8C77181}">
      <dgm:prSet custT="1"/>
      <dgm:spPr>
        <a:solidFill>
          <a:srgbClr val="D6D6E7"/>
        </a:solidFill>
      </dgm:spPr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Gamma: 0.01, 0.1, </a:t>
          </a:r>
          <a:r>
            <a:rPr lang="en-GB" sz="1400" b="1" dirty="0">
              <a:latin typeface="Georgia" panose="02040502050405020303" pitchFamily="18" charset="0"/>
            </a:rPr>
            <a:t>1</a:t>
          </a:r>
          <a:r>
            <a:rPr lang="en-GB" sz="1400" dirty="0">
              <a:latin typeface="Georgia" panose="02040502050405020303" pitchFamily="18" charset="0"/>
            </a:rPr>
            <a:t>, 10</a:t>
          </a:r>
        </a:p>
      </dgm:t>
    </dgm:pt>
    <dgm:pt modelId="{537184B8-B103-4339-BE5A-0D4C78105460}" type="parTrans" cxnId="{A3B6ED4F-C0DB-490D-BB09-BB6FFD4883B8}">
      <dgm:prSet/>
      <dgm:spPr/>
      <dgm:t>
        <a:bodyPr/>
        <a:lstStyle/>
        <a:p>
          <a:endParaRPr lang="it-IT"/>
        </a:p>
      </dgm:t>
    </dgm:pt>
    <dgm:pt modelId="{F86A6199-167B-4BAC-820B-CF18A5AF79A2}" type="sibTrans" cxnId="{A3B6ED4F-C0DB-490D-BB09-BB6FFD4883B8}">
      <dgm:prSet/>
      <dgm:spPr/>
      <dgm:t>
        <a:bodyPr/>
        <a:lstStyle/>
        <a:p>
          <a:endParaRPr lang="it-IT"/>
        </a:p>
      </dgm:t>
    </dgm:pt>
    <dgm:pt modelId="{B163E711-E87A-416D-9088-CB1B74740F54}">
      <dgm:prSet custT="1"/>
      <dgm:spPr/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Activation:             </a:t>
          </a:r>
          <a:r>
            <a:rPr lang="en-GB" sz="1400" b="1" dirty="0">
              <a:latin typeface="Georgia" panose="02040502050405020303" pitchFamily="18" charset="0"/>
            </a:rPr>
            <a:t>Relu</a:t>
          </a:r>
          <a:r>
            <a:rPr lang="en-GB" sz="1400" dirty="0">
              <a:latin typeface="Georgia" panose="02040502050405020303" pitchFamily="18" charset="0"/>
            </a:rPr>
            <a:t>, Tanh</a:t>
          </a:r>
        </a:p>
      </dgm:t>
    </dgm:pt>
    <dgm:pt modelId="{C8270387-6982-4756-B54A-304AA60BE8C9}" type="parTrans" cxnId="{D7ED866B-CEC5-46D8-BEBA-F478B66C7B29}">
      <dgm:prSet/>
      <dgm:spPr/>
      <dgm:t>
        <a:bodyPr/>
        <a:lstStyle/>
        <a:p>
          <a:endParaRPr lang="it-IT"/>
        </a:p>
      </dgm:t>
    </dgm:pt>
    <dgm:pt modelId="{CDACC631-2F14-4E7B-9746-9C8E6A4B3FDF}" type="sibTrans" cxnId="{D7ED866B-CEC5-46D8-BEBA-F478B66C7B29}">
      <dgm:prSet/>
      <dgm:spPr/>
      <dgm:t>
        <a:bodyPr/>
        <a:lstStyle/>
        <a:p>
          <a:endParaRPr lang="it-IT"/>
        </a:p>
      </dgm:t>
    </dgm:pt>
    <dgm:pt modelId="{92952012-6F3E-455E-89BF-1693AFA09D45}">
      <dgm:prSet custT="1"/>
      <dgm:spPr/>
      <dgm:t>
        <a:bodyPr/>
        <a:lstStyle/>
        <a:p>
          <a:r>
            <a:rPr lang="en-GB" sz="1400" dirty="0">
              <a:latin typeface="Georgia" panose="02040502050405020303" pitchFamily="18" charset="0"/>
            </a:rPr>
            <a:t>Alpha: </a:t>
          </a:r>
          <a:r>
            <a:rPr lang="en-GB" sz="1400" b="1" dirty="0">
              <a:latin typeface="Georgia" panose="02040502050405020303" pitchFamily="18" charset="0"/>
            </a:rPr>
            <a:t>0.0001</a:t>
          </a:r>
          <a:r>
            <a:rPr lang="en-GB" sz="1400" dirty="0">
              <a:latin typeface="Georgia" panose="02040502050405020303" pitchFamily="18" charset="0"/>
            </a:rPr>
            <a:t>, 0.001</a:t>
          </a:r>
        </a:p>
      </dgm:t>
    </dgm:pt>
    <dgm:pt modelId="{638809F6-C9BD-4E97-A5AC-39131C26E444}" type="parTrans" cxnId="{DA1DF2D8-5460-434E-9B62-5165BACF781D}">
      <dgm:prSet/>
      <dgm:spPr/>
      <dgm:t>
        <a:bodyPr/>
        <a:lstStyle/>
        <a:p>
          <a:endParaRPr lang="it-IT"/>
        </a:p>
      </dgm:t>
    </dgm:pt>
    <dgm:pt modelId="{07184812-8890-4E12-B73D-4F93152E20E5}" type="sibTrans" cxnId="{DA1DF2D8-5460-434E-9B62-5165BACF781D}">
      <dgm:prSet/>
      <dgm:spPr/>
      <dgm:t>
        <a:bodyPr/>
        <a:lstStyle/>
        <a:p>
          <a:endParaRPr lang="it-IT"/>
        </a:p>
      </dgm:t>
    </dgm:pt>
    <dgm:pt modelId="{A3200097-0041-4F94-98E7-5EB990970A89}" type="pres">
      <dgm:prSet presAssocID="{2B56E82F-6620-4C57-B20B-99DDD27934F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A79223A-EDF3-4395-BE63-A4BFE01F4879}" type="pres">
      <dgm:prSet presAssocID="{72C265E2-4CAB-4DB4-AD51-F2636A05395B}" presName="horFlow" presStyleCnt="0"/>
      <dgm:spPr/>
    </dgm:pt>
    <dgm:pt modelId="{4AE1C950-DBC8-4E65-BDAB-C3BA5D8796C0}" type="pres">
      <dgm:prSet presAssocID="{72C265E2-4CAB-4DB4-AD51-F2636A05395B}" presName="bigChev" presStyleLbl="node1" presStyleIdx="0" presStyleCnt="4"/>
      <dgm:spPr/>
    </dgm:pt>
    <dgm:pt modelId="{29FE559D-54B0-47FE-8B0E-53D90BAF8728}" type="pres">
      <dgm:prSet presAssocID="{F7FEEE43-DA06-4E33-BAEC-E34BE08DBB29}" presName="parTrans" presStyleCnt="0"/>
      <dgm:spPr/>
    </dgm:pt>
    <dgm:pt modelId="{B20FC52A-EA10-4FB6-8CD8-70943C0E366B}" type="pres">
      <dgm:prSet presAssocID="{2E3D3DC5-DA74-41BB-89A4-3DF6E0A8A5B4}" presName="node" presStyleLbl="alignAccFollowNode1" presStyleIdx="0" presStyleCnt="7" custScaleX="159176">
        <dgm:presLayoutVars>
          <dgm:bulletEnabled val="1"/>
        </dgm:presLayoutVars>
      </dgm:prSet>
      <dgm:spPr/>
    </dgm:pt>
    <dgm:pt modelId="{14977CC1-CD9C-4BD7-825E-E8E43CBB3D25}" type="pres">
      <dgm:prSet presAssocID="{72C265E2-4CAB-4DB4-AD51-F2636A05395B}" presName="vSp" presStyleCnt="0"/>
      <dgm:spPr/>
    </dgm:pt>
    <dgm:pt modelId="{A0B89DD0-0592-439F-B1CF-E486969BA620}" type="pres">
      <dgm:prSet presAssocID="{819E6280-A88E-4FD1-9A45-988C6D5F9081}" presName="horFlow" presStyleCnt="0"/>
      <dgm:spPr/>
    </dgm:pt>
    <dgm:pt modelId="{D4AE2FA7-143B-43A9-A2A8-74FF050D9989}" type="pres">
      <dgm:prSet presAssocID="{819E6280-A88E-4FD1-9A45-988C6D5F9081}" presName="bigChev" presStyleLbl="node1" presStyleIdx="1" presStyleCnt="4"/>
      <dgm:spPr/>
    </dgm:pt>
    <dgm:pt modelId="{1459313E-3214-42F3-A1CA-30C6D9CF515C}" type="pres">
      <dgm:prSet presAssocID="{1345B3C3-529C-4C13-8148-BC89D215E9EB}" presName="parTrans" presStyleCnt="0"/>
      <dgm:spPr/>
    </dgm:pt>
    <dgm:pt modelId="{9C5459FD-8311-4DC4-AA52-47A6EB3EEA33}" type="pres">
      <dgm:prSet presAssocID="{C21E78DC-09D3-4B4E-A840-D58EB6A45F46}" presName="node" presStyleLbl="alignAccFollowNode1" presStyleIdx="1" presStyleCnt="7" custScaleX="159176">
        <dgm:presLayoutVars>
          <dgm:bulletEnabled val="1"/>
        </dgm:presLayoutVars>
      </dgm:prSet>
      <dgm:spPr/>
    </dgm:pt>
    <dgm:pt modelId="{E43D4864-3CC0-42A0-B395-AB42269AC28C}" type="pres">
      <dgm:prSet presAssocID="{4D58AB1D-4000-4586-90CB-4C003FA6D195}" presName="sibTrans" presStyleCnt="0"/>
      <dgm:spPr/>
    </dgm:pt>
    <dgm:pt modelId="{CB89D00E-0859-45D8-9AE6-CA7189389C72}" type="pres">
      <dgm:prSet presAssocID="{9B94274C-6839-44F8-A933-BB55D8C77181}" presName="node" presStyleLbl="alignAccFollowNode1" presStyleIdx="2" presStyleCnt="7" custScaleX="159176">
        <dgm:presLayoutVars>
          <dgm:bulletEnabled val="1"/>
        </dgm:presLayoutVars>
      </dgm:prSet>
      <dgm:spPr/>
    </dgm:pt>
    <dgm:pt modelId="{FD4E0935-844C-4B51-8428-15BA8261CB40}" type="pres">
      <dgm:prSet presAssocID="{819E6280-A88E-4FD1-9A45-988C6D5F9081}" presName="vSp" presStyleCnt="0"/>
      <dgm:spPr/>
    </dgm:pt>
    <dgm:pt modelId="{088FB83C-45CD-4B9D-91B9-F8E726FA8F63}" type="pres">
      <dgm:prSet presAssocID="{42E47F5C-938D-47F5-A9A3-335246C36A99}" presName="horFlow" presStyleCnt="0"/>
      <dgm:spPr/>
    </dgm:pt>
    <dgm:pt modelId="{6A6EC6B3-4C75-4C6A-99A6-AE152DF59CC8}" type="pres">
      <dgm:prSet presAssocID="{42E47F5C-938D-47F5-A9A3-335246C36A99}" presName="bigChev" presStyleLbl="node1" presStyleIdx="2" presStyleCnt="4"/>
      <dgm:spPr/>
    </dgm:pt>
    <dgm:pt modelId="{C78AB307-177C-4030-8F6A-5B38FE647DFB}" type="pres">
      <dgm:prSet presAssocID="{C8B1A959-086E-4886-A840-778450099E6B}" presName="parTrans" presStyleCnt="0"/>
      <dgm:spPr/>
    </dgm:pt>
    <dgm:pt modelId="{A3452D49-44A2-4186-81AC-E88F2F547E7B}" type="pres">
      <dgm:prSet presAssocID="{5448A75A-DE13-40AF-8C9D-4BBC45A74E83}" presName="node" presStyleLbl="alignAccFollowNode1" presStyleIdx="3" presStyleCnt="7" custScaleX="159176">
        <dgm:presLayoutVars>
          <dgm:bulletEnabled val="1"/>
        </dgm:presLayoutVars>
      </dgm:prSet>
      <dgm:spPr/>
    </dgm:pt>
    <dgm:pt modelId="{B8E7F755-A3C9-48F2-9296-E94C761C8296}" type="pres">
      <dgm:prSet presAssocID="{42E47F5C-938D-47F5-A9A3-335246C36A99}" presName="vSp" presStyleCnt="0"/>
      <dgm:spPr/>
    </dgm:pt>
    <dgm:pt modelId="{EFF71779-6102-4E54-A10F-F67AE26842B7}" type="pres">
      <dgm:prSet presAssocID="{ABC1BD5C-0815-4B80-83CB-36CC5FCCEF61}" presName="horFlow" presStyleCnt="0"/>
      <dgm:spPr/>
    </dgm:pt>
    <dgm:pt modelId="{6330C153-3EE9-4342-803C-6C43195DCE5A}" type="pres">
      <dgm:prSet presAssocID="{ABC1BD5C-0815-4B80-83CB-36CC5FCCEF61}" presName="bigChev" presStyleLbl="node1" presStyleIdx="3" presStyleCnt="4"/>
      <dgm:spPr/>
    </dgm:pt>
    <dgm:pt modelId="{CE6DB600-9B22-47D0-859E-30315427863A}" type="pres">
      <dgm:prSet presAssocID="{B410C0C0-F213-4B9B-B43D-0A10CA5AB394}" presName="parTrans" presStyleCnt="0"/>
      <dgm:spPr/>
    </dgm:pt>
    <dgm:pt modelId="{3C550F9B-D597-439F-83C6-8B3C2DA6343A}" type="pres">
      <dgm:prSet presAssocID="{6227003D-558F-4F8B-B383-3C288CA4A513}" presName="node" presStyleLbl="alignAccFollowNode1" presStyleIdx="4" presStyleCnt="7" custScaleX="159176">
        <dgm:presLayoutVars>
          <dgm:bulletEnabled val="1"/>
        </dgm:presLayoutVars>
      </dgm:prSet>
      <dgm:spPr/>
    </dgm:pt>
    <dgm:pt modelId="{812F8C63-F75C-4025-B632-050D54D0B050}" type="pres">
      <dgm:prSet presAssocID="{590A04EB-A158-48D6-BDB4-8585A49CA147}" presName="sibTrans" presStyleCnt="0"/>
      <dgm:spPr/>
    </dgm:pt>
    <dgm:pt modelId="{4DEF4D62-AABE-4672-9BE0-67BF4C831607}" type="pres">
      <dgm:prSet presAssocID="{B163E711-E87A-416D-9088-CB1B74740F54}" presName="node" presStyleLbl="alignAccFollowNode1" presStyleIdx="5" presStyleCnt="7" custScaleX="159176">
        <dgm:presLayoutVars>
          <dgm:bulletEnabled val="1"/>
        </dgm:presLayoutVars>
      </dgm:prSet>
      <dgm:spPr/>
    </dgm:pt>
    <dgm:pt modelId="{0751398A-179A-4CBB-B158-DF98DD67E8A0}" type="pres">
      <dgm:prSet presAssocID="{CDACC631-2F14-4E7B-9746-9C8E6A4B3FDF}" presName="sibTrans" presStyleCnt="0"/>
      <dgm:spPr/>
    </dgm:pt>
    <dgm:pt modelId="{38B78EBB-85EC-438B-B5CD-06A59E6543E7}" type="pres">
      <dgm:prSet presAssocID="{92952012-6F3E-455E-89BF-1693AFA09D45}" presName="node" presStyleLbl="alignAccFollowNode1" presStyleIdx="6" presStyleCnt="7" custScaleX="159176">
        <dgm:presLayoutVars>
          <dgm:bulletEnabled val="1"/>
        </dgm:presLayoutVars>
      </dgm:prSet>
      <dgm:spPr/>
    </dgm:pt>
  </dgm:ptLst>
  <dgm:cxnLst>
    <dgm:cxn modelId="{265FB500-C558-424C-9FA2-CAEF572B1616}" type="presOf" srcId="{72C265E2-4CAB-4DB4-AD51-F2636A05395B}" destId="{4AE1C950-DBC8-4E65-BDAB-C3BA5D8796C0}" srcOrd="0" destOrd="0" presId="urn:microsoft.com/office/officeart/2005/8/layout/lProcess3"/>
    <dgm:cxn modelId="{88EF0007-B945-431F-9574-012A920D3BA8}" type="presOf" srcId="{5448A75A-DE13-40AF-8C9D-4BBC45A74E83}" destId="{A3452D49-44A2-4186-81AC-E88F2F547E7B}" srcOrd="0" destOrd="0" presId="urn:microsoft.com/office/officeart/2005/8/layout/lProcess3"/>
    <dgm:cxn modelId="{E4CDE314-683C-4A3C-BD14-C8302587FAA0}" srcId="{ABC1BD5C-0815-4B80-83CB-36CC5FCCEF61}" destId="{6227003D-558F-4F8B-B383-3C288CA4A513}" srcOrd="0" destOrd="0" parTransId="{B410C0C0-F213-4B9B-B43D-0A10CA5AB394}" sibTransId="{590A04EB-A158-48D6-BDB4-8585A49CA147}"/>
    <dgm:cxn modelId="{7A1ADE18-9098-4D67-828D-1A40ADC190BE}" type="presOf" srcId="{92952012-6F3E-455E-89BF-1693AFA09D45}" destId="{38B78EBB-85EC-438B-B5CD-06A59E6543E7}" srcOrd="0" destOrd="0" presId="urn:microsoft.com/office/officeart/2005/8/layout/lProcess3"/>
    <dgm:cxn modelId="{A9EEC330-DCA6-42C7-A535-430D7367816C}" srcId="{42E47F5C-938D-47F5-A9A3-335246C36A99}" destId="{5448A75A-DE13-40AF-8C9D-4BBC45A74E83}" srcOrd="0" destOrd="0" parTransId="{C8B1A959-086E-4886-A840-778450099E6B}" sibTransId="{711B5BBC-B8BB-4C7C-83A0-CCB6935DDD0B}"/>
    <dgm:cxn modelId="{35C8E444-F0D0-4ECF-A123-323582486A41}" type="presOf" srcId="{2B56E82F-6620-4C57-B20B-99DDD27934FE}" destId="{A3200097-0041-4F94-98E7-5EB990970A89}" srcOrd="0" destOrd="0" presId="urn:microsoft.com/office/officeart/2005/8/layout/lProcess3"/>
    <dgm:cxn modelId="{D7ED866B-CEC5-46D8-BEBA-F478B66C7B29}" srcId="{ABC1BD5C-0815-4B80-83CB-36CC5FCCEF61}" destId="{B163E711-E87A-416D-9088-CB1B74740F54}" srcOrd="1" destOrd="0" parTransId="{C8270387-6982-4756-B54A-304AA60BE8C9}" sibTransId="{CDACC631-2F14-4E7B-9746-9C8E6A4B3FDF}"/>
    <dgm:cxn modelId="{A3B6ED4F-C0DB-490D-BB09-BB6FFD4883B8}" srcId="{819E6280-A88E-4FD1-9A45-988C6D5F9081}" destId="{9B94274C-6839-44F8-A933-BB55D8C77181}" srcOrd="1" destOrd="0" parTransId="{537184B8-B103-4339-BE5A-0D4C78105460}" sibTransId="{F86A6199-167B-4BAC-820B-CF18A5AF79A2}"/>
    <dgm:cxn modelId="{A2E4B076-7565-438F-80CE-D93F73939DB9}" type="presOf" srcId="{C21E78DC-09D3-4B4E-A840-D58EB6A45F46}" destId="{9C5459FD-8311-4DC4-AA52-47A6EB3EEA33}" srcOrd="0" destOrd="0" presId="urn:microsoft.com/office/officeart/2005/8/layout/lProcess3"/>
    <dgm:cxn modelId="{F101D576-1A01-4802-8A20-E4725008F27B}" type="presOf" srcId="{ABC1BD5C-0815-4B80-83CB-36CC5FCCEF61}" destId="{6330C153-3EE9-4342-803C-6C43195DCE5A}" srcOrd="0" destOrd="0" presId="urn:microsoft.com/office/officeart/2005/8/layout/lProcess3"/>
    <dgm:cxn modelId="{82280778-0FB6-44DD-AF88-FBB0D21D5D00}" srcId="{2B56E82F-6620-4C57-B20B-99DDD27934FE}" destId="{ABC1BD5C-0815-4B80-83CB-36CC5FCCEF61}" srcOrd="3" destOrd="0" parTransId="{1B051DA9-831F-4944-A91B-19D116BC8E1B}" sibTransId="{E378CF34-8C87-4AB1-A39F-D9F3603A314F}"/>
    <dgm:cxn modelId="{25157159-2E3E-45BC-95E0-E4F6255D3DF1}" type="presOf" srcId="{42E47F5C-938D-47F5-A9A3-335246C36A99}" destId="{6A6EC6B3-4C75-4C6A-99A6-AE152DF59CC8}" srcOrd="0" destOrd="0" presId="urn:microsoft.com/office/officeart/2005/8/layout/lProcess3"/>
    <dgm:cxn modelId="{BF16FA91-5DD3-4CBF-A6FF-76BCBDB25A57}" type="presOf" srcId="{B163E711-E87A-416D-9088-CB1B74740F54}" destId="{4DEF4D62-AABE-4672-9BE0-67BF4C831607}" srcOrd="0" destOrd="0" presId="urn:microsoft.com/office/officeart/2005/8/layout/lProcess3"/>
    <dgm:cxn modelId="{822CBE9C-5DF1-4FC6-BE04-F35D18A835A4}" type="presOf" srcId="{819E6280-A88E-4FD1-9A45-988C6D5F9081}" destId="{D4AE2FA7-143B-43A9-A2A8-74FF050D9989}" srcOrd="0" destOrd="0" presId="urn:microsoft.com/office/officeart/2005/8/layout/lProcess3"/>
    <dgm:cxn modelId="{8966DDAA-4236-4539-897F-9108A78D507E}" type="presOf" srcId="{9B94274C-6839-44F8-A933-BB55D8C77181}" destId="{CB89D00E-0859-45D8-9AE6-CA7189389C72}" srcOrd="0" destOrd="0" presId="urn:microsoft.com/office/officeart/2005/8/layout/lProcess3"/>
    <dgm:cxn modelId="{086ADBB5-D050-4BB8-BFD1-4273D924792A}" srcId="{819E6280-A88E-4FD1-9A45-988C6D5F9081}" destId="{C21E78DC-09D3-4B4E-A840-D58EB6A45F46}" srcOrd="0" destOrd="0" parTransId="{1345B3C3-529C-4C13-8148-BC89D215E9EB}" sibTransId="{4D58AB1D-4000-4586-90CB-4C003FA6D195}"/>
    <dgm:cxn modelId="{81DD94C4-B5BC-4BF9-8F2C-29F61B4D2BC0}" srcId="{2B56E82F-6620-4C57-B20B-99DDD27934FE}" destId="{42E47F5C-938D-47F5-A9A3-335246C36A99}" srcOrd="2" destOrd="0" parTransId="{5163F247-872A-41C2-B9F1-33C6A0D3E784}" sibTransId="{0257D820-0AC3-4FD4-ABF2-8B8FBC41DFCE}"/>
    <dgm:cxn modelId="{C1997ED1-6632-4AB2-9837-705E7C9D0B97}" srcId="{2B56E82F-6620-4C57-B20B-99DDD27934FE}" destId="{72C265E2-4CAB-4DB4-AD51-F2636A05395B}" srcOrd="0" destOrd="0" parTransId="{E985AE9F-2D41-4E8F-BAED-B347AC5E4EF8}" sibTransId="{3C67F969-4A22-44DD-B1A5-53F375F47DC3}"/>
    <dgm:cxn modelId="{7E5DD0D5-5319-43EB-BD64-B885B810D5E8}" srcId="{72C265E2-4CAB-4DB4-AD51-F2636A05395B}" destId="{2E3D3DC5-DA74-41BB-89A4-3DF6E0A8A5B4}" srcOrd="0" destOrd="0" parTransId="{F7FEEE43-DA06-4E33-BAEC-E34BE08DBB29}" sibTransId="{0A627075-F231-41AD-9382-DC72C49F19C3}"/>
    <dgm:cxn modelId="{DA1DF2D8-5460-434E-9B62-5165BACF781D}" srcId="{ABC1BD5C-0815-4B80-83CB-36CC5FCCEF61}" destId="{92952012-6F3E-455E-89BF-1693AFA09D45}" srcOrd="2" destOrd="0" parTransId="{638809F6-C9BD-4E97-A5AC-39131C26E444}" sibTransId="{07184812-8890-4E12-B73D-4F93152E20E5}"/>
    <dgm:cxn modelId="{6BC882D9-9B68-4EB0-A28B-ACDDB8FE447F}" type="presOf" srcId="{6227003D-558F-4F8B-B383-3C288CA4A513}" destId="{3C550F9B-D597-439F-83C6-8B3C2DA6343A}" srcOrd="0" destOrd="0" presId="urn:microsoft.com/office/officeart/2005/8/layout/lProcess3"/>
    <dgm:cxn modelId="{1061AEDB-24E6-4BEA-B881-99FD5D044168}" type="presOf" srcId="{2E3D3DC5-DA74-41BB-89A4-3DF6E0A8A5B4}" destId="{B20FC52A-EA10-4FB6-8CD8-70943C0E366B}" srcOrd="0" destOrd="0" presId="urn:microsoft.com/office/officeart/2005/8/layout/lProcess3"/>
    <dgm:cxn modelId="{331758E5-E076-4033-9EA7-E9811259E173}" srcId="{2B56E82F-6620-4C57-B20B-99DDD27934FE}" destId="{819E6280-A88E-4FD1-9A45-988C6D5F9081}" srcOrd="1" destOrd="0" parTransId="{A3310501-1ED2-45FE-978E-8B13CAE01BA7}" sibTransId="{B984A2D5-D2EB-4763-85C9-217AB35A694B}"/>
    <dgm:cxn modelId="{758D02C9-1F5C-437B-8B79-7259FC3FAB1B}" type="presParOf" srcId="{A3200097-0041-4F94-98E7-5EB990970A89}" destId="{0A79223A-EDF3-4395-BE63-A4BFE01F4879}" srcOrd="0" destOrd="0" presId="urn:microsoft.com/office/officeart/2005/8/layout/lProcess3"/>
    <dgm:cxn modelId="{5029E105-F202-4E74-876E-F46166C5086B}" type="presParOf" srcId="{0A79223A-EDF3-4395-BE63-A4BFE01F4879}" destId="{4AE1C950-DBC8-4E65-BDAB-C3BA5D8796C0}" srcOrd="0" destOrd="0" presId="urn:microsoft.com/office/officeart/2005/8/layout/lProcess3"/>
    <dgm:cxn modelId="{A20CC77C-5951-40BF-AA8C-BEDBF62D8DCD}" type="presParOf" srcId="{0A79223A-EDF3-4395-BE63-A4BFE01F4879}" destId="{29FE559D-54B0-47FE-8B0E-53D90BAF8728}" srcOrd="1" destOrd="0" presId="urn:microsoft.com/office/officeart/2005/8/layout/lProcess3"/>
    <dgm:cxn modelId="{5232A239-277D-4815-BCAF-CA5F068B3C1E}" type="presParOf" srcId="{0A79223A-EDF3-4395-BE63-A4BFE01F4879}" destId="{B20FC52A-EA10-4FB6-8CD8-70943C0E366B}" srcOrd="2" destOrd="0" presId="urn:microsoft.com/office/officeart/2005/8/layout/lProcess3"/>
    <dgm:cxn modelId="{47005617-BF06-441E-92D7-48D920D5FAD6}" type="presParOf" srcId="{A3200097-0041-4F94-98E7-5EB990970A89}" destId="{14977CC1-CD9C-4BD7-825E-E8E43CBB3D25}" srcOrd="1" destOrd="0" presId="urn:microsoft.com/office/officeart/2005/8/layout/lProcess3"/>
    <dgm:cxn modelId="{A6C427E6-8DB3-4396-B808-D8BC3C4401C3}" type="presParOf" srcId="{A3200097-0041-4F94-98E7-5EB990970A89}" destId="{A0B89DD0-0592-439F-B1CF-E486969BA620}" srcOrd="2" destOrd="0" presId="urn:microsoft.com/office/officeart/2005/8/layout/lProcess3"/>
    <dgm:cxn modelId="{2E6A1BFF-244D-44B9-A37D-D468DF44244A}" type="presParOf" srcId="{A0B89DD0-0592-439F-B1CF-E486969BA620}" destId="{D4AE2FA7-143B-43A9-A2A8-74FF050D9989}" srcOrd="0" destOrd="0" presId="urn:microsoft.com/office/officeart/2005/8/layout/lProcess3"/>
    <dgm:cxn modelId="{C3078CAF-1859-4026-970E-D974085AEEA6}" type="presParOf" srcId="{A0B89DD0-0592-439F-B1CF-E486969BA620}" destId="{1459313E-3214-42F3-A1CA-30C6D9CF515C}" srcOrd="1" destOrd="0" presId="urn:microsoft.com/office/officeart/2005/8/layout/lProcess3"/>
    <dgm:cxn modelId="{CC88F801-1FC2-4B50-A63D-1F2AF5564D21}" type="presParOf" srcId="{A0B89DD0-0592-439F-B1CF-E486969BA620}" destId="{9C5459FD-8311-4DC4-AA52-47A6EB3EEA33}" srcOrd="2" destOrd="0" presId="urn:microsoft.com/office/officeart/2005/8/layout/lProcess3"/>
    <dgm:cxn modelId="{F783A0D8-94AF-49C4-9C49-66B94ABCA37B}" type="presParOf" srcId="{A0B89DD0-0592-439F-B1CF-E486969BA620}" destId="{E43D4864-3CC0-42A0-B395-AB42269AC28C}" srcOrd="3" destOrd="0" presId="urn:microsoft.com/office/officeart/2005/8/layout/lProcess3"/>
    <dgm:cxn modelId="{A6F1663F-4A54-4C35-A0CC-D93896A36D0F}" type="presParOf" srcId="{A0B89DD0-0592-439F-B1CF-E486969BA620}" destId="{CB89D00E-0859-45D8-9AE6-CA7189389C72}" srcOrd="4" destOrd="0" presId="urn:microsoft.com/office/officeart/2005/8/layout/lProcess3"/>
    <dgm:cxn modelId="{B25AA9D9-C8C0-4DCF-B022-A956D8B830CE}" type="presParOf" srcId="{A3200097-0041-4F94-98E7-5EB990970A89}" destId="{FD4E0935-844C-4B51-8428-15BA8261CB40}" srcOrd="3" destOrd="0" presId="urn:microsoft.com/office/officeart/2005/8/layout/lProcess3"/>
    <dgm:cxn modelId="{9A1D7768-D569-4672-9319-D3B7B3591729}" type="presParOf" srcId="{A3200097-0041-4F94-98E7-5EB990970A89}" destId="{088FB83C-45CD-4B9D-91B9-F8E726FA8F63}" srcOrd="4" destOrd="0" presId="urn:microsoft.com/office/officeart/2005/8/layout/lProcess3"/>
    <dgm:cxn modelId="{5D11EE1D-2BFD-48F6-A779-3D5B7A3BA6D0}" type="presParOf" srcId="{088FB83C-45CD-4B9D-91B9-F8E726FA8F63}" destId="{6A6EC6B3-4C75-4C6A-99A6-AE152DF59CC8}" srcOrd="0" destOrd="0" presId="urn:microsoft.com/office/officeart/2005/8/layout/lProcess3"/>
    <dgm:cxn modelId="{65338D2C-1BE9-4D58-9958-9B58739BCB29}" type="presParOf" srcId="{088FB83C-45CD-4B9D-91B9-F8E726FA8F63}" destId="{C78AB307-177C-4030-8F6A-5B38FE647DFB}" srcOrd="1" destOrd="0" presId="urn:microsoft.com/office/officeart/2005/8/layout/lProcess3"/>
    <dgm:cxn modelId="{5EBA47C9-6151-45C4-A9F4-FCF434ED604A}" type="presParOf" srcId="{088FB83C-45CD-4B9D-91B9-F8E726FA8F63}" destId="{A3452D49-44A2-4186-81AC-E88F2F547E7B}" srcOrd="2" destOrd="0" presId="urn:microsoft.com/office/officeart/2005/8/layout/lProcess3"/>
    <dgm:cxn modelId="{332F8EA8-6A5D-426E-BA6A-E936CAFD5F38}" type="presParOf" srcId="{A3200097-0041-4F94-98E7-5EB990970A89}" destId="{B8E7F755-A3C9-48F2-9296-E94C761C8296}" srcOrd="5" destOrd="0" presId="urn:microsoft.com/office/officeart/2005/8/layout/lProcess3"/>
    <dgm:cxn modelId="{304B02D7-322E-4D1D-BC31-403965AEF4B2}" type="presParOf" srcId="{A3200097-0041-4F94-98E7-5EB990970A89}" destId="{EFF71779-6102-4E54-A10F-F67AE26842B7}" srcOrd="6" destOrd="0" presId="urn:microsoft.com/office/officeart/2005/8/layout/lProcess3"/>
    <dgm:cxn modelId="{C1B50219-2C08-4FEA-A45D-FC8CF856DE01}" type="presParOf" srcId="{EFF71779-6102-4E54-A10F-F67AE26842B7}" destId="{6330C153-3EE9-4342-803C-6C43195DCE5A}" srcOrd="0" destOrd="0" presId="urn:microsoft.com/office/officeart/2005/8/layout/lProcess3"/>
    <dgm:cxn modelId="{B9F9C158-CDDE-494D-A04F-F2CEBECE0415}" type="presParOf" srcId="{EFF71779-6102-4E54-A10F-F67AE26842B7}" destId="{CE6DB600-9B22-47D0-859E-30315427863A}" srcOrd="1" destOrd="0" presId="urn:microsoft.com/office/officeart/2005/8/layout/lProcess3"/>
    <dgm:cxn modelId="{5EEC1962-FDB5-4190-9396-505FFD5B3560}" type="presParOf" srcId="{EFF71779-6102-4E54-A10F-F67AE26842B7}" destId="{3C550F9B-D597-439F-83C6-8B3C2DA6343A}" srcOrd="2" destOrd="0" presId="urn:microsoft.com/office/officeart/2005/8/layout/lProcess3"/>
    <dgm:cxn modelId="{FCA5B48A-AB44-48F5-9BEF-7BE730E37BD9}" type="presParOf" srcId="{EFF71779-6102-4E54-A10F-F67AE26842B7}" destId="{812F8C63-F75C-4025-B632-050D54D0B050}" srcOrd="3" destOrd="0" presId="urn:microsoft.com/office/officeart/2005/8/layout/lProcess3"/>
    <dgm:cxn modelId="{75288288-7A76-4C8F-8DE5-DBB67DBDC732}" type="presParOf" srcId="{EFF71779-6102-4E54-A10F-F67AE26842B7}" destId="{4DEF4D62-AABE-4672-9BE0-67BF4C831607}" srcOrd="4" destOrd="0" presId="urn:microsoft.com/office/officeart/2005/8/layout/lProcess3"/>
    <dgm:cxn modelId="{CC141016-47A9-4252-BA63-20C16D94E8DF}" type="presParOf" srcId="{EFF71779-6102-4E54-A10F-F67AE26842B7}" destId="{0751398A-179A-4CBB-B158-DF98DD67E8A0}" srcOrd="5" destOrd="0" presId="urn:microsoft.com/office/officeart/2005/8/layout/lProcess3"/>
    <dgm:cxn modelId="{DBA57430-F841-4631-B323-C47C8A14A211}" type="presParOf" srcId="{EFF71779-6102-4E54-A10F-F67AE26842B7}" destId="{38B78EBB-85EC-438B-B5CD-06A59E6543E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DBBD8-5743-42B8-95A3-B4FC7A6959A2}">
      <dsp:nvSpPr>
        <dsp:cNvPr id="0" name=""/>
        <dsp:cNvSpPr/>
      </dsp:nvSpPr>
      <dsp:spPr>
        <a:xfrm>
          <a:off x="22094" y="2728482"/>
          <a:ext cx="4937732" cy="447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Evaluation using </a:t>
          </a:r>
          <a:r>
            <a:rPr lang="en-GB" sz="1400" b="1" kern="1200" dirty="0" err="1">
              <a:latin typeface="Georgia" panose="02040502050405020303" pitchFamily="18" charset="0"/>
            </a:rPr>
            <a:t>ShuffleSplit</a:t>
          </a:r>
          <a:r>
            <a:rPr lang="en-GB" sz="1400" b="1" kern="1200" dirty="0">
              <a:latin typeface="Georgia" panose="02040502050405020303" pitchFamily="18" charset="0"/>
            </a:rPr>
            <a:t> cross-validation</a:t>
          </a:r>
        </a:p>
      </dsp:txBody>
      <dsp:txXfrm>
        <a:off x="22094" y="2728482"/>
        <a:ext cx="4937732" cy="447630"/>
      </dsp:txXfrm>
    </dsp:sp>
    <dsp:sp modelId="{2E023BF5-412D-48A0-84DF-CA61B8038C94}">
      <dsp:nvSpPr>
        <dsp:cNvPr id="0" name=""/>
        <dsp:cNvSpPr/>
      </dsp:nvSpPr>
      <dsp:spPr>
        <a:xfrm rot="10800000">
          <a:off x="22094" y="2046741"/>
          <a:ext cx="4937732" cy="688455"/>
        </a:xfrm>
        <a:prstGeom prst="upArrowCallou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Hyperparameter tuning with </a:t>
          </a:r>
          <a:r>
            <a:rPr lang="en-GB" sz="1400" b="1" kern="1200" dirty="0" err="1">
              <a:latin typeface="Georgia" panose="02040502050405020303" pitchFamily="18" charset="0"/>
            </a:rPr>
            <a:t>GridSearchCV</a:t>
          </a:r>
          <a:endParaRPr lang="en-GB" sz="1400" b="1" kern="1200" dirty="0">
            <a:latin typeface="Georgia" panose="02040502050405020303" pitchFamily="18" charset="0"/>
          </a:endParaRPr>
        </a:p>
      </dsp:txBody>
      <dsp:txXfrm rot="10800000">
        <a:off x="22094" y="2046741"/>
        <a:ext cx="4937732" cy="447337"/>
      </dsp:txXfrm>
    </dsp:sp>
    <dsp:sp modelId="{C9932502-46C1-4169-8A33-97A2BAC35009}">
      <dsp:nvSpPr>
        <dsp:cNvPr id="0" name=""/>
        <dsp:cNvSpPr/>
      </dsp:nvSpPr>
      <dsp:spPr>
        <a:xfrm rot="10800000">
          <a:off x="22094" y="1365000"/>
          <a:ext cx="4937732" cy="688455"/>
        </a:xfrm>
        <a:prstGeom prst="upArrowCallou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Scikit-learn models  </a:t>
          </a:r>
          <a:r>
            <a:rPr lang="en-GB" sz="1400" b="1" kern="1200" dirty="0">
              <a:latin typeface="Georgia" panose="02040502050405020303" pitchFamily="18" charset="0"/>
            </a:rPr>
            <a:t>[2] </a:t>
          </a:r>
          <a:endParaRPr lang="en-GB" sz="1400" kern="1200" dirty="0">
            <a:latin typeface="Georgia" panose="02040502050405020303" pitchFamily="18" charset="0"/>
          </a:endParaRPr>
        </a:p>
      </dsp:txBody>
      <dsp:txXfrm rot="-10800000">
        <a:off x="22094" y="1365000"/>
        <a:ext cx="4937732" cy="241647"/>
      </dsp:txXfrm>
    </dsp:sp>
    <dsp:sp modelId="{241D080C-1809-4A4E-93CE-62973785791C}">
      <dsp:nvSpPr>
        <dsp:cNvPr id="0" name=""/>
        <dsp:cNvSpPr/>
      </dsp:nvSpPr>
      <dsp:spPr>
        <a:xfrm>
          <a:off x="22119" y="1606648"/>
          <a:ext cx="1234420" cy="2058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Georgia" panose="02040502050405020303" pitchFamily="18" charset="0"/>
            </a:rPr>
            <a:t>SVM linear</a:t>
          </a:r>
        </a:p>
      </dsp:txBody>
      <dsp:txXfrm>
        <a:off x="22119" y="1606648"/>
        <a:ext cx="1234420" cy="205848"/>
      </dsp:txXfrm>
    </dsp:sp>
    <dsp:sp modelId="{CD61D96C-D6C1-4FEE-9DD0-6A0F34810ED1}">
      <dsp:nvSpPr>
        <dsp:cNvPr id="0" name=""/>
        <dsp:cNvSpPr/>
      </dsp:nvSpPr>
      <dsp:spPr>
        <a:xfrm>
          <a:off x="1256540" y="1606648"/>
          <a:ext cx="1234420" cy="205848"/>
        </a:xfrm>
        <a:prstGeom prst="rect">
          <a:avLst/>
        </a:prstGeom>
        <a:solidFill>
          <a:schemeClr val="accent4">
            <a:tint val="40000"/>
            <a:alpha val="90000"/>
            <a:hueOff val="-1315237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7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Georgia" panose="02040502050405020303" pitchFamily="18" charset="0"/>
            </a:rPr>
            <a:t>SVM RBF</a:t>
          </a:r>
        </a:p>
      </dsp:txBody>
      <dsp:txXfrm>
        <a:off x="1256540" y="1606648"/>
        <a:ext cx="1234420" cy="205848"/>
      </dsp:txXfrm>
    </dsp:sp>
    <dsp:sp modelId="{5D0420FD-4318-4F82-86A2-3C20A24D14E8}">
      <dsp:nvSpPr>
        <dsp:cNvPr id="0" name=""/>
        <dsp:cNvSpPr/>
      </dsp:nvSpPr>
      <dsp:spPr>
        <a:xfrm>
          <a:off x="2490961" y="1606648"/>
          <a:ext cx="1234420" cy="205848"/>
        </a:xfrm>
        <a:prstGeom prst="rect">
          <a:avLst/>
        </a:prstGeom>
        <a:solidFill>
          <a:schemeClr val="accent4">
            <a:tint val="40000"/>
            <a:alpha val="90000"/>
            <a:hueOff val="-2630473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3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Georgia" panose="02040502050405020303" pitchFamily="18" charset="0"/>
            </a:rPr>
            <a:t>k-NN</a:t>
          </a:r>
        </a:p>
      </dsp:txBody>
      <dsp:txXfrm>
        <a:off x="2490961" y="1606648"/>
        <a:ext cx="1234420" cy="205848"/>
      </dsp:txXfrm>
    </dsp:sp>
    <dsp:sp modelId="{85370EED-4951-4BA6-B9C8-E54D5CE93F27}">
      <dsp:nvSpPr>
        <dsp:cNvPr id="0" name=""/>
        <dsp:cNvSpPr/>
      </dsp:nvSpPr>
      <dsp:spPr>
        <a:xfrm>
          <a:off x="3725381" y="1606648"/>
          <a:ext cx="1234420" cy="205848"/>
        </a:xfrm>
        <a:prstGeom prst="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Georgia" panose="02040502050405020303" pitchFamily="18" charset="0"/>
            </a:rPr>
            <a:t>MLP</a:t>
          </a:r>
        </a:p>
      </dsp:txBody>
      <dsp:txXfrm>
        <a:off x="3725381" y="1606648"/>
        <a:ext cx="1234420" cy="205848"/>
      </dsp:txXfrm>
    </dsp:sp>
    <dsp:sp modelId="{E123EB65-A62A-4B56-8B2A-2642683B0B3C}">
      <dsp:nvSpPr>
        <dsp:cNvPr id="0" name=""/>
        <dsp:cNvSpPr/>
      </dsp:nvSpPr>
      <dsp:spPr>
        <a:xfrm rot="10800000">
          <a:off x="22094" y="683259"/>
          <a:ext cx="4937732" cy="688455"/>
        </a:xfrm>
        <a:prstGeom prst="upArrowCallou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Dataset: </a:t>
          </a:r>
          <a:r>
            <a:rPr lang="en-GB" sz="1400" b="1" i="1" kern="1200" dirty="0">
              <a:latin typeface="Georgia" panose="02040502050405020303" pitchFamily="18" charset="0"/>
            </a:rPr>
            <a:t>Fake and Real News Dataset</a:t>
          </a:r>
          <a:r>
            <a:rPr lang="en-GB" sz="1400" i="1" kern="1200" dirty="0">
              <a:latin typeface="Georgia" panose="02040502050405020303" pitchFamily="18" charset="0"/>
            </a:rPr>
            <a:t>, from Kaggle </a:t>
          </a:r>
          <a:r>
            <a:rPr lang="en-GB" sz="1400" b="1" kern="1200" dirty="0">
              <a:latin typeface="Georgia" panose="02040502050405020303" pitchFamily="18" charset="0"/>
            </a:rPr>
            <a:t>[1] </a:t>
          </a:r>
          <a:endParaRPr lang="en-GB" sz="1400" i="1" kern="1200" dirty="0">
            <a:latin typeface="Georgia" panose="02040502050405020303" pitchFamily="18" charset="0"/>
          </a:endParaRPr>
        </a:p>
      </dsp:txBody>
      <dsp:txXfrm rot="10800000">
        <a:off x="22094" y="683259"/>
        <a:ext cx="4937732" cy="447337"/>
      </dsp:txXfrm>
    </dsp:sp>
    <dsp:sp modelId="{A737B19D-54FF-40AE-A59A-A65ECAE2F95A}">
      <dsp:nvSpPr>
        <dsp:cNvPr id="0" name=""/>
        <dsp:cNvSpPr/>
      </dsp:nvSpPr>
      <dsp:spPr>
        <a:xfrm rot="10800000">
          <a:off x="0" y="0"/>
          <a:ext cx="4937732" cy="688455"/>
        </a:xfrm>
        <a:prstGeom prst="upArrowCallou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latin typeface="Georgia" panose="02040502050405020303" pitchFamily="18" charset="0"/>
            </a:rPr>
            <a:t>Automatically classify news articles as </a:t>
          </a:r>
          <a:r>
            <a:rPr lang="en-GB" sz="1400" b="1" kern="1200" dirty="0">
              <a:latin typeface="Georgia" panose="02040502050405020303" pitchFamily="18" charset="0"/>
            </a:rPr>
            <a:t>“</a:t>
          </a:r>
          <a:r>
            <a:rPr lang="en-GB" sz="1400" b="1" kern="1200" dirty="0" err="1">
              <a:latin typeface="Georgia" panose="02040502050405020303" pitchFamily="18" charset="0"/>
            </a:rPr>
            <a:t>Fake”or</a:t>
          </a:r>
          <a:r>
            <a:rPr lang="en-GB" sz="1400" b="1" kern="1200" dirty="0">
              <a:latin typeface="Georgia" panose="02040502050405020303" pitchFamily="18" charset="0"/>
            </a:rPr>
            <a:t> “Real”</a:t>
          </a:r>
          <a:endParaRPr lang="en-GB" sz="1400" kern="1200" dirty="0">
            <a:latin typeface="Georgia" panose="02040502050405020303" pitchFamily="18" charset="0"/>
          </a:endParaRPr>
        </a:p>
      </dsp:txBody>
      <dsp:txXfrm rot="10800000">
        <a:off x="0" y="0"/>
        <a:ext cx="4937732" cy="447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C682F-B61E-4A15-B475-D888B84C8B7B}">
      <dsp:nvSpPr>
        <dsp:cNvPr id="0" name=""/>
        <dsp:cNvSpPr/>
      </dsp:nvSpPr>
      <dsp:spPr>
        <a:xfrm>
          <a:off x="1275250" y="121"/>
          <a:ext cx="1723765" cy="8618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8064A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Georgia" panose="02040502050405020303" pitchFamily="18" charset="0"/>
            </a:rPr>
            <a:t>2 CSV: Fake.csv e True.csv</a:t>
          </a:r>
          <a:endParaRPr lang="en-US" sz="1400" kern="1200">
            <a:latin typeface="Georgia" panose="02040502050405020303" pitchFamily="18" charset="0"/>
          </a:endParaRPr>
        </a:p>
      </dsp:txBody>
      <dsp:txXfrm>
        <a:off x="1300494" y="25365"/>
        <a:ext cx="1673277" cy="811394"/>
      </dsp:txXfrm>
    </dsp:sp>
    <dsp:sp modelId="{721862FF-2CAB-45D3-96D5-5B4F942474DC}">
      <dsp:nvSpPr>
        <dsp:cNvPr id="0" name=""/>
        <dsp:cNvSpPr/>
      </dsp:nvSpPr>
      <dsp:spPr>
        <a:xfrm>
          <a:off x="1275250" y="991286"/>
          <a:ext cx="1723765" cy="8618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5F5BAE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Each row contains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1300494" y="1016530"/>
        <a:ext cx="1673277" cy="811394"/>
      </dsp:txXfrm>
    </dsp:sp>
    <dsp:sp modelId="{12AD5CB8-61FB-44EC-9E9C-C17F198436D9}">
      <dsp:nvSpPr>
        <dsp:cNvPr id="0" name=""/>
        <dsp:cNvSpPr/>
      </dsp:nvSpPr>
      <dsp:spPr>
        <a:xfrm rot="18468386">
          <a:off x="2781362" y="962123"/>
          <a:ext cx="1124814" cy="31508"/>
        </a:xfrm>
        <a:custGeom>
          <a:avLst/>
          <a:gdLst/>
          <a:ahLst/>
          <a:cxnLst/>
          <a:rect l="0" t="0" r="0" b="0"/>
          <a:pathLst>
            <a:path>
              <a:moveTo>
                <a:pt x="0" y="15754"/>
              </a:moveTo>
              <a:lnTo>
                <a:pt x="1124814" y="15754"/>
              </a:lnTo>
            </a:path>
          </a:pathLst>
        </a:custGeom>
        <a:noFill/>
        <a:ln w="25400" cap="flat" cmpd="sng" algn="ctr">
          <a:solidFill>
            <a:srgbClr val="D6D6E7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Georgia" panose="02040502050405020303" pitchFamily="18" charset="0"/>
          </a:endParaRPr>
        </a:p>
      </dsp:txBody>
      <dsp:txXfrm>
        <a:off x="3315648" y="949757"/>
        <a:ext cx="56240" cy="56240"/>
      </dsp:txXfrm>
    </dsp:sp>
    <dsp:sp modelId="{47942394-A44D-423E-9D05-44DBCA94D224}">
      <dsp:nvSpPr>
        <dsp:cNvPr id="0" name=""/>
        <dsp:cNvSpPr/>
      </dsp:nvSpPr>
      <dsp:spPr>
        <a:xfrm>
          <a:off x="3688522" y="301935"/>
          <a:ext cx="1394129" cy="463184"/>
        </a:xfrm>
        <a:prstGeom prst="roundRect">
          <a:avLst>
            <a:gd name="adj" fmla="val 10000"/>
          </a:avLst>
        </a:prstGeom>
        <a:solidFill>
          <a:srgbClr val="D6D6E7"/>
        </a:solidFill>
        <a:ln w="38100" cap="flat" cmpd="sng" algn="ctr">
          <a:solidFill>
            <a:srgbClr val="D6D6E7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Title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3702088" y="315501"/>
        <a:ext cx="1366997" cy="436052"/>
      </dsp:txXfrm>
    </dsp:sp>
    <dsp:sp modelId="{FA1EB82A-6265-4444-9A38-F6718FCE2812}">
      <dsp:nvSpPr>
        <dsp:cNvPr id="0" name=""/>
        <dsp:cNvSpPr/>
      </dsp:nvSpPr>
      <dsp:spPr>
        <a:xfrm rot="20205008">
          <a:off x="2968545" y="1258356"/>
          <a:ext cx="750448" cy="31508"/>
        </a:xfrm>
        <a:custGeom>
          <a:avLst/>
          <a:gdLst/>
          <a:ahLst/>
          <a:cxnLst/>
          <a:rect l="0" t="0" r="0" b="0"/>
          <a:pathLst>
            <a:path>
              <a:moveTo>
                <a:pt x="0" y="15754"/>
              </a:moveTo>
              <a:lnTo>
                <a:pt x="750448" y="15754"/>
              </a:lnTo>
            </a:path>
          </a:pathLst>
        </a:custGeom>
        <a:noFill/>
        <a:ln w="25400" cap="flat" cmpd="sng" algn="ctr">
          <a:solidFill>
            <a:srgbClr val="D6D6E7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Georgia" panose="02040502050405020303" pitchFamily="18" charset="0"/>
          </a:endParaRPr>
        </a:p>
      </dsp:txBody>
      <dsp:txXfrm>
        <a:off x="3325008" y="1255349"/>
        <a:ext cx="37522" cy="37522"/>
      </dsp:txXfrm>
    </dsp:sp>
    <dsp:sp modelId="{887A6D70-1954-4C43-BDFC-17B586F89B08}">
      <dsp:nvSpPr>
        <dsp:cNvPr id="0" name=""/>
        <dsp:cNvSpPr/>
      </dsp:nvSpPr>
      <dsp:spPr>
        <a:xfrm>
          <a:off x="3688522" y="894402"/>
          <a:ext cx="1394129" cy="463184"/>
        </a:xfrm>
        <a:prstGeom prst="roundRect">
          <a:avLst>
            <a:gd name="adj" fmla="val 10000"/>
          </a:avLst>
        </a:prstGeom>
        <a:solidFill>
          <a:srgbClr val="D6D6E7"/>
        </a:solidFill>
        <a:ln w="38100" cap="flat" cmpd="sng" algn="ctr">
          <a:solidFill>
            <a:srgbClr val="D6D6E7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Text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3702088" y="907968"/>
        <a:ext cx="1366997" cy="436052"/>
      </dsp:txXfrm>
    </dsp:sp>
    <dsp:sp modelId="{E41B6C12-1335-4134-BAF4-7C13B0070D18}">
      <dsp:nvSpPr>
        <dsp:cNvPr id="0" name=""/>
        <dsp:cNvSpPr/>
      </dsp:nvSpPr>
      <dsp:spPr>
        <a:xfrm rot="1394992">
          <a:off x="2968545" y="1554590"/>
          <a:ext cx="750448" cy="31508"/>
        </a:xfrm>
        <a:custGeom>
          <a:avLst/>
          <a:gdLst/>
          <a:ahLst/>
          <a:cxnLst/>
          <a:rect l="0" t="0" r="0" b="0"/>
          <a:pathLst>
            <a:path>
              <a:moveTo>
                <a:pt x="0" y="15754"/>
              </a:moveTo>
              <a:lnTo>
                <a:pt x="750448" y="15754"/>
              </a:lnTo>
            </a:path>
          </a:pathLst>
        </a:custGeom>
        <a:noFill/>
        <a:ln w="25400" cap="flat" cmpd="sng" algn="ctr">
          <a:solidFill>
            <a:srgbClr val="D6D6E7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Georgia" panose="02040502050405020303" pitchFamily="18" charset="0"/>
          </a:endParaRPr>
        </a:p>
      </dsp:txBody>
      <dsp:txXfrm>
        <a:off x="3325008" y="1551583"/>
        <a:ext cx="37522" cy="37522"/>
      </dsp:txXfrm>
    </dsp:sp>
    <dsp:sp modelId="{8A1609DE-B0E2-428E-A458-FB5DCA41DF61}">
      <dsp:nvSpPr>
        <dsp:cNvPr id="0" name=""/>
        <dsp:cNvSpPr/>
      </dsp:nvSpPr>
      <dsp:spPr>
        <a:xfrm>
          <a:off x="3688522" y="1486869"/>
          <a:ext cx="1394129" cy="463184"/>
        </a:xfrm>
        <a:prstGeom prst="roundRect">
          <a:avLst>
            <a:gd name="adj" fmla="val 10000"/>
          </a:avLst>
        </a:prstGeom>
        <a:solidFill>
          <a:srgbClr val="D6D6E7"/>
        </a:solidFill>
        <a:ln w="38100" cap="flat" cmpd="sng" algn="ctr">
          <a:solidFill>
            <a:srgbClr val="D6D6E7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Subject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3702088" y="1500435"/>
        <a:ext cx="1366997" cy="436052"/>
      </dsp:txXfrm>
    </dsp:sp>
    <dsp:sp modelId="{97C84456-36CD-4D8D-8B55-62118E3F611A}">
      <dsp:nvSpPr>
        <dsp:cNvPr id="0" name=""/>
        <dsp:cNvSpPr/>
      </dsp:nvSpPr>
      <dsp:spPr>
        <a:xfrm rot="3131614">
          <a:off x="2781362" y="1850823"/>
          <a:ext cx="1124814" cy="31508"/>
        </a:xfrm>
        <a:custGeom>
          <a:avLst/>
          <a:gdLst/>
          <a:ahLst/>
          <a:cxnLst/>
          <a:rect l="0" t="0" r="0" b="0"/>
          <a:pathLst>
            <a:path>
              <a:moveTo>
                <a:pt x="0" y="15754"/>
              </a:moveTo>
              <a:lnTo>
                <a:pt x="1124814" y="15754"/>
              </a:lnTo>
            </a:path>
          </a:pathLst>
        </a:custGeom>
        <a:noFill/>
        <a:ln w="25400" cap="flat" cmpd="sng" algn="ctr">
          <a:solidFill>
            <a:srgbClr val="D6D6E7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Georgia" panose="02040502050405020303" pitchFamily="18" charset="0"/>
          </a:endParaRPr>
        </a:p>
      </dsp:txBody>
      <dsp:txXfrm>
        <a:off x="3315648" y="1838457"/>
        <a:ext cx="56240" cy="56240"/>
      </dsp:txXfrm>
    </dsp:sp>
    <dsp:sp modelId="{AFB8774A-B419-4839-8CBF-853CDF63D285}">
      <dsp:nvSpPr>
        <dsp:cNvPr id="0" name=""/>
        <dsp:cNvSpPr/>
      </dsp:nvSpPr>
      <dsp:spPr>
        <a:xfrm>
          <a:off x="3688522" y="2079335"/>
          <a:ext cx="1394129" cy="463184"/>
        </a:xfrm>
        <a:prstGeom prst="roundRect">
          <a:avLst>
            <a:gd name="adj" fmla="val 10000"/>
          </a:avLst>
        </a:prstGeom>
        <a:solidFill>
          <a:srgbClr val="D6D6E7"/>
        </a:solidFill>
        <a:ln w="38100" cap="flat" cmpd="sng" algn="ctr">
          <a:solidFill>
            <a:srgbClr val="D6D6E7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Date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3702088" y="2092901"/>
        <a:ext cx="1366997" cy="436052"/>
      </dsp:txXfrm>
    </dsp:sp>
    <dsp:sp modelId="{D13A7E9C-9D03-4DB4-8CF9-16FA4FE40332}">
      <dsp:nvSpPr>
        <dsp:cNvPr id="0" name=""/>
        <dsp:cNvSpPr/>
      </dsp:nvSpPr>
      <dsp:spPr>
        <a:xfrm>
          <a:off x="1275250" y="1982451"/>
          <a:ext cx="1723765" cy="8618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537ABA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Around 44.000 articles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1300494" y="2007695"/>
        <a:ext cx="1673277" cy="811394"/>
      </dsp:txXfrm>
    </dsp:sp>
    <dsp:sp modelId="{A5FEA050-35B2-4B39-BC9C-9404300B7ECD}">
      <dsp:nvSpPr>
        <dsp:cNvPr id="0" name=""/>
        <dsp:cNvSpPr/>
      </dsp:nvSpPr>
      <dsp:spPr>
        <a:xfrm>
          <a:off x="1275250" y="2973616"/>
          <a:ext cx="1723765" cy="8618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4BACC6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latin typeface="Georgia" panose="02040502050405020303" pitchFamily="18" charset="0"/>
            </a:rPr>
            <a:t>Combined title and text for input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1300494" y="2998860"/>
        <a:ext cx="1673277" cy="811394"/>
      </dsp:txXfrm>
    </dsp:sp>
    <dsp:sp modelId="{58D6E60C-C353-4317-BF3F-EB9F140C5F24}">
      <dsp:nvSpPr>
        <dsp:cNvPr id="0" name=""/>
        <dsp:cNvSpPr/>
      </dsp:nvSpPr>
      <dsp:spPr>
        <a:xfrm>
          <a:off x="1275250" y="3964781"/>
          <a:ext cx="1723765" cy="8618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8064A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Binary Classification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1300494" y="3990025"/>
        <a:ext cx="1673277" cy="811394"/>
      </dsp:txXfrm>
    </dsp:sp>
    <dsp:sp modelId="{826ED508-55F6-4E82-B01F-121BCC046069}">
      <dsp:nvSpPr>
        <dsp:cNvPr id="0" name=""/>
        <dsp:cNvSpPr/>
      </dsp:nvSpPr>
      <dsp:spPr>
        <a:xfrm rot="20205008">
          <a:off x="2968545" y="4231851"/>
          <a:ext cx="750448" cy="31508"/>
        </a:xfrm>
        <a:custGeom>
          <a:avLst/>
          <a:gdLst/>
          <a:ahLst/>
          <a:cxnLst/>
          <a:rect l="0" t="0" r="0" b="0"/>
          <a:pathLst>
            <a:path>
              <a:moveTo>
                <a:pt x="0" y="15754"/>
              </a:moveTo>
              <a:lnTo>
                <a:pt x="750448" y="15754"/>
              </a:lnTo>
            </a:path>
          </a:pathLst>
        </a:custGeom>
        <a:noFill/>
        <a:ln w="25400" cap="flat" cmpd="sng" algn="ctr">
          <a:solidFill>
            <a:srgbClr val="DCD7E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Georgia" panose="02040502050405020303" pitchFamily="18" charset="0"/>
          </a:endParaRPr>
        </a:p>
      </dsp:txBody>
      <dsp:txXfrm>
        <a:off x="3325008" y="4228845"/>
        <a:ext cx="37522" cy="37522"/>
      </dsp:txXfrm>
    </dsp:sp>
    <dsp:sp modelId="{B88E9F0F-4574-41D2-8036-D3C932356750}">
      <dsp:nvSpPr>
        <dsp:cNvPr id="0" name=""/>
        <dsp:cNvSpPr/>
      </dsp:nvSpPr>
      <dsp:spPr>
        <a:xfrm>
          <a:off x="3688522" y="3867897"/>
          <a:ext cx="1394129" cy="463184"/>
        </a:xfrm>
        <a:prstGeom prst="roundRect">
          <a:avLst>
            <a:gd name="adj" fmla="val 10000"/>
          </a:avLst>
        </a:prstGeom>
        <a:solidFill>
          <a:srgbClr val="DCD7E3"/>
        </a:solidFill>
        <a:ln w="38100" cap="flat" cmpd="sng" algn="ctr">
          <a:solidFill>
            <a:srgbClr val="DCD7E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0 = Fake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3702088" y="3881463"/>
        <a:ext cx="1366997" cy="436052"/>
      </dsp:txXfrm>
    </dsp:sp>
    <dsp:sp modelId="{E458B6DA-2F12-4864-AF82-93541B7161CD}">
      <dsp:nvSpPr>
        <dsp:cNvPr id="0" name=""/>
        <dsp:cNvSpPr/>
      </dsp:nvSpPr>
      <dsp:spPr>
        <a:xfrm rot="1394992">
          <a:off x="2968545" y="4528085"/>
          <a:ext cx="750448" cy="31508"/>
        </a:xfrm>
        <a:custGeom>
          <a:avLst/>
          <a:gdLst/>
          <a:ahLst/>
          <a:cxnLst/>
          <a:rect l="0" t="0" r="0" b="0"/>
          <a:pathLst>
            <a:path>
              <a:moveTo>
                <a:pt x="0" y="15754"/>
              </a:moveTo>
              <a:lnTo>
                <a:pt x="750448" y="15754"/>
              </a:lnTo>
            </a:path>
          </a:pathLst>
        </a:custGeom>
        <a:noFill/>
        <a:ln w="25400" cap="flat" cmpd="sng" algn="ctr">
          <a:solidFill>
            <a:srgbClr val="DCD7E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>
            <a:latin typeface="Georgia" panose="02040502050405020303" pitchFamily="18" charset="0"/>
          </a:endParaRPr>
        </a:p>
      </dsp:txBody>
      <dsp:txXfrm>
        <a:off x="3325008" y="4525078"/>
        <a:ext cx="37522" cy="37522"/>
      </dsp:txXfrm>
    </dsp:sp>
    <dsp:sp modelId="{DEA3F962-B79D-4370-B8BD-E1970B3059E4}">
      <dsp:nvSpPr>
        <dsp:cNvPr id="0" name=""/>
        <dsp:cNvSpPr/>
      </dsp:nvSpPr>
      <dsp:spPr>
        <a:xfrm>
          <a:off x="3688522" y="4460364"/>
          <a:ext cx="1394129" cy="463184"/>
        </a:xfrm>
        <a:prstGeom prst="roundRect">
          <a:avLst>
            <a:gd name="adj" fmla="val 10000"/>
          </a:avLst>
        </a:prstGeom>
        <a:solidFill>
          <a:srgbClr val="DCD7E3"/>
        </a:solidFill>
        <a:ln w="38100" cap="flat" cmpd="sng" algn="ctr">
          <a:solidFill>
            <a:srgbClr val="DCD7E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Georgia" panose="02040502050405020303" pitchFamily="18" charset="0"/>
            </a:rPr>
            <a:t>1 </a:t>
          </a:r>
          <a:r>
            <a:rPr lang="en-GB" sz="1400" kern="1200" dirty="0">
              <a:latin typeface="Georgia" panose="02040502050405020303" pitchFamily="18" charset="0"/>
            </a:rPr>
            <a:t>= Real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3702088" y="4473930"/>
        <a:ext cx="1366997" cy="436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EA436-0189-4569-A0C9-812D22332C86}">
      <dsp:nvSpPr>
        <dsp:cNvPr id="0" name=""/>
        <dsp:cNvSpPr/>
      </dsp:nvSpPr>
      <dsp:spPr>
        <a:xfrm>
          <a:off x="0" y="909650"/>
          <a:ext cx="7387313" cy="1212867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92409-B635-4E34-B619-C68F436FC269}">
      <dsp:nvSpPr>
        <dsp:cNvPr id="0" name=""/>
        <dsp:cNvSpPr/>
      </dsp:nvSpPr>
      <dsp:spPr>
        <a:xfrm>
          <a:off x="1908" y="0"/>
          <a:ext cx="2267998" cy="1212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Initially, we performed </a:t>
          </a:r>
          <a:r>
            <a:rPr lang="en-GB" sz="1400" b="1" kern="1200" dirty="0">
              <a:latin typeface="Georgia" panose="02040502050405020303" pitchFamily="18" charset="0"/>
            </a:rPr>
            <a:t>preprocessing [3,4] </a:t>
          </a:r>
          <a:r>
            <a:rPr lang="en-GB" sz="1400" kern="1200" dirty="0">
              <a:latin typeface="Georgia" panose="02040502050405020303" pitchFamily="18" charset="0"/>
            </a:rPr>
            <a:t>on the text data. In particular, </a:t>
          </a:r>
          <a:r>
            <a:rPr lang="en-GB" sz="1400" b="1" kern="1200" dirty="0">
              <a:latin typeface="Georgia" panose="02040502050405020303" pitchFamily="18" charset="0"/>
            </a:rPr>
            <a:t>punctuation</a:t>
          </a:r>
          <a:r>
            <a:rPr lang="en-GB" sz="1400" kern="1200" dirty="0">
              <a:latin typeface="Georgia" panose="02040502050405020303" pitchFamily="18" charset="0"/>
            </a:rPr>
            <a:t>, </a:t>
          </a:r>
          <a:r>
            <a:rPr lang="en-GB" sz="1400" b="1" kern="1200" dirty="0">
              <a:latin typeface="Georgia" panose="02040502050405020303" pitchFamily="18" charset="0"/>
            </a:rPr>
            <a:t>numbers</a:t>
          </a:r>
          <a:r>
            <a:rPr lang="en-GB" sz="1400" kern="1200" dirty="0">
              <a:latin typeface="Georgia" panose="02040502050405020303" pitchFamily="18" charset="0"/>
            </a:rPr>
            <a:t>, and </a:t>
          </a:r>
          <a:r>
            <a:rPr lang="en-GB" sz="1400" b="1" kern="1200" dirty="0">
              <a:latin typeface="Georgia" panose="02040502050405020303" pitchFamily="18" charset="0"/>
            </a:rPr>
            <a:t>special characters</a:t>
          </a:r>
          <a:r>
            <a:rPr lang="en-GB" sz="1400" kern="1200" dirty="0">
              <a:latin typeface="Georgia" panose="02040502050405020303" pitchFamily="18" charset="0"/>
            </a:rPr>
            <a:t> were removed, and the text was converted to </a:t>
          </a:r>
          <a:r>
            <a:rPr lang="en-GB" sz="1400" b="1" kern="1200" dirty="0">
              <a:latin typeface="Georgia" panose="02040502050405020303" pitchFamily="18" charset="0"/>
            </a:rPr>
            <a:t>lowercase</a:t>
          </a:r>
          <a:r>
            <a:rPr lang="en-GB" sz="1400" kern="1200" dirty="0">
              <a:latin typeface="Georgia" panose="02040502050405020303" pitchFamily="18" charset="0"/>
            </a:rPr>
            <a:t>.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1908" y="0"/>
        <a:ext cx="2267998" cy="1212867"/>
      </dsp:txXfrm>
    </dsp:sp>
    <dsp:sp modelId="{30353FD0-A2CC-4830-9F87-6D545CB25609}">
      <dsp:nvSpPr>
        <dsp:cNvPr id="0" name=""/>
        <dsp:cNvSpPr/>
      </dsp:nvSpPr>
      <dsp:spPr>
        <a:xfrm>
          <a:off x="984299" y="1364475"/>
          <a:ext cx="303216" cy="3032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DBD1C9-B75E-444A-A732-FA24A5AD435C}">
      <dsp:nvSpPr>
        <dsp:cNvPr id="0" name=""/>
        <dsp:cNvSpPr/>
      </dsp:nvSpPr>
      <dsp:spPr>
        <a:xfrm>
          <a:off x="2374115" y="1819300"/>
          <a:ext cx="2084174" cy="1212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Subsequently, a numerical transformation was applied using </a:t>
          </a:r>
          <a:r>
            <a:rPr lang="en-GB" sz="1400" b="1" kern="1200" dirty="0">
              <a:latin typeface="Georgia" panose="02040502050405020303" pitchFamily="18" charset="0"/>
            </a:rPr>
            <a:t>TF-IDF (Term Frequency - Inverse Document Frequency)</a:t>
          </a:r>
          <a:r>
            <a:rPr lang="en-GB" sz="1400" kern="1200" dirty="0">
              <a:latin typeface="Georgia" panose="02040502050405020303" pitchFamily="18" charset="0"/>
            </a:rPr>
            <a:t>. 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2374115" y="1819300"/>
        <a:ext cx="2084174" cy="1212867"/>
      </dsp:txXfrm>
    </dsp:sp>
    <dsp:sp modelId="{1A83B368-7109-4C08-BC01-78098CF30776}">
      <dsp:nvSpPr>
        <dsp:cNvPr id="0" name=""/>
        <dsp:cNvSpPr/>
      </dsp:nvSpPr>
      <dsp:spPr>
        <a:xfrm>
          <a:off x="3264594" y="1364475"/>
          <a:ext cx="303216" cy="303216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B7B9-CDCE-4151-A06E-214974AA0C67}">
      <dsp:nvSpPr>
        <dsp:cNvPr id="0" name=""/>
        <dsp:cNvSpPr/>
      </dsp:nvSpPr>
      <dsp:spPr>
        <a:xfrm>
          <a:off x="4562498" y="0"/>
          <a:ext cx="2084174" cy="1212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We also set thresholds for the </a:t>
          </a:r>
          <a:r>
            <a:rPr lang="en-GB" sz="1400" b="1" kern="1200" dirty="0">
              <a:latin typeface="Georgia" panose="02040502050405020303" pitchFamily="18" charset="0"/>
            </a:rPr>
            <a:t>minimum </a:t>
          </a:r>
          <a:r>
            <a:rPr lang="en-GB" sz="1400" kern="1200" dirty="0">
              <a:latin typeface="Georgia" panose="02040502050405020303" pitchFamily="18" charset="0"/>
            </a:rPr>
            <a:t>and </a:t>
          </a:r>
          <a:r>
            <a:rPr lang="en-GB" sz="1400" b="1" kern="1200" dirty="0">
              <a:latin typeface="Georgia" panose="02040502050405020303" pitchFamily="18" charset="0"/>
            </a:rPr>
            <a:t>maximum</a:t>
          </a:r>
          <a:r>
            <a:rPr lang="en-GB" sz="1400" kern="1200" dirty="0">
              <a:latin typeface="Georgia" panose="02040502050405020303" pitchFamily="18" charset="0"/>
            </a:rPr>
            <a:t> </a:t>
          </a:r>
          <a:r>
            <a:rPr lang="en-GB" sz="1400" b="1" kern="1200" dirty="0">
              <a:latin typeface="Georgia" panose="02040502050405020303" pitchFamily="18" charset="0"/>
            </a:rPr>
            <a:t>document frequency</a:t>
          </a:r>
          <a:r>
            <a:rPr lang="en-GB" sz="1400" kern="1200" dirty="0">
              <a:latin typeface="Georgia" panose="02040502050405020303" pitchFamily="18" charset="0"/>
            </a:rPr>
            <a:t> in order to reduce </a:t>
          </a:r>
          <a:r>
            <a:rPr lang="en-GB" sz="1400" b="1" kern="1200" dirty="0">
              <a:latin typeface="Georgia" panose="02040502050405020303" pitchFamily="18" charset="0"/>
            </a:rPr>
            <a:t>noise</a:t>
          </a:r>
          <a:r>
            <a:rPr lang="en-GB" sz="1400" kern="1200" dirty="0">
              <a:latin typeface="Georgia" panose="02040502050405020303" pitchFamily="18" charset="0"/>
            </a:rPr>
            <a:t> and </a:t>
          </a:r>
          <a:r>
            <a:rPr lang="en-GB" sz="1400" b="1" kern="1200" dirty="0">
              <a:latin typeface="Georgia" panose="02040502050405020303" pitchFamily="18" charset="0"/>
            </a:rPr>
            <a:t>redundancy</a:t>
          </a:r>
          <a:r>
            <a:rPr lang="en-GB" sz="1400" kern="1200" dirty="0">
              <a:latin typeface="Georgia" panose="02040502050405020303" pitchFamily="18" charset="0"/>
            </a:rPr>
            <a:t>.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4562498" y="0"/>
        <a:ext cx="2084174" cy="1212867"/>
      </dsp:txXfrm>
    </dsp:sp>
    <dsp:sp modelId="{11127738-8544-460C-96B3-7763D5E5BC5D}">
      <dsp:nvSpPr>
        <dsp:cNvPr id="0" name=""/>
        <dsp:cNvSpPr/>
      </dsp:nvSpPr>
      <dsp:spPr>
        <a:xfrm>
          <a:off x="5452977" y="1364475"/>
          <a:ext cx="303216" cy="303216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1C950-DBC8-4E65-BDAB-C3BA5D8796C0}">
      <dsp:nvSpPr>
        <dsp:cNvPr id="0" name=""/>
        <dsp:cNvSpPr/>
      </dsp:nvSpPr>
      <dsp:spPr>
        <a:xfrm>
          <a:off x="123558" y="507"/>
          <a:ext cx="1841717" cy="736686"/>
        </a:xfrm>
        <a:prstGeom prst="chevron">
          <a:avLst/>
        </a:prstGeom>
        <a:solidFill>
          <a:srgbClr val="8064A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Georgia" panose="02040502050405020303" pitchFamily="18" charset="0"/>
            </a:rPr>
            <a:t>SVM with linear kernel</a:t>
          </a:r>
          <a:r>
            <a:rPr lang="en-GB" sz="1400" kern="1200" dirty="0">
              <a:latin typeface="Georgia" panose="02040502050405020303" pitchFamily="18" charset="0"/>
            </a:rPr>
            <a:t> </a:t>
          </a:r>
        </a:p>
      </dsp:txBody>
      <dsp:txXfrm>
        <a:off x="491901" y="507"/>
        <a:ext cx="1105031" cy="736686"/>
      </dsp:txXfrm>
    </dsp:sp>
    <dsp:sp modelId="{B20FC52A-EA10-4FB6-8CD8-70943C0E366B}">
      <dsp:nvSpPr>
        <dsp:cNvPr id="0" name=""/>
        <dsp:cNvSpPr/>
      </dsp:nvSpPr>
      <dsp:spPr>
        <a:xfrm>
          <a:off x="1725852" y="63126"/>
          <a:ext cx="2433204" cy="611450"/>
        </a:xfrm>
        <a:prstGeom prst="chevron">
          <a:avLst/>
        </a:prstGeom>
        <a:solidFill>
          <a:srgbClr val="DCD7E3"/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latin typeface="Georgia" panose="02040502050405020303" pitchFamily="18" charset="0"/>
            </a:rPr>
            <a:t>C: 0.01, 0.1, 1, </a:t>
          </a:r>
          <a:r>
            <a:rPr lang="it-IT" sz="1400" b="1" kern="1200" dirty="0">
              <a:latin typeface="Georgia" panose="02040502050405020303" pitchFamily="18" charset="0"/>
            </a:rPr>
            <a:t>10</a:t>
          </a:r>
          <a:r>
            <a:rPr lang="it-IT" sz="1400" kern="1200" dirty="0">
              <a:latin typeface="Georgia" panose="02040502050405020303" pitchFamily="18" charset="0"/>
            </a:rPr>
            <a:t>, 100</a:t>
          </a:r>
          <a:endParaRPr lang="en-GB" sz="1400" kern="1200" dirty="0">
            <a:latin typeface="Georgia" panose="02040502050405020303" pitchFamily="18" charset="0"/>
          </a:endParaRPr>
        </a:p>
      </dsp:txBody>
      <dsp:txXfrm>
        <a:off x="2031577" y="63126"/>
        <a:ext cx="1821754" cy="611450"/>
      </dsp:txXfrm>
    </dsp:sp>
    <dsp:sp modelId="{D4AE2FA7-143B-43A9-A2A8-74FF050D9989}">
      <dsp:nvSpPr>
        <dsp:cNvPr id="0" name=""/>
        <dsp:cNvSpPr/>
      </dsp:nvSpPr>
      <dsp:spPr>
        <a:xfrm>
          <a:off x="123558" y="840331"/>
          <a:ext cx="1841717" cy="736686"/>
        </a:xfrm>
        <a:prstGeom prst="chevron">
          <a:avLst/>
        </a:prstGeom>
        <a:solidFill>
          <a:srgbClr val="5F5BAE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Georgia" panose="02040502050405020303" pitchFamily="18" charset="0"/>
            </a:rPr>
            <a:t>SVM with RBF kernel</a:t>
          </a:r>
          <a:r>
            <a:rPr lang="en-GB" sz="1400" kern="1200" dirty="0">
              <a:latin typeface="Georgia" panose="02040502050405020303" pitchFamily="18" charset="0"/>
            </a:rPr>
            <a:t> </a:t>
          </a:r>
        </a:p>
      </dsp:txBody>
      <dsp:txXfrm>
        <a:off x="491901" y="840331"/>
        <a:ext cx="1105031" cy="736686"/>
      </dsp:txXfrm>
    </dsp:sp>
    <dsp:sp modelId="{9C5459FD-8311-4DC4-AA52-47A6EB3EEA33}">
      <dsp:nvSpPr>
        <dsp:cNvPr id="0" name=""/>
        <dsp:cNvSpPr/>
      </dsp:nvSpPr>
      <dsp:spPr>
        <a:xfrm>
          <a:off x="1725852" y="902949"/>
          <a:ext cx="2433204" cy="611450"/>
        </a:xfrm>
        <a:prstGeom prst="chevron">
          <a:avLst/>
        </a:prstGeom>
        <a:solidFill>
          <a:srgbClr val="D9D6E5"/>
        </a:solidFill>
        <a:ln w="25400" cap="flat" cmpd="sng" algn="ctr">
          <a:solidFill>
            <a:schemeClr val="accent4">
              <a:tint val="40000"/>
              <a:alpha val="90000"/>
              <a:hueOff val="-657618"/>
              <a:satOff val="3693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C: 0.01, 0.1, 1, </a:t>
          </a:r>
          <a:r>
            <a:rPr lang="en-GB" sz="1400" b="1" kern="1200" dirty="0">
              <a:latin typeface="Georgia" panose="02040502050405020303" pitchFamily="18" charset="0"/>
            </a:rPr>
            <a:t>10</a:t>
          </a:r>
          <a:r>
            <a:rPr lang="en-GB" sz="1400" kern="1200" dirty="0">
              <a:latin typeface="Georgia" panose="02040502050405020303" pitchFamily="18" charset="0"/>
            </a:rPr>
            <a:t>, 100 </a:t>
          </a:r>
        </a:p>
      </dsp:txBody>
      <dsp:txXfrm>
        <a:off x="2031577" y="902949"/>
        <a:ext cx="1821754" cy="611450"/>
      </dsp:txXfrm>
    </dsp:sp>
    <dsp:sp modelId="{CB89D00E-0859-45D8-9AE6-CA7189389C72}">
      <dsp:nvSpPr>
        <dsp:cNvPr id="0" name=""/>
        <dsp:cNvSpPr/>
      </dsp:nvSpPr>
      <dsp:spPr>
        <a:xfrm>
          <a:off x="3945049" y="902949"/>
          <a:ext cx="2433204" cy="611450"/>
        </a:xfrm>
        <a:prstGeom prst="chevron">
          <a:avLst/>
        </a:prstGeom>
        <a:solidFill>
          <a:srgbClr val="D6D6E7"/>
        </a:solidFill>
        <a:ln w="25400" cap="flat" cmpd="sng" algn="ctr">
          <a:solidFill>
            <a:schemeClr val="accent4">
              <a:tint val="40000"/>
              <a:alpha val="90000"/>
              <a:hueOff val="-1315237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Gamma: 0.01, 0.1, </a:t>
          </a:r>
          <a:r>
            <a:rPr lang="en-GB" sz="1400" b="1" kern="1200" dirty="0">
              <a:latin typeface="Georgia" panose="02040502050405020303" pitchFamily="18" charset="0"/>
            </a:rPr>
            <a:t>1</a:t>
          </a:r>
          <a:r>
            <a:rPr lang="en-GB" sz="1400" kern="1200" dirty="0">
              <a:latin typeface="Georgia" panose="02040502050405020303" pitchFamily="18" charset="0"/>
            </a:rPr>
            <a:t>, 10</a:t>
          </a:r>
        </a:p>
      </dsp:txBody>
      <dsp:txXfrm>
        <a:off x="4250774" y="902949"/>
        <a:ext cx="1821754" cy="611450"/>
      </dsp:txXfrm>
    </dsp:sp>
    <dsp:sp modelId="{6A6EC6B3-4C75-4C6A-99A6-AE152DF59CC8}">
      <dsp:nvSpPr>
        <dsp:cNvPr id="0" name=""/>
        <dsp:cNvSpPr/>
      </dsp:nvSpPr>
      <dsp:spPr>
        <a:xfrm>
          <a:off x="123558" y="1680154"/>
          <a:ext cx="1841717" cy="736686"/>
        </a:xfrm>
        <a:prstGeom prst="chevron">
          <a:avLst/>
        </a:prstGeom>
        <a:solidFill>
          <a:srgbClr val="537ABA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Georgia" panose="02040502050405020303" pitchFamily="18" charset="0"/>
            </a:rPr>
            <a:t>K-Nearest </a:t>
          </a:r>
          <a:r>
            <a:rPr lang="en-GB" sz="1400" b="1" kern="1200" dirty="0" err="1">
              <a:latin typeface="Georgia" panose="02040502050405020303" pitchFamily="18" charset="0"/>
            </a:rPr>
            <a:t>Neighbors</a:t>
          </a:r>
          <a:endParaRPr lang="en-GB" sz="1400" kern="1200" dirty="0">
            <a:latin typeface="Georgia" panose="02040502050405020303" pitchFamily="18" charset="0"/>
          </a:endParaRPr>
        </a:p>
      </dsp:txBody>
      <dsp:txXfrm>
        <a:off x="491901" y="1680154"/>
        <a:ext cx="1105031" cy="736686"/>
      </dsp:txXfrm>
    </dsp:sp>
    <dsp:sp modelId="{A3452D49-44A2-4186-81AC-E88F2F547E7B}">
      <dsp:nvSpPr>
        <dsp:cNvPr id="0" name=""/>
        <dsp:cNvSpPr/>
      </dsp:nvSpPr>
      <dsp:spPr>
        <a:xfrm>
          <a:off x="1725852" y="1742772"/>
          <a:ext cx="2433204" cy="611450"/>
        </a:xfrm>
        <a:prstGeom prst="chevron">
          <a:avLst/>
        </a:prstGeom>
        <a:solidFill>
          <a:schemeClr val="accent4">
            <a:tint val="40000"/>
            <a:alpha val="90000"/>
            <a:hueOff val="-1972855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5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Number of </a:t>
          </a:r>
          <a:r>
            <a:rPr lang="en-GB" sz="1400" kern="1200" dirty="0" err="1">
              <a:latin typeface="Georgia" panose="02040502050405020303" pitchFamily="18" charset="0"/>
            </a:rPr>
            <a:t>neighbors</a:t>
          </a:r>
          <a:r>
            <a:rPr lang="en-GB" sz="1400" kern="1200" dirty="0">
              <a:latin typeface="Georgia" panose="02040502050405020303" pitchFamily="18" charset="0"/>
            </a:rPr>
            <a:t> (k): 3, 5, </a:t>
          </a:r>
          <a:r>
            <a:rPr lang="en-GB" sz="1400" b="1" kern="1200" dirty="0">
              <a:latin typeface="Georgia" panose="02040502050405020303" pitchFamily="18" charset="0"/>
            </a:rPr>
            <a:t>7</a:t>
          </a:r>
          <a:r>
            <a:rPr lang="en-GB" sz="1400" kern="1200" dirty="0">
              <a:latin typeface="Georgia" panose="02040502050405020303" pitchFamily="18" charset="0"/>
            </a:rPr>
            <a:t>, 9</a:t>
          </a:r>
        </a:p>
      </dsp:txBody>
      <dsp:txXfrm>
        <a:off x="2031577" y="1742772"/>
        <a:ext cx="1821754" cy="611450"/>
      </dsp:txXfrm>
    </dsp:sp>
    <dsp:sp modelId="{6330C153-3EE9-4342-803C-6C43195DCE5A}">
      <dsp:nvSpPr>
        <dsp:cNvPr id="0" name=""/>
        <dsp:cNvSpPr/>
      </dsp:nvSpPr>
      <dsp:spPr>
        <a:xfrm>
          <a:off x="123558" y="2519977"/>
          <a:ext cx="1841717" cy="736686"/>
        </a:xfrm>
        <a:prstGeom prst="chevron">
          <a:avLst/>
        </a:prstGeom>
        <a:solidFill>
          <a:srgbClr val="4BACC6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Georgia" panose="02040502050405020303" pitchFamily="18" charset="0"/>
            </a:rPr>
            <a:t>Multi-layer Perceptron </a:t>
          </a:r>
          <a:endParaRPr lang="en-GB" sz="1400" kern="1200" dirty="0">
            <a:latin typeface="Georgia" panose="02040502050405020303" pitchFamily="18" charset="0"/>
          </a:endParaRPr>
        </a:p>
      </dsp:txBody>
      <dsp:txXfrm>
        <a:off x="491901" y="2519977"/>
        <a:ext cx="1105031" cy="736686"/>
      </dsp:txXfrm>
    </dsp:sp>
    <dsp:sp modelId="{3C550F9B-D597-439F-83C6-8B3C2DA6343A}">
      <dsp:nvSpPr>
        <dsp:cNvPr id="0" name=""/>
        <dsp:cNvSpPr/>
      </dsp:nvSpPr>
      <dsp:spPr>
        <a:xfrm>
          <a:off x="1725852" y="2582595"/>
          <a:ext cx="2433204" cy="611450"/>
        </a:xfrm>
        <a:prstGeom prst="chevron">
          <a:avLst/>
        </a:prstGeom>
        <a:solidFill>
          <a:schemeClr val="accent4">
            <a:tint val="40000"/>
            <a:alpha val="90000"/>
            <a:hueOff val="-2630473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3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Hidden layer:       (50,), (100,), </a:t>
          </a:r>
          <a:r>
            <a:rPr lang="en-GB" sz="1400" b="1" kern="1200" dirty="0">
              <a:latin typeface="Georgia" panose="02040502050405020303" pitchFamily="18" charset="0"/>
            </a:rPr>
            <a:t>(50, 50)</a:t>
          </a:r>
        </a:p>
      </dsp:txBody>
      <dsp:txXfrm>
        <a:off x="2031577" y="2582595"/>
        <a:ext cx="1821754" cy="611450"/>
      </dsp:txXfrm>
    </dsp:sp>
    <dsp:sp modelId="{4DEF4D62-AABE-4672-9BE0-67BF4C831607}">
      <dsp:nvSpPr>
        <dsp:cNvPr id="0" name=""/>
        <dsp:cNvSpPr/>
      </dsp:nvSpPr>
      <dsp:spPr>
        <a:xfrm>
          <a:off x="3945049" y="2582595"/>
          <a:ext cx="2433204" cy="611450"/>
        </a:xfrm>
        <a:prstGeom prst="chevron">
          <a:avLst/>
        </a:prstGeom>
        <a:solidFill>
          <a:schemeClr val="accent4">
            <a:tint val="40000"/>
            <a:alpha val="90000"/>
            <a:hueOff val="-3288091"/>
            <a:satOff val="18464"/>
            <a:lumOff val="117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288091"/>
              <a:satOff val="18464"/>
              <a:lumOff val="1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Activation:             </a:t>
          </a:r>
          <a:r>
            <a:rPr lang="en-GB" sz="1400" b="1" kern="1200" dirty="0">
              <a:latin typeface="Georgia" panose="02040502050405020303" pitchFamily="18" charset="0"/>
            </a:rPr>
            <a:t>Relu</a:t>
          </a:r>
          <a:r>
            <a:rPr lang="en-GB" sz="1400" kern="1200" dirty="0">
              <a:latin typeface="Georgia" panose="02040502050405020303" pitchFamily="18" charset="0"/>
            </a:rPr>
            <a:t>, Tanh</a:t>
          </a:r>
        </a:p>
      </dsp:txBody>
      <dsp:txXfrm>
        <a:off x="4250774" y="2582595"/>
        <a:ext cx="1821754" cy="611450"/>
      </dsp:txXfrm>
    </dsp:sp>
    <dsp:sp modelId="{38B78EBB-85EC-438B-B5CD-06A59E6543E7}">
      <dsp:nvSpPr>
        <dsp:cNvPr id="0" name=""/>
        <dsp:cNvSpPr/>
      </dsp:nvSpPr>
      <dsp:spPr>
        <a:xfrm>
          <a:off x="6164246" y="2582595"/>
          <a:ext cx="2433204" cy="611450"/>
        </a:xfrm>
        <a:prstGeom prst="chevron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Georgia" panose="02040502050405020303" pitchFamily="18" charset="0"/>
            </a:rPr>
            <a:t>Alpha: </a:t>
          </a:r>
          <a:r>
            <a:rPr lang="en-GB" sz="1400" b="1" kern="1200" dirty="0">
              <a:latin typeface="Georgia" panose="02040502050405020303" pitchFamily="18" charset="0"/>
            </a:rPr>
            <a:t>0.0001</a:t>
          </a:r>
          <a:r>
            <a:rPr lang="en-GB" sz="1400" kern="1200" dirty="0">
              <a:latin typeface="Georgia" panose="02040502050405020303" pitchFamily="18" charset="0"/>
            </a:rPr>
            <a:t>, 0.001</a:t>
          </a:r>
        </a:p>
      </dsp:txBody>
      <dsp:txXfrm>
        <a:off x="6469971" y="2582595"/>
        <a:ext cx="1821754" cy="611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56F2-A22E-407B-9197-B8A537882E3F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2BAB8-19BE-45E0-A930-93CD1DBB3C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55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6C86D-AD54-DD81-44A7-EE9200A35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A426E7-1E70-C1C6-A9BE-374A7604D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0F426D-349D-051E-5CC7-A29FA374E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7C6583-4E7D-AB24-3025-B2736624D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2BAB8-19BE-45E0-A930-93CD1DBB3C0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688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5370-CC92-7F65-B267-61F6A232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AEEF4-499C-8B54-3DAF-5B690E101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978107-5D12-C68D-84B9-48B6AB4FD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C69E4A-E56E-66CE-D36B-784F51823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2BAB8-19BE-45E0-A930-93CD1DBB3C0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20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2BAB8-19BE-45E0-A930-93CD1DBB3C0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575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2BAB8-19BE-45E0-A930-93CD1DBB3C0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35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BD10D-9A45-7E47-59FF-89B6B5156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F1E4D0-03A8-CAE0-4DAA-D05057745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6EB600-9AE6-F872-4150-C3D6730E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9A9C4A-D7B7-43B1-DB13-0C26A3182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2BAB8-19BE-45E0-A930-93CD1DBB3C0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37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F5BE-9B59-FF85-4D42-1F862CA3B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CD38BF-CA63-781D-E5DD-4C493EE6B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2F9AB0-A9D0-F76F-D106-22AA5B6AE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A4A357-B4A3-892E-ED17-E8704C0E3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2BAB8-19BE-45E0-A930-93CD1DBB3C0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13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8554B-F3DD-D534-9F2A-5E9BA063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812731F-7F0A-5FFA-DA3F-48DE6751F7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9EE5236-AC8C-2C17-333F-79FEEA4E3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7E9261-F64B-0924-6948-831234379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2BAB8-19BE-45E0-A930-93CD1DBB3C0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brodu/ML-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www.kaggle.com/datasets/clmentbisaillon/fake-and-real-news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C86954-2A25-B902-9AC7-A66C1AAE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l computer su uno schermo">
            <a:extLst>
              <a:ext uri="{FF2B5EF4-FFF2-40B4-BE49-F238E27FC236}">
                <a16:creationId xmlns:a16="http://schemas.microsoft.com/office/drawing/2014/main" id="{B73E7A7D-1A05-D99C-2BC7-144412AD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412" b="-1"/>
          <a:stretch>
            <a:fillRect/>
          </a:stretch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133E8-EC1E-AFDC-CD6C-76D59C661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5690" y="743447"/>
            <a:ext cx="3209730" cy="3692028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000" dirty="0">
                <a:latin typeface="Georgia" panose="02040502050405020303" pitchFamily="18" charset="0"/>
              </a:rPr>
              <a:t>Fake News Classification with Machine Learning</a:t>
            </a:r>
            <a:endParaRPr lang="it-IT" sz="4000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7A6BE-1B6A-44FC-317D-D08FF129A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690" y="5140517"/>
            <a:ext cx="3506023" cy="1272724"/>
          </a:xfrm>
          <a:noFill/>
        </p:spPr>
        <p:txBody>
          <a:bodyPr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en-GB" sz="1800" dirty="0">
                <a:latin typeface="Georgia" panose="02040502050405020303" pitchFamily="18" charset="0"/>
              </a:rPr>
              <a:t>Francesca Brodu (70/83/65329)</a:t>
            </a:r>
          </a:p>
          <a:p>
            <a:pPr algn="l">
              <a:lnSpc>
                <a:spcPct val="90000"/>
              </a:lnSpc>
            </a:pPr>
            <a:r>
              <a:rPr lang="en-GB" sz="1800" dirty="0">
                <a:latin typeface="Georgia" panose="02040502050405020303" pitchFamily="18" charset="0"/>
              </a:rPr>
              <a:t>Caterina Mereu (70/83/65485)</a:t>
            </a:r>
          </a:p>
          <a:p>
            <a:pPr algn="l">
              <a:lnSpc>
                <a:spcPct val="90000"/>
              </a:lnSpc>
            </a:pPr>
            <a:endParaRPr lang="en-GB" sz="1800" dirty="0">
              <a:latin typeface="Georgia" panose="02040502050405020303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GB" sz="1800" dirty="0"/>
              <a:t>GitHub Repo: </a:t>
            </a:r>
          </a:p>
          <a:p>
            <a:pPr algn="l">
              <a:lnSpc>
                <a:spcPct val="90000"/>
              </a:lnSpc>
            </a:pPr>
            <a:r>
              <a:rPr lang="en-GB" sz="1800" dirty="0">
                <a:latin typeface="Georgia" panose="02040502050405020303" pitchFamily="18" charset="0"/>
                <a:hlinkClick r:id="rId3"/>
              </a:rPr>
              <a:t>ML Project - Brodu, Mereu</a:t>
            </a:r>
            <a:endParaRPr lang="en-GB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475B5-D9A7-044F-B032-F80218D9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573518-151A-A0D4-A123-12A101E06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515C42-FF7F-6A8F-1643-82D67F009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491757-C90A-1694-4944-7AB3E93C7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F64E23-527E-D1F7-3EE9-B9AEB06FA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153EBA0F-2308-466C-CF93-9F5617F1C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4A88B-45A4-5E5C-8CC0-519E8F72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84" y="320027"/>
            <a:ext cx="7387313" cy="8236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000" dirty="0">
                <a:latin typeface="Georgia" panose="02040502050405020303" pitchFamily="18" charset="0"/>
              </a:rPr>
              <a:t>Visual Analysis with t-SNE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5B90DF-DE06-4C5E-C1EC-858B19DB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40" y="1235623"/>
            <a:ext cx="7975184" cy="236012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900" dirty="0">
                <a:latin typeface="Georgia" panose="02040502050405020303" pitchFamily="18" charset="0"/>
              </a:rPr>
              <a:t>To visualize the </a:t>
            </a:r>
            <a:r>
              <a:rPr lang="en-GB" sz="2900" b="1" dirty="0">
                <a:latin typeface="Georgia" panose="02040502050405020303" pitchFamily="18" charset="0"/>
              </a:rPr>
              <a:t>separability of the data</a:t>
            </a:r>
            <a:r>
              <a:rPr lang="en-GB" sz="2900" dirty="0">
                <a:latin typeface="Georgia" panose="02040502050405020303" pitchFamily="18" charset="0"/>
              </a:rPr>
              <a:t>, we applied </a:t>
            </a:r>
            <a:r>
              <a:rPr lang="en-GB" sz="2900" b="1" dirty="0">
                <a:latin typeface="Georgia" panose="02040502050405020303" pitchFamily="18" charset="0"/>
              </a:rPr>
              <a:t>t-SNE</a:t>
            </a:r>
            <a:r>
              <a:rPr lang="en-GB" sz="2900" dirty="0">
                <a:latin typeface="Georgia" panose="02040502050405020303" pitchFamily="18" charset="0"/>
              </a:rPr>
              <a:t> on the data previously reduced using </a:t>
            </a:r>
            <a:r>
              <a:rPr lang="en-GB" sz="2900" b="1" dirty="0">
                <a:latin typeface="Georgia" panose="02040502050405020303" pitchFamily="18" charset="0"/>
              </a:rPr>
              <a:t>PCA</a:t>
            </a:r>
            <a:r>
              <a:rPr lang="en-GB" sz="2900" dirty="0">
                <a:latin typeface="Georgia" panose="02040502050405020303" pitchFamily="18" charset="0"/>
              </a:rPr>
              <a:t>, projecting it into a </a:t>
            </a:r>
            <a:r>
              <a:rPr lang="en-GB" sz="2900" b="1" dirty="0">
                <a:latin typeface="Georgia" panose="02040502050405020303" pitchFamily="18" charset="0"/>
              </a:rPr>
              <a:t>three-dimensional space</a:t>
            </a:r>
            <a:r>
              <a:rPr lang="en-GB" sz="2900" dirty="0">
                <a:latin typeface="Georgia" panose="02040502050405020303" pitchFamily="18" charset="0"/>
              </a:rPr>
              <a:t> and applying a </a:t>
            </a:r>
            <a:r>
              <a:rPr lang="en-GB" sz="2900" b="1" dirty="0">
                <a:latin typeface="Georgia" panose="02040502050405020303" pitchFamily="18" charset="0"/>
              </a:rPr>
              <a:t>Gaussian Mixture Model (GMM)</a:t>
            </a:r>
            <a:r>
              <a:rPr lang="en-GB" sz="29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GB" sz="2900" dirty="0">
                <a:latin typeface="Georgia" panose="02040502050405020303" pitchFamily="18" charset="0"/>
              </a:rPr>
            </a:br>
            <a:r>
              <a:rPr lang="en-GB" sz="2900" dirty="0">
                <a:latin typeface="Georgia" panose="02040502050405020303" pitchFamily="18" charset="0"/>
              </a:rPr>
              <a:t>The </a:t>
            </a:r>
            <a:r>
              <a:rPr lang="en-GB" sz="2900" b="1" dirty="0">
                <a:latin typeface="Georgia" panose="02040502050405020303" pitchFamily="18" charset="0"/>
              </a:rPr>
              <a:t>t-SNE algorithm</a:t>
            </a:r>
            <a:r>
              <a:rPr lang="en-GB" sz="2900" dirty="0">
                <a:latin typeface="Georgia" panose="02040502050405020303" pitchFamily="18" charset="0"/>
              </a:rPr>
              <a:t> preserves the </a:t>
            </a:r>
            <a:r>
              <a:rPr lang="en-GB" sz="2900" b="1" dirty="0">
                <a:latin typeface="Georgia" panose="02040502050405020303" pitchFamily="18" charset="0"/>
              </a:rPr>
              <a:t>local structure</a:t>
            </a:r>
            <a:r>
              <a:rPr lang="en-GB" sz="2900" dirty="0">
                <a:latin typeface="Georgia" panose="02040502050405020303" pitchFamily="18" charset="0"/>
              </a:rPr>
              <a:t> of the dataset, clearly showing </a:t>
            </a:r>
            <a:r>
              <a:rPr lang="en-GB" sz="2900" b="1" dirty="0">
                <a:latin typeface="Georgia" panose="02040502050405020303" pitchFamily="18" charset="0"/>
              </a:rPr>
              <a:t>partial class separation</a:t>
            </a:r>
            <a:r>
              <a:rPr lang="en-GB" sz="2900" dirty="0">
                <a:latin typeface="Georgia" panose="02040502050405020303" pitchFamily="18" charset="0"/>
              </a:rPr>
              <a:t>, with some </a:t>
            </a:r>
            <a:r>
              <a:rPr lang="en-GB" sz="2900" b="1" dirty="0">
                <a:latin typeface="Georgia" panose="02040502050405020303" pitchFamily="18" charset="0"/>
              </a:rPr>
              <a:t>overlapping regions</a:t>
            </a:r>
            <a:r>
              <a:rPr lang="en-GB" sz="2900" dirty="0">
                <a:latin typeface="Georgia" panose="02040502050405020303" pitchFamily="18" charset="0"/>
              </a:rPr>
              <a:t> that explain </a:t>
            </a:r>
            <a:r>
              <a:rPr lang="en-GB" sz="2900" b="1" dirty="0">
                <a:latin typeface="Georgia" panose="02040502050405020303" pitchFamily="18" charset="0"/>
              </a:rPr>
              <a:t>classification errors</a:t>
            </a:r>
            <a:r>
              <a:rPr lang="en-GB" sz="2900" dirty="0">
                <a:latin typeface="Georgia" panose="02040502050405020303" pitchFamily="18" charset="0"/>
              </a:rPr>
              <a:t>.</a:t>
            </a:r>
            <a:br>
              <a:rPr lang="en-GB" sz="2900" dirty="0">
                <a:latin typeface="Georgia" panose="02040502050405020303" pitchFamily="18" charset="0"/>
              </a:rPr>
            </a:br>
            <a:r>
              <a:rPr lang="en-GB" sz="2900" dirty="0">
                <a:latin typeface="Georgia" panose="02040502050405020303" pitchFamily="18" charset="0"/>
              </a:rPr>
              <a:t>This </a:t>
            </a:r>
            <a:r>
              <a:rPr lang="en-GB" sz="2900" b="1" dirty="0">
                <a:latin typeface="Georgia" panose="02040502050405020303" pitchFamily="18" charset="0"/>
              </a:rPr>
              <a:t>qualitative visualization</a:t>
            </a:r>
            <a:r>
              <a:rPr lang="en-GB" sz="2900" dirty="0">
                <a:latin typeface="Georgia" panose="02040502050405020303" pitchFamily="18" charset="0"/>
              </a:rPr>
              <a:t> confirms the effectiveness of the </a:t>
            </a:r>
            <a:r>
              <a:rPr lang="en-GB" sz="2900" b="1" dirty="0">
                <a:latin typeface="Georgia" panose="02040502050405020303" pitchFamily="18" charset="0"/>
              </a:rPr>
              <a:t>preprocessing</a:t>
            </a:r>
            <a:r>
              <a:rPr lang="en-GB" sz="2900" dirty="0">
                <a:latin typeface="Georgia" panose="02040502050405020303" pitchFamily="18" charset="0"/>
              </a:rPr>
              <a:t> and </a:t>
            </a:r>
            <a:r>
              <a:rPr lang="en-GB" sz="2900" b="1" dirty="0">
                <a:latin typeface="Georgia" panose="02040502050405020303" pitchFamily="18" charset="0"/>
              </a:rPr>
              <a:t>dimensionality reduction</a:t>
            </a:r>
            <a:r>
              <a:rPr lang="en-GB" sz="2900" dirty="0">
                <a:latin typeface="Georgia" panose="02040502050405020303" pitchFamily="18" charset="0"/>
              </a:rPr>
              <a:t> steps.</a:t>
            </a:r>
          </a:p>
          <a:p>
            <a:endParaRPr lang="it-IT" dirty="0"/>
          </a:p>
        </p:txBody>
      </p:sp>
      <p:pic>
        <p:nvPicPr>
          <p:cNvPr id="5" name="Immagine 4" descr="Immagine che contiene mappa, schermata&#10;&#10;Il contenuto generato dall'IA potrebbe non essere corretto.">
            <a:extLst>
              <a:ext uri="{FF2B5EF4-FFF2-40B4-BE49-F238E27FC236}">
                <a16:creationId xmlns:a16="http://schemas.microsoft.com/office/drawing/2014/main" id="{5328C13E-2F5D-9D34-E48B-1776B99C2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58" y="3740654"/>
            <a:ext cx="5830081" cy="24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5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0A00DC-7355-42CA-716B-EBCC558C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Georgia" panose="02040502050405020303" pitchFamily="18" charset="0"/>
              </a:rPr>
              <a:t>Conclusions</a:t>
            </a:r>
            <a:endParaRPr lang="it-IT" sz="4000" dirty="0">
              <a:latin typeface="Georgia" panose="02040502050405020303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1BEB2B-4ACA-BF10-E4EF-5706845A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381152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Georgia" panose="02040502050405020303" pitchFamily="18" charset="0"/>
              </a:rPr>
              <a:t>In conclusion, our approach to </a:t>
            </a:r>
            <a:r>
              <a:rPr lang="en-GB" sz="1600" b="1" dirty="0">
                <a:latin typeface="Georgia" panose="02040502050405020303" pitchFamily="18" charset="0"/>
              </a:rPr>
              <a:t>data preparation</a:t>
            </a:r>
            <a:r>
              <a:rPr lang="en-GB" sz="1600" dirty="0">
                <a:latin typeface="Georgia" panose="02040502050405020303" pitchFamily="18" charset="0"/>
              </a:rPr>
              <a:t>, </a:t>
            </a:r>
            <a:r>
              <a:rPr lang="en-GB" sz="1600" b="1" dirty="0">
                <a:latin typeface="Georgia" panose="02040502050405020303" pitchFamily="18" charset="0"/>
              </a:rPr>
              <a:t>feature selection</a:t>
            </a:r>
            <a:r>
              <a:rPr lang="en-GB" sz="1600" dirty="0">
                <a:latin typeface="Georgia" panose="02040502050405020303" pitchFamily="18" charset="0"/>
              </a:rPr>
              <a:t>, and </a:t>
            </a:r>
            <a:r>
              <a:rPr lang="en-GB" sz="1600" b="1" dirty="0">
                <a:latin typeface="Georgia" panose="02040502050405020303" pitchFamily="18" charset="0"/>
              </a:rPr>
              <a:t>model optimization</a:t>
            </a:r>
            <a:r>
              <a:rPr lang="en-GB" sz="1600" dirty="0">
                <a:latin typeface="Georgia" panose="02040502050405020303" pitchFamily="18" charset="0"/>
              </a:rPr>
              <a:t> led to highly effective </a:t>
            </a:r>
            <a:r>
              <a:rPr lang="en-GB" sz="1600" b="1" dirty="0">
                <a:latin typeface="Georgia" panose="02040502050405020303" pitchFamily="18" charset="0"/>
              </a:rPr>
              <a:t>classifiers</a:t>
            </a:r>
            <a:r>
              <a:rPr lang="en-GB" sz="1600" dirty="0">
                <a:latin typeface="Georgia" panose="02040502050405020303" pitchFamily="18" charset="0"/>
              </a:rPr>
              <a:t>, with the </a:t>
            </a:r>
            <a:r>
              <a:rPr lang="en-GB" sz="1600" b="1" dirty="0">
                <a:latin typeface="Georgia" panose="02040502050405020303" pitchFamily="18" charset="0"/>
              </a:rPr>
              <a:t>SVM with RBF kernel</a:t>
            </a:r>
            <a:r>
              <a:rPr lang="en-GB" sz="1600" dirty="0">
                <a:latin typeface="Georgia" panose="02040502050405020303" pitchFamily="18" charset="0"/>
              </a:rPr>
              <a:t> emerging as the </a:t>
            </a:r>
            <a:r>
              <a:rPr lang="en-GB" sz="1600" b="1" dirty="0">
                <a:latin typeface="Georgia" panose="02040502050405020303" pitchFamily="18" charset="0"/>
              </a:rPr>
              <a:t>best-performing model</a:t>
            </a:r>
            <a:r>
              <a:rPr lang="en-GB" sz="16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The combination of </a:t>
            </a:r>
            <a:r>
              <a:rPr lang="en-GB" sz="1600" b="1" dirty="0">
                <a:latin typeface="Georgia" panose="02040502050405020303" pitchFamily="18" charset="0"/>
              </a:rPr>
              <a:t>TF-IDF</a:t>
            </a:r>
            <a:r>
              <a:rPr lang="en-GB" sz="1600" dirty="0">
                <a:latin typeface="Georgia" panose="02040502050405020303" pitchFamily="18" charset="0"/>
              </a:rPr>
              <a:t>, </a:t>
            </a:r>
            <a:r>
              <a:rPr lang="en-GB" sz="1600" b="1" dirty="0">
                <a:latin typeface="Georgia" panose="02040502050405020303" pitchFamily="18" charset="0"/>
              </a:rPr>
              <a:t>feature scaling</a:t>
            </a:r>
            <a:r>
              <a:rPr lang="en-GB" sz="1600" dirty="0">
                <a:latin typeface="Georgia" panose="02040502050405020303" pitchFamily="18" charset="0"/>
              </a:rPr>
              <a:t>, and </a:t>
            </a:r>
            <a:r>
              <a:rPr lang="en-GB" sz="1600" b="1" dirty="0">
                <a:latin typeface="Georgia" panose="02040502050405020303" pitchFamily="18" charset="0"/>
              </a:rPr>
              <a:t>dimensionality reduction with PCA</a:t>
            </a:r>
            <a:r>
              <a:rPr lang="en-GB" sz="1600" dirty="0">
                <a:latin typeface="Georgia" panose="02040502050405020303" pitchFamily="18" charset="0"/>
              </a:rPr>
              <a:t> proved to be essential for achieving </a:t>
            </a:r>
            <a:r>
              <a:rPr lang="en-GB" sz="1600" b="1" dirty="0">
                <a:latin typeface="Georgia" panose="02040502050405020303" pitchFamily="18" charset="0"/>
              </a:rPr>
              <a:t>strong performance</a:t>
            </a:r>
            <a:r>
              <a:rPr lang="en-GB" sz="1600" dirty="0">
                <a:latin typeface="Georgia" panose="02040502050405020303" pitchFamily="18" charset="0"/>
              </a:rPr>
              <a:t> on </a:t>
            </a:r>
            <a:r>
              <a:rPr lang="en-GB" sz="1600" b="1" dirty="0">
                <a:latin typeface="Georgia" panose="02040502050405020303" pitchFamily="18" charset="0"/>
              </a:rPr>
              <a:t>high-dimensional</a:t>
            </a:r>
            <a:r>
              <a:rPr lang="en-GB" sz="1600" dirty="0">
                <a:latin typeface="Georgia" panose="02040502050405020303" pitchFamily="18" charset="0"/>
              </a:rPr>
              <a:t> text data.</a:t>
            </a:r>
            <a:endParaRPr lang="it-IT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7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023996-FD12-6999-E724-8F829326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66" y="3071183"/>
            <a:ext cx="7432722" cy="2590027"/>
          </a:xfr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 dirty="0">
                <a:solidFill>
                  <a:schemeClr val="tx1"/>
                </a:solidFill>
                <a:latin typeface="Georgia" panose="02040502050405020303" pitchFamily="18" charset="0"/>
              </a:rPr>
              <a:t>Thank you for your attention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90DD4A-A836-763D-4C9B-F59850460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79702-1292-8ACD-8D49-32A6182F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C9FE5CE-AA4D-33F6-E9C0-C2EBA0320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997C6-46EA-E535-78B8-B8F4D7556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59E1A1-16F6-AE86-3813-0F67AD5E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Georgia" panose="02040502050405020303" pitchFamily="18" charset="0"/>
              </a:rPr>
              <a:t>References</a:t>
            </a:r>
            <a:endParaRPr lang="it-IT" sz="4000" dirty="0">
              <a:latin typeface="Georgia" panose="02040502050405020303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27ABC2-582D-1BA0-DA91-43D8EC3D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3096404"/>
            <a:ext cx="6867564" cy="24695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600" b="1" dirty="0">
                <a:latin typeface="Georgia" panose="02040502050405020303" pitchFamily="18" charset="0"/>
              </a:rPr>
              <a:t>[1] </a:t>
            </a:r>
            <a:r>
              <a:rPr lang="en-GB" sz="1600" dirty="0">
                <a:latin typeface="Georgia" panose="02040502050405020303" pitchFamily="18" charset="0"/>
                <a:hlinkClick r:id="rId2"/>
              </a:rPr>
              <a:t>Kaggle – Fake and Real News Dataset</a:t>
            </a:r>
            <a:endParaRPr lang="en-GB" sz="16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1600" b="1" dirty="0">
                <a:latin typeface="Georgia" panose="02040502050405020303" pitchFamily="18" charset="0"/>
              </a:rPr>
              <a:t>[2] </a:t>
            </a:r>
            <a:r>
              <a:rPr lang="en-GB" sz="1600" dirty="0">
                <a:latin typeface="Georgia" panose="02040502050405020303" pitchFamily="18" charset="0"/>
                <a:hlinkClick r:id="rId3"/>
              </a:rPr>
              <a:t>Scikit-learn</a:t>
            </a:r>
            <a:r>
              <a:rPr lang="en-GB" sz="1600" dirty="0">
                <a:latin typeface="Georgia" panose="02040502050405020303" pitchFamily="18" charset="0"/>
              </a:rPr>
              <a:t>: Machine Learning in Python</a:t>
            </a:r>
          </a:p>
          <a:p>
            <a:pPr marL="0" indent="0">
              <a:buNone/>
            </a:pPr>
            <a:r>
              <a:rPr lang="en-GB" sz="1600" b="1" dirty="0">
                <a:latin typeface="Georgia" panose="02040502050405020303" pitchFamily="18" charset="0"/>
              </a:rPr>
              <a:t>[3] </a:t>
            </a:r>
            <a:r>
              <a:rPr lang="en-GB" sz="1600" dirty="0">
                <a:latin typeface="Georgia" panose="02040502050405020303" pitchFamily="18" charset="0"/>
              </a:rPr>
              <a:t>A. Agarwal and A. Dixit, “Fake News Detection: An Ensemble Learning Approach,” in </a:t>
            </a:r>
            <a:r>
              <a:rPr lang="en-GB" sz="1600" i="1" dirty="0">
                <a:latin typeface="Georgia" panose="02040502050405020303" pitchFamily="18" charset="0"/>
              </a:rPr>
              <a:t>Proc. 2020 4th Int. Conf. </a:t>
            </a:r>
            <a:r>
              <a:rPr lang="en-GB" sz="1600" i="1" dirty="0" err="1">
                <a:latin typeface="Georgia" panose="02040502050405020303" pitchFamily="18" charset="0"/>
              </a:rPr>
              <a:t>Intell</a:t>
            </a:r>
            <a:r>
              <a:rPr lang="en-GB" sz="1600" i="1" dirty="0">
                <a:latin typeface="Georgia" panose="02040502050405020303" pitchFamily="18" charset="0"/>
              </a:rPr>
              <a:t>. </a:t>
            </a:r>
            <a:r>
              <a:rPr lang="en-GB" sz="1600" i="1" dirty="0" err="1">
                <a:latin typeface="Georgia" panose="02040502050405020303" pitchFamily="18" charset="0"/>
              </a:rPr>
              <a:t>Comput</a:t>
            </a:r>
            <a:r>
              <a:rPr lang="en-GB" sz="1600" i="1" dirty="0">
                <a:latin typeface="Georgia" panose="02040502050405020303" pitchFamily="18" charset="0"/>
              </a:rPr>
              <a:t>. Control Syst. (ICICCS)</a:t>
            </a:r>
            <a:r>
              <a:rPr lang="en-GB" sz="1600" dirty="0">
                <a:latin typeface="Georgia" panose="02040502050405020303" pitchFamily="18" charset="0"/>
              </a:rPr>
              <a:t>, Madurai, India, May 2020, pp. 124–129. </a:t>
            </a:r>
          </a:p>
          <a:p>
            <a:pPr marL="0" indent="0">
              <a:buNone/>
            </a:pPr>
            <a:r>
              <a:rPr lang="en-GB" sz="1600" b="1" dirty="0">
                <a:latin typeface="Georgia" panose="02040502050405020303" pitchFamily="18" charset="0"/>
              </a:rPr>
              <a:t>[4] </a:t>
            </a:r>
            <a:r>
              <a:rPr lang="en-GB" sz="1600" dirty="0">
                <a:latin typeface="Georgia" panose="02040502050405020303" pitchFamily="18" charset="0"/>
              </a:rPr>
              <a:t>H. Saleh, A. Alharbi, and S. H. </a:t>
            </a:r>
            <a:r>
              <a:rPr lang="en-GB" sz="1600" dirty="0" err="1">
                <a:latin typeface="Georgia" panose="02040502050405020303" pitchFamily="18" charset="0"/>
              </a:rPr>
              <a:t>Alsamhi</a:t>
            </a:r>
            <a:r>
              <a:rPr lang="en-GB" sz="1600" dirty="0">
                <a:latin typeface="Georgia" panose="02040502050405020303" pitchFamily="18" charset="0"/>
              </a:rPr>
              <a:t>, “OPCNN-FAKE: Optimized Convolutional Neural Network for Fake News Detection,” </a:t>
            </a:r>
            <a:r>
              <a:rPr lang="en-GB" sz="1600" i="1" dirty="0">
                <a:latin typeface="Georgia" panose="02040502050405020303" pitchFamily="18" charset="0"/>
              </a:rPr>
              <a:t>IEEE Access</a:t>
            </a:r>
            <a:r>
              <a:rPr lang="en-GB" sz="1600" dirty="0">
                <a:latin typeface="Georgia" panose="02040502050405020303" pitchFamily="18" charset="0"/>
              </a:rPr>
              <a:t>, vol. 9, pp. 129471–129489, Sep. 2021.</a:t>
            </a:r>
            <a:endParaRPr lang="it-IT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0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6FF93-0C6D-4308-B3B1-E1A50B72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0B1D14E1-A3C9-793E-339A-1611DE3E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9">
            <a:extLst>
              <a:ext uri="{FF2B5EF4-FFF2-40B4-BE49-F238E27FC236}">
                <a16:creationId xmlns:a16="http://schemas.microsoft.com/office/drawing/2014/main" id="{06D239D5-95AC-6A1D-6B83-87D54A5EB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EB3DD6-8DF4-A841-0DF1-0FAB3142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DCDB1-0DF1-E049-EE4E-826B62C6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35" y="1188637"/>
            <a:ext cx="3297884" cy="4480726"/>
          </a:xfrm>
        </p:spPr>
        <p:txBody>
          <a:bodyPr>
            <a:normAutofit/>
          </a:bodyPr>
          <a:lstStyle/>
          <a:p>
            <a:pPr algn="r"/>
            <a:r>
              <a:rPr lang="en-GB" sz="4000" dirty="0">
                <a:latin typeface="Georgia" panose="02040502050405020303" pitchFamily="18" charset="0"/>
              </a:rPr>
              <a:t>Introduction and Objectives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128F4E-57C4-0854-3359-21827B2A6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70642014-A0F0-90F9-635C-B09CF35B7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492673"/>
              </p:ext>
            </p:extLst>
          </p:nvPr>
        </p:nvGraphicFramePr>
        <p:xfrm>
          <a:off x="3605041" y="1852863"/>
          <a:ext cx="4981922" cy="3177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86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046968-C9E4-3E56-8E3B-78B4DC810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BDDB38E4-D4A2-A6AB-873F-1ED109F96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9">
            <a:extLst>
              <a:ext uri="{FF2B5EF4-FFF2-40B4-BE49-F238E27FC236}">
                <a16:creationId xmlns:a16="http://schemas.microsoft.com/office/drawing/2014/main" id="{3E12D2FA-48BD-1922-04D0-C477C3CBA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F9C4E-1AFE-6473-6073-E059A5C7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9AA5B-0F6B-5240-DE0F-A06C90C9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GB" sz="4000" dirty="0">
                <a:latin typeface="Georgia" panose="02040502050405020303" pitchFamily="18" charset="0"/>
              </a:rPr>
              <a:t>The Dataset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673249-A42C-A3D1-1D5F-4006A1A86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5352B8A8-5B54-C797-B15D-87E01C5D5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866116"/>
              </p:ext>
            </p:extLst>
          </p:nvPr>
        </p:nvGraphicFramePr>
        <p:xfrm>
          <a:off x="2786097" y="1009275"/>
          <a:ext cx="6357903" cy="492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112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484" y="742912"/>
            <a:ext cx="7387313" cy="134967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000" dirty="0">
                <a:latin typeface="Georgia" panose="02040502050405020303" pitchFamily="18" charset="0"/>
              </a:rPr>
              <a:t>Preprocessing: Text Cleaning and Feature Extraction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8718F1DF-2B8D-986E-9C79-484B9E693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062329"/>
              </p:ext>
            </p:extLst>
          </p:nvPr>
        </p:nvGraphicFramePr>
        <p:xfrm>
          <a:off x="951430" y="3009667"/>
          <a:ext cx="7387313" cy="303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5040E7-4ABA-34E3-6DB9-C228649D8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7DAF-CE3F-F59B-211B-F87BD24E9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Georgia" panose="02040502050405020303" pitchFamily="18" charset="0"/>
              </a:rPr>
              <a:t>Normalization and 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30B7-409D-A8F2-CA45-AC2E6421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Georgia" panose="02040502050405020303" pitchFamily="18" charset="0"/>
              </a:rPr>
              <a:t>The features were </a:t>
            </a:r>
            <a:r>
              <a:rPr lang="en-GB" sz="1600" b="1" dirty="0">
                <a:latin typeface="Georgia" panose="02040502050405020303" pitchFamily="18" charset="0"/>
              </a:rPr>
              <a:t>scaled using </a:t>
            </a:r>
            <a:r>
              <a:rPr lang="en-GB" sz="1600" b="1" dirty="0" err="1">
                <a:latin typeface="Georgia" panose="02040502050405020303" pitchFamily="18" charset="0"/>
              </a:rPr>
              <a:t>MinMaxScaler</a:t>
            </a:r>
            <a:r>
              <a:rPr lang="en-GB" sz="1600" dirty="0">
                <a:latin typeface="Georgia" panose="02040502050405020303" pitchFamily="18" charset="0"/>
              </a:rPr>
              <a:t> to </a:t>
            </a:r>
            <a:r>
              <a:rPr lang="en-GB" sz="1600" b="1" dirty="0">
                <a:latin typeface="Georgia" panose="02040502050405020303" pitchFamily="18" charset="0"/>
              </a:rPr>
              <a:t>standardize distributions</a:t>
            </a:r>
            <a:r>
              <a:rPr lang="en-GB" sz="1600" dirty="0">
                <a:latin typeface="Georgia" panose="02040502050405020303" pitchFamily="18" charset="0"/>
              </a:rPr>
              <a:t> and </a:t>
            </a:r>
            <a:r>
              <a:rPr lang="en-GB" sz="1600" b="1" dirty="0">
                <a:latin typeface="Georgia" panose="02040502050405020303" pitchFamily="18" charset="0"/>
              </a:rPr>
              <a:t>facilitate model convergence</a:t>
            </a:r>
            <a:r>
              <a:rPr lang="en-GB" sz="160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In addition, to reduce the </a:t>
            </a:r>
            <a:r>
              <a:rPr lang="en-GB" sz="1600" b="1" dirty="0">
                <a:latin typeface="Georgia" panose="02040502050405020303" pitchFamily="18" charset="0"/>
              </a:rPr>
              <a:t>number of features</a:t>
            </a:r>
            <a:r>
              <a:rPr lang="en-GB" sz="1600" dirty="0">
                <a:latin typeface="Georgia" panose="02040502050405020303" pitchFamily="18" charset="0"/>
              </a:rPr>
              <a:t>, we applied </a:t>
            </a:r>
            <a:r>
              <a:rPr lang="en-GB" sz="1600" b="1" dirty="0">
                <a:latin typeface="Georgia" panose="02040502050405020303" pitchFamily="18" charset="0"/>
              </a:rPr>
              <a:t>dimensionality reduction</a:t>
            </a:r>
            <a:r>
              <a:rPr lang="en-GB" sz="1600" dirty="0">
                <a:latin typeface="Georgia" panose="02040502050405020303" pitchFamily="18" charset="0"/>
              </a:rPr>
              <a:t> through </a:t>
            </a:r>
            <a:r>
              <a:rPr lang="en-GB" sz="1600" b="1" dirty="0">
                <a:latin typeface="Georgia" panose="02040502050405020303" pitchFamily="18" charset="0"/>
              </a:rPr>
              <a:t>PCA (Principal Component Analysis)</a:t>
            </a:r>
            <a:r>
              <a:rPr lang="en-GB" sz="1600" dirty="0">
                <a:latin typeface="Georgia" panose="02040502050405020303" pitchFamily="18" charset="0"/>
              </a:rPr>
              <a:t>, retaining the </a:t>
            </a:r>
            <a:r>
              <a:rPr lang="en-GB" sz="1600" b="1" dirty="0">
                <a:latin typeface="Georgia" panose="02040502050405020303" pitchFamily="18" charset="0"/>
              </a:rPr>
              <a:t>top 50 components</a:t>
            </a:r>
            <a:r>
              <a:rPr lang="en-GB" sz="1600" dirty="0">
                <a:latin typeface="Georgia" panose="02040502050405020303" pitchFamily="18" charset="0"/>
              </a:rPr>
              <a:t>.</a:t>
            </a:r>
            <a:br>
              <a:rPr lang="en-GB" sz="1600" dirty="0">
                <a:latin typeface="Georgia" panose="02040502050405020303" pitchFamily="18" charset="0"/>
              </a:rPr>
            </a:br>
            <a:endParaRPr lang="en-GB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GB" sz="1600" dirty="0">
                <a:latin typeface="Georgia" panose="02040502050405020303" pitchFamily="18" charset="0"/>
              </a:rPr>
              <a:t>This approach helps </a:t>
            </a:r>
            <a:r>
              <a:rPr lang="en-GB" sz="1600" b="1" dirty="0">
                <a:latin typeface="Georgia" panose="02040502050405020303" pitchFamily="18" charset="0"/>
              </a:rPr>
              <a:t>preserve important information</a:t>
            </a:r>
            <a:r>
              <a:rPr lang="en-GB" sz="1600" dirty="0">
                <a:latin typeface="Georgia" panose="02040502050405020303" pitchFamily="18" charset="0"/>
              </a:rPr>
              <a:t> while removing </a:t>
            </a:r>
            <a:r>
              <a:rPr lang="en-GB" sz="1600" b="1" dirty="0">
                <a:latin typeface="Georgia" panose="02040502050405020303" pitchFamily="18" charset="0"/>
              </a:rPr>
              <a:t>noise</a:t>
            </a:r>
            <a:r>
              <a:rPr lang="en-GB" sz="1600" dirty="0">
                <a:latin typeface="Georgia" panose="02040502050405020303" pitchFamily="18" charset="0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0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Georgia" panose="02040502050405020303" pitchFamily="18" charset="0"/>
              </a:rPr>
              <a:t>Selected Classifiers and Parameter Optimization</a:t>
            </a:r>
          </a:p>
        </p:txBody>
      </p:sp>
      <p:graphicFrame>
        <p:nvGraphicFramePr>
          <p:cNvPr id="20" name="Segnaposto contenuto 19">
            <a:extLst>
              <a:ext uri="{FF2B5EF4-FFF2-40B4-BE49-F238E27FC236}">
                <a16:creationId xmlns:a16="http://schemas.microsoft.com/office/drawing/2014/main" id="{C4344E0C-C0F3-3E26-16FD-D8115C7C7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101485"/>
              </p:ext>
            </p:extLst>
          </p:nvPr>
        </p:nvGraphicFramePr>
        <p:xfrm>
          <a:off x="274319" y="2868105"/>
          <a:ext cx="8721010" cy="3257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31430-D104-4726-874C-5537B2346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B87BF-3B7A-7360-1AE6-D95249CC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Georgia" panose="02040502050405020303" pitchFamily="18" charset="0"/>
              </a:rPr>
              <a:t>Selected Classifiers and 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A9DB-697A-A8FA-AA77-2BE75F9C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Georgia" panose="02040502050405020303" pitchFamily="18" charset="0"/>
              </a:rPr>
              <a:t>For each classifier, we used </a:t>
            </a:r>
            <a:r>
              <a:rPr lang="en-GB" sz="1600" b="1" dirty="0" err="1">
                <a:latin typeface="Georgia" panose="02040502050405020303" pitchFamily="18" charset="0"/>
              </a:rPr>
              <a:t>GridSearchCV</a:t>
            </a:r>
            <a:r>
              <a:rPr lang="en-GB" sz="1600" dirty="0">
                <a:latin typeface="Georgia" panose="02040502050405020303" pitchFamily="18" charset="0"/>
              </a:rPr>
              <a:t> to find the </a:t>
            </a:r>
            <a:r>
              <a:rPr lang="en-GB" sz="1600" b="1" dirty="0">
                <a:latin typeface="Georgia" panose="02040502050405020303" pitchFamily="18" charset="0"/>
              </a:rPr>
              <a:t>best hyperparameters</a:t>
            </a:r>
            <a:r>
              <a:rPr lang="en-GB" sz="1600" dirty="0">
                <a:latin typeface="Georgia" panose="02040502050405020303" pitchFamily="18" charset="0"/>
              </a:rPr>
              <a:t>, applying </a:t>
            </a:r>
            <a:r>
              <a:rPr lang="en-GB" sz="1600" b="1" dirty="0">
                <a:latin typeface="Georgia" panose="02040502050405020303" pitchFamily="18" charset="0"/>
              </a:rPr>
              <a:t>3-fold cross-validation</a:t>
            </a:r>
            <a:r>
              <a:rPr lang="en-GB" sz="160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Then, to evaluate the models, we used </a:t>
            </a:r>
            <a:r>
              <a:rPr lang="en-GB" sz="1600" b="1" dirty="0" err="1">
                <a:latin typeface="Georgia" panose="02040502050405020303" pitchFamily="18" charset="0"/>
              </a:rPr>
              <a:t>ShuffleSplit</a:t>
            </a:r>
            <a:r>
              <a:rPr lang="en-GB" sz="1600" dirty="0">
                <a:latin typeface="Georgia" panose="02040502050405020303" pitchFamily="18" charset="0"/>
              </a:rPr>
              <a:t> with </a:t>
            </a:r>
            <a:r>
              <a:rPr lang="en-GB" sz="1600" b="1" dirty="0">
                <a:latin typeface="Georgia" panose="02040502050405020303" pitchFamily="18" charset="0"/>
              </a:rPr>
              <a:t>5 folds</a:t>
            </a:r>
            <a:r>
              <a:rPr lang="en-GB" sz="1600" dirty="0">
                <a:latin typeface="Georgia" panose="02040502050405020303" pitchFamily="18" charset="0"/>
              </a:rPr>
              <a:t>, allocating </a:t>
            </a:r>
            <a:r>
              <a:rPr lang="en-GB" sz="1600" b="1" dirty="0">
                <a:latin typeface="Georgia" panose="02040502050405020303" pitchFamily="18" charset="0"/>
              </a:rPr>
              <a:t>70% of the data for training</a:t>
            </a:r>
            <a:r>
              <a:rPr lang="en-GB" sz="1600" dirty="0">
                <a:latin typeface="Georgia" panose="02040502050405020303" pitchFamily="18" charset="0"/>
              </a:rPr>
              <a:t> and </a:t>
            </a:r>
            <a:r>
              <a:rPr lang="en-GB" sz="1600" b="1" dirty="0">
                <a:latin typeface="Georgia" panose="02040502050405020303" pitchFamily="18" charset="0"/>
              </a:rPr>
              <a:t>30% for testing</a:t>
            </a:r>
            <a:r>
              <a:rPr lang="en-GB" sz="1600" dirty="0">
                <a:latin typeface="Georgia" panose="02040502050405020303" pitchFamily="18" charset="0"/>
              </a:rPr>
              <a:t>.</a:t>
            </a: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The selection of hyperparameters was based on the </a:t>
            </a:r>
            <a:r>
              <a:rPr lang="en-GB" sz="1600" b="1" dirty="0">
                <a:latin typeface="Georgia" panose="02040502050405020303" pitchFamily="18" charset="0"/>
              </a:rPr>
              <a:t>best average accuracy score</a:t>
            </a:r>
            <a:r>
              <a:rPr lang="en-GB" sz="1600" dirty="0">
                <a:latin typeface="Georgia" panose="02040502050405020303" pitchFamily="18" charset="0"/>
              </a:rPr>
              <a:t> on the training set.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8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E0F66-21ED-DD8A-83A3-7900E91C0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2385102"/>
            <a:ext cx="430568" cy="2087796"/>
            <a:chOff x="209668" y="2857422"/>
            <a:chExt cx="463662" cy="208779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631767"/>
            <a:ext cx="8333796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B875A-982B-93F8-BDD7-81EFF63A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92" y="664380"/>
            <a:ext cx="3006440" cy="1495305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Georgia" panose="02040502050405020303" pitchFamily="18" charset="0"/>
              </a:rP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48F97-2BB8-0A70-5E2B-EBDB6B65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942" y="1239927"/>
            <a:ext cx="3728868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Georgia" panose="02040502050405020303" pitchFamily="18" charset="0"/>
              </a:rPr>
              <a:t>To evaluate the </a:t>
            </a:r>
            <a:r>
              <a:rPr lang="en-GB" sz="1600" b="1" dirty="0">
                <a:latin typeface="Georgia" panose="02040502050405020303" pitchFamily="18" charset="0"/>
              </a:rPr>
              <a:t>reliability of the model</a:t>
            </a:r>
            <a:r>
              <a:rPr lang="en-GB" sz="1600" dirty="0">
                <a:latin typeface="Georgia" panose="02040502050405020303" pitchFamily="18" charset="0"/>
              </a:rPr>
              <a:t>, we used </a:t>
            </a:r>
            <a:r>
              <a:rPr lang="en-GB" sz="1600" b="1" dirty="0">
                <a:latin typeface="Georgia" panose="02040502050405020303" pitchFamily="18" charset="0"/>
              </a:rPr>
              <a:t>accuracy</a:t>
            </a:r>
            <a:r>
              <a:rPr lang="en-GB" sz="1600" dirty="0">
                <a:latin typeface="Georgia" panose="02040502050405020303" pitchFamily="18" charset="0"/>
              </a:rPr>
              <a:t>, computing both the </a:t>
            </a:r>
            <a:r>
              <a:rPr lang="en-GB" sz="1600" b="1" dirty="0">
                <a:latin typeface="Georgia" panose="02040502050405020303" pitchFamily="18" charset="0"/>
              </a:rPr>
              <a:t>mean</a:t>
            </a:r>
            <a:r>
              <a:rPr lang="en-GB" sz="1600" dirty="0">
                <a:latin typeface="Georgia" panose="02040502050405020303" pitchFamily="18" charset="0"/>
              </a:rPr>
              <a:t> and the </a:t>
            </a:r>
            <a:r>
              <a:rPr lang="en-GB" sz="1600" b="1" dirty="0">
                <a:latin typeface="Georgia" panose="02040502050405020303" pitchFamily="18" charset="0"/>
              </a:rPr>
              <a:t>standard deviation</a:t>
            </a:r>
            <a:r>
              <a:rPr lang="en-GB" sz="1600" dirty="0">
                <a:latin typeface="Georgia" panose="02040502050405020303" pitchFamily="18" charset="0"/>
              </a:rPr>
              <a:t>.</a:t>
            </a: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In addition, we calculated further metrics such as </a:t>
            </a:r>
            <a:r>
              <a:rPr lang="en-GB" sz="1600" b="1" dirty="0">
                <a:latin typeface="Georgia" panose="02040502050405020303" pitchFamily="18" charset="0"/>
              </a:rPr>
              <a:t>precision</a:t>
            </a:r>
            <a:r>
              <a:rPr lang="en-GB" sz="1600" dirty="0">
                <a:latin typeface="Georgia" panose="02040502050405020303" pitchFamily="18" charset="0"/>
              </a:rPr>
              <a:t>, </a:t>
            </a:r>
            <a:r>
              <a:rPr lang="en-GB" sz="1600" b="1" dirty="0">
                <a:latin typeface="Georgia" panose="02040502050405020303" pitchFamily="18" charset="0"/>
              </a:rPr>
              <a:t>recall</a:t>
            </a:r>
            <a:r>
              <a:rPr lang="en-GB" sz="1600" dirty="0">
                <a:latin typeface="Georgia" panose="02040502050405020303" pitchFamily="18" charset="0"/>
              </a:rPr>
              <a:t>, and </a:t>
            </a:r>
            <a:r>
              <a:rPr lang="en-GB" sz="1600" b="1" dirty="0">
                <a:latin typeface="Georgia" panose="02040502050405020303" pitchFamily="18" charset="0"/>
              </a:rPr>
              <a:t>F1-score</a:t>
            </a:r>
            <a:r>
              <a:rPr lang="en-GB" sz="1600" dirty="0">
                <a:latin typeface="Georgia" panose="02040502050405020303" pitchFamily="18" charset="0"/>
              </a:rPr>
              <a:t>, both using the </a:t>
            </a:r>
            <a:r>
              <a:rPr lang="en-GB" sz="1600" b="1" dirty="0">
                <a:latin typeface="Georgia" panose="02040502050405020303" pitchFamily="18" charset="0"/>
              </a:rPr>
              <a:t>macro average</a:t>
            </a:r>
            <a:r>
              <a:rPr lang="en-GB" sz="1600" dirty="0">
                <a:latin typeface="Georgia" panose="02040502050405020303" pitchFamily="18" charset="0"/>
              </a:rPr>
              <a:t> (unweighted mean across classes) and the </a:t>
            </a:r>
            <a:r>
              <a:rPr lang="en-GB" sz="1600" b="1" dirty="0">
                <a:latin typeface="Georgia" panose="02040502050405020303" pitchFamily="18" charset="0"/>
              </a:rPr>
              <a:t>weighted average</a:t>
            </a:r>
            <a:r>
              <a:rPr lang="en-GB" sz="1600" dirty="0">
                <a:latin typeface="Georgia" panose="02040502050405020303" pitchFamily="18" charset="0"/>
              </a:rPr>
              <a:t> (weighted by class support).</a:t>
            </a:r>
          </a:p>
          <a:p>
            <a:pPr marL="0" indent="0">
              <a:buNone/>
            </a:pP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Finally, we generated </a:t>
            </a:r>
            <a:r>
              <a:rPr lang="en-GB" sz="1600" b="1" dirty="0">
                <a:latin typeface="Georgia" panose="02040502050405020303" pitchFamily="18" charset="0"/>
              </a:rPr>
              <a:t>confusion matrices</a:t>
            </a:r>
            <a:r>
              <a:rPr lang="en-GB" sz="1600" dirty="0">
                <a:latin typeface="Georgia" panose="02040502050405020303" pitchFamily="18" charset="0"/>
              </a:rPr>
              <a:t> to </a:t>
            </a:r>
            <a:r>
              <a:rPr lang="en-GB" sz="1600" dirty="0" err="1">
                <a:latin typeface="Georgia" panose="02040502050405020303" pitchFamily="18" charset="0"/>
              </a:rPr>
              <a:t>analyze</a:t>
            </a:r>
            <a:r>
              <a:rPr lang="en-GB" sz="1600" dirty="0">
                <a:latin typeface="Georgia" panose="02040502050405020303" pitchFamily="18" charset="0"/>
              </a:rPr>
              <a:t> </a:t>
            </a:r>
            <a:r>
              <a:rPr lang="en-GB" sz="1600" b="1" dirty="0">
                <a:latin typeface="Georgia" panose="02040502050405020303" pitchFamily="18" charset="0"/>
              </a:rPr>
              <a:t>false positives</a:t>
            </a:r>
            <a:r>
              <a:rPr lang="en-GB" sz="1600" dirty="0">
                <a:latin typeface="Georgia" panose="02040502050405020303" pitchFamily="18" charset="0"/>
              </a:rPr>
              <a:t> and </a:t>
            </a:r>
            <a:r>
              <a:rPr lang="en-GB" sz="1600" b="1" dirty="0">
                <a:latin typeface="Georgia" panose="02040502050405020303" pitchFamily="18" charset="0"/>
              </a:rPr>
              <a:t>false negatives</a:t>
            </a:r>
            <a:r>
              <a:rPr lang="en-GB" sz="1600" dirty="0">
                <a:latin typeface="Georgia" panose="02040502050405020303" pitchFamily="18" charset="0"/>
              </a:rPr>
              <a:t>, which are essential for assessing </a:t>
            </a:r>
            <a:r>
              <a:rPr lang="en-GB" sz="1600" b="1" dirty="0">
                <a:latin typeface="Georgia" panose="02040502050405020303" pitchFamily="18" charset="0"/>
              </a:rPr>
              <a:t>model quality</a:t>
            </a:r>
            <a:r>
              <a:rPr lang="en-GB" sz="1600" dirty="0">
                <a:latin typeface="Georgia" panose="02040502050405020303" pitchFamily="18" charset="0"/>
              </a:rPr>
              <a:t> in real-world applications.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E6A50526-4A16-0BDB-20D0-60F26FB6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3" y="2385103"/>
            <a:ext cx="3781272" cy="31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3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9FB19F-AE95-CB69-32A1-4B889BFBF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2385102"/>
            <a:ext cx="430568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631767"/>
            <a:ext cx="8333796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787D67-7E74-CEE0-683D-41DA08499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99" y="759690"/>
            <a:ext cx="3006440" cy="1530221"/>
          </a:xfrm>
        </p:spPr>
        <p:txBody>
          <a:bodyPr anchor="ctr">
            <a:normAutofit/>
          </a:bodyPr>
          <a:lstStyle/>
          <a:p>
            <a:r>
              <a:rPr lang="en-GB" sz="4000" dirty="0">
                <a:latin typeface="Georgia" panose="02040502050405020303" pitchFamily="18" charset="0"/>
              </a:rPr>
              <a:t>Quantitative Results</a:t>
            </a:r>
            <a:endParaRPr lang="it-IT" sz="4000" dirty="0">
              <a:latin typeface="Georgia" panose="02040502050405020303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1CEBE1-60E4-5886-D543-9DBA4C98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942" y="1239927"/>
            <a:ext cx="3728868" cy="468058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600" dirty="0">
                <a:latin typeface="Georgia" panose="02040502050405020303" pitchFamily="18" charset="0"/>
              </a:rPr>
              <a:t>The </a:t>
            </a:r>
            <a:r>
              <a:rPr lang="en-GB" sz="1600" b="1" dirty="0">
                <a:latin typeface="Georgia" panose="02040502050405020303" pitchFamily="18" charset="0"/>
              </a:rPr>
              <a:t>SVM with RBF kernel</a:t>
            </a:r>
            <a:r>
              <a:rPr lang="en-GB" sz="1600" dirty="0">
                <a:latin typeface="Georgia" panose="02040502050405020303" pitchFamily="18" charset="0"/>
              </a:rPr>
              <a:t> stood out as the </a:t>
            </a:r>
            <a:r>
              <a:rPr lang="en-GB" sz="1600" b="1" dirty="0">
                <a:latin typeface="Georgia" panose="02040502050405020303" pitchFamily="18" charset="0"/>
              </a:rPr>
              <a:t>best-performing classifier</a:t>
            </a:r>
            <a:r>
              <a:rPr lang="en-GB" sz="1600" dirty="0">
                <a:latin typeface="Georgia" panose="02040502050405020303" pitchFamily="18" charset="0"/>
              </a:rPr>
              <a:t>, achieving an </a:t>
            </a:r>
            <a:r>
              <a:rPr lang="en-GB" sz="1600" b="1" dirty="0">
                <a:latin typeface="Georgia" panose="02040502050405020303" pitchFamily="18" charset="0"/>
              </a:rPr>
              <a:t>average accuracy</a:t>
            </a:r>
            <a:r>
              <a:rPr lang="en-GB" sz="1600" dirty="0">
                <a:latin typeface="Georgia" panose="02040502050405020303" pitchFamily="18" charset="0"/>
              </a:rPr>
              <a:t> of </a:t>
            </a:r>
            <a:r>
              <a:rPr lang="en-GB" sz="1600" b="1" dirty="0">
                <a:latin typeface="Georgia" panose="02040502050405020303" pitchFamily="18" charset="0"/>
              </a:rPr>
              <a:t>98.9%</a:t>
            </a:r>
            <a:r>
              <a:rPr lang="en-GB" sz="1600" dirty="0">
                <a:latin typeface="Georgia" panose="02040502050405020303" pitchFamily="18" charset="0"/>
              </a:rPr>
              <a:t> and both </a:t>
            </a:r>
            <a:r>
              <a:rPr lang="en-GB" sz="1600" b="1" dirty="0">
                <a:latin typeface="Georgia" panose="02040502050405020303" pitchFamily="18" charset="0"/>
              </a:rPr>
              <a:t>macro</a:t>
            </a:r>
            <a:r>
              <a:rPr lang="en-GB" sz="1600" dirty="0">
                <a:latin typeface="Georgia" panose="02040502050405020303" pitchFamily="18" charset="0"/>
              </a:rPr>
              <a:t> and </a:t>
            </a:r>
            <a:r>
              <a:rPr lang="en-GB" sz="1600" b="1" dirty="0">
                <a:latin typeface="Georgia" panose="02040502050405020303" pitchFamily="18" charset="0"/>
              </a:rPr>
              <a:t>weighted F1-score</a:t>
            </a:r>
            <a:r>
              <a:rPr lang="en-GB" sz="1600" dirty="0">
                <a:latin typeface="Georgia" panose="02040502050405020303" pitchFamily="18" charset="0"/>
              </a:rPr>
              <a:t> equal to </a:t>
            </a:r>
            <a:r>
              <a:rPr lang="en-GB" sz="1600" b="1" dirty="0">
                <a:latin typeface="Georgia" panose="02040502050405020303" pitchFamily="18" charset="0"/>
              </a:rPr>
              <a:t>0.98</a:t>
            </a:r>
            <a:r>
              <a:rPr lang="en-GB" sz="1600" dirty="0">
                <a:latin typeface="Georgia" panose="02040502050405020303" pitchFamily="18" charset="0"/>
              </a:rPr>
              <a:t>, demonstrating an excellent </a:t>
            </a:r>
            <a:r>
              <a:rPr lang="en-GB" sz="1600" b="1" dirty="0">
                <a:latin typeface="Georgia" panose="02040502050405020303" pitchFamily="18" charset="0"/>
              </a:rPr>
              <a:t>generalization capability</a:t>
            </a:r>
            <a:r>
              <a:rPr lang="en-GB" sz="16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The </a:t>
            </a:r>
            <a:r>
              <a:rPr lang="en-GB" sz="1600" b="1" dirty="0">
                <a:latin typeface="Georgia" panose="02040502050405020303" pitchFamily="18" charset="0"/>
              </a:rPr>
              <a:t>MLP</a:t>
            </a:r>
            <a:r>
              <a:rPr lang="en-GB" sz="1600" dirty="0">
                <a:latin typeface="Georgia" panose="02040502050405020303" pitchFamily="18" charset="0"/>
              </a:rPr>
              <a:t> achieved </a:t>
            </a:r>
            <a:r>
              <a:rPr lang="en-GB" sz="1600" b="1" dirty="0">
                <a:latin typeface="Georgia" panose="02040502050405020303" pitchFamily="18" charset="0"/>
              </a:rPr>
              <a:t>comparable performance</a:t>
            </a:r>
            <a:r>
              <a:rPr lang="en-GB" sz="1600" dirty="0">
                <a:latin typeface="Georgia" panose="02040502050405020303" pitchFamily="18" charset="0"/>
              </a:rPr>
              <a:t>, confirming the effectiveness of </a:t>
            </a:r>
            <a:r>
              <a:rPr lang="en-GB" sz="1600" b="1" dirty="0">
                <a:latin typeface="Georgia" panose="02040502050405020303" pitchFamily="18" charset="0"/>
              </a:rPr>
              <a:t>feedforward neural networks</a:t>
            </a:r>
            <a:r>
              <a:rPr lang="en-GB" sz="1600" dirty="0">
                <a:latin typeface="Georgia" panose="02040502050405020303" pitchFamily="18" charset="0"/>
              </a:rPr>
              <a:t> even on </a:t>
            </a:r>
            <a:r>
              <a:rPr lang="en-GB" sz="1600" b="1" dirty="0">
                <a:latin typeface="Georgia" panose="02040502050405020303" pitchFamily="18" charset="0"/>
              </a:rPr>
              <a:t>TF-IDF vectorized textual data</a:t>
            </a:r>
            <a:r>
              <a:rPr lang="en-GB" sz="1600" dirty="0">
                <a:latin typeface="Georgia" panose="02040502050405020303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GB" sz="1600" dirty="0">
                <a:latin typeface="Georgia" panose="02040502050405020303" pitchFamily="18" charset="0"/>
              </a:rPr>
            </a:br>
            <a:r>
              <a:rPr lang="en-GB" sz="1600" dirty="0">
                <a:latin typeface="Georgia" panose="02040502050405020303" pitchFamily="18" charset="0"/>
              </a:rPr>
              <a:t>The </a:t>
            </a:r>
            <a:r>
              <a:rPr lang="en-GB" sz="1600" b="1" dirty="0">
                <a:latin typeface="Georgia" panose="02040502050405020303" pitchFamily="18" charset="0"/>
              </a:rPr>
              <a:t>linear SVM</a:t>
            </a:r>
            <a:r>
              <a:rPr lang="en-GB" sz="1600" dirty="0">
                <a:latin typeface="Georgia" panose="02040502050405020303" pitchFamily="18" charset="0"/>
              </a:rPr>
              <a:t> also showed </a:t>
            </a:r>
            <a:r>
              <a:rPr lang="en-GB" sz="1600" b="1" dirty="0">
                <a:latin typeface="Georgia" panose="02040502050405020303" pitchFamily="18" charset="0"/>
              </a:rPr>
              <a:t>good results</a:t>
            </a:r>
            <a:r>
              <a:rPr lang="en-GB" sz="1600" dirty="0">
                <a:latin typeface="Georgia" panose="02040502050405020303" pitchFamily="18" charset="0"/>
              </a:rPr>
              <a:t>, while </a:t>
            </a:r>
            <a:r>
              <a:rPr lang="en-GB" sz="1600" b="1" dirty="0">
                <a:latin typeface="Georgia" panose="02040502050405020303" pitchFamily="18" charset="0"/>
              </a:rPr>
              <a:t>k-NN</a:t>
            </a:r>
            <a:r>
              <a:rPr lang="en-GB" sz="1600" dirty="0">
                <a:latin typeface="Georgia" panose="02040502050405020303" pitchFamily="18" charset="0"/>
              </a:rPr>
              <a:t> exhibited </a:t>
            </a:r>
            <a:r>
              <a:rPr lang="en-GB" sz="1600" b="1" dirty="0">
                <a:latin typeface="Georgia" panose="02040502050405020303" pitchFamily="18" charset="0"/>
              </a:rPr>
              <a:t>slightly lower performance</a:t>
            </a:r>
            <a:r>
              <a:rPr lang="en-GB" sz="1600" dirty="0">
                <a:latin typeface="Georgia" panose="02040502050405020303" pitchFamily="18" charset="0"/>
              </a:rPr>
              <a:t>, likely due to the </a:t>
            </a:r>
            <a:r>
              <a:rPr lang="en-GB" sz="1600" b="1" dirty="0">
                <a:latin typeface="Georgia" panose="02040502050405020303" pitchFamily="18" charset="0"/>
              </a:rPr>
              <a:t>high-dimensional nature</a:t>
            </a:r>
            <a:r>
              <a:rPr lang="en-GB" sz="1600" dirty="0">
                <a:latin typeface="Georgia" panose="02040502050405020303" pitchFamily="18" charset="0"/>
              </a:rPr>
              <a:t> of the dataset.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4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255F481-CA3A-B7AA-4F40-BA25ADFF2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895969"/>
              </p:ext>
            </p:extLst>
          </p:nvPr>
        </p:nvGraphicFramePr>
        <p:xfrm>
          <a:off x="578497" y="2417834"/>
          <a:ext cx="3993502" cy="3576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786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836</Words>
  <Application>Microsoft Office PowerPoint</Application>
  <PresentationFormat>Presentazione su schermo (4:3)</PresentationFormat>
  <Paragraphs>77</Paragraphs>
  <Slides>13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Georgia</vt:lpstr>
      <vt:lpstr>Office Theme</vt:lpstr>
      <vt:lpstr>Fake News Classification with Machine Learning</vt:lpstr>
      <vt:lpstr>Introduction and Objectives</vt:lpstr>
      <vt:lpstr>The Dataset</vt:lpstr>
      <vt:lpstr>Preprocessing: Text Cleaning and Feature Extraction</vt:lpstr>
      <vt:lpstr>Normalization and Dimensionality Reduction</vt:lpstr>
      <vt:lpstr>Selected Classifiers and Parameter Optimization</vt:lpstr>
      <vt:lpstr>Selected Classifiers and Parameter Optimization</vt:lpstr>
      <vt:lpstr>Model Evaluation</vt:lpstr>
      <vt:lpstr>Quantitative Results</vt:lpstr>
      <vt:lpstr>Visual Analysis with t-SNE</vt:lpstr>
      <vt:lpstr>Conclusions</vt:lpstr>
      <vt:lpstr>Thank you for your attention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FRANCESCA BRODU</cp:lastModifiedBy>
  <cp:revision>26</cp:revision>
  <dcterms:created xsi:type="dcterms:W3CDTF">2013-01-27T09:14:16Z</dcterms:created>
  <dcterms:modified xsi:type="dcterms:W3CDTF">2025-07-21T09:27:13Z</dcterms:modified>
  <cp:category/>
</cp:coreProperties>
</file>