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3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4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5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70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67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8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7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53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3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6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 smtClean="0"/>
              <a:t>Alo</a:t>
            </a:r>
            <a:r>
              <a:rPr lang="es-CL" smtClean="0"/>
              <a:t> </a:t>
            </a:r>
            <a:r>
              <a:rPr lang="es-CL" smtClean="0"/>
              <a:t>23456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252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Alo 23456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</dc:title>
  <dc:creator>Usuario</dc:creator>
  <cp:lastModifiedBy>Usuario</cp:lastModifiedBy>
  <cp:revision>4</cp:revision>
  <dcterms:created xsi:type="dcterms:W3CDTF">2020-10-26T00:55:07Z</dcterms:created>
  <dcterms:modified xsi:type="dcterms:W3CDTF">2020-10-26T01:23:47Z</dcterms:modified>
</cp:coreProperties>
</file>