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9F14-266B-42FF-9E5C-267C87194B4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3D52-3808-4B9F-8BD3-98DAF63B5E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736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9F14-266B-42FF-9E5C-267C87194B4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3D52-3808-4B9F-8BD3-98DAF63B5E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214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9F14-266B-42FF-9E5C-267C87194B4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3D52-3808-4B9F-8BD3-98DAF63B5E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453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9F14-266B-42FF-9E5C-267C87194B4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3D52-3808-4B9F-8BD3-98DAF63B5E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470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9F14-266B-42FF-9E5C-267C87194B4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3D52-3808-4B9F-8BD3-98DAF63B5E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967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9F14-266B-42FF-9E5C-267C87194B4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3D52-3808-4B9F-8BD3-98DAF63B5E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488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9F14-266B-42FF-9E5C-267C87194B4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3D52-3808-4B9F-8BD3-98DAF63B5E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07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9F14-266B-42FF-9E5C-267C87194B4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3D52-3808-4B9F-8BD3-98DAF63B5E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480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9F14-266B-42FF-9E5C-267C87194B4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3D52-3808-4B9F-8BD3-98DAF63B5E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972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9F14-266B-42FF-9E5C-267C87194B4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3D52-3808-4B9F-8BD3-98DAF63B5E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53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9F14-266B-42FF-9E5C-267C87194B4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3D52-3808-4B9F-8BD3-98DAF63B5E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131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F9F14-266B-42FF-9E5C-267C87194B4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03D52-3808-4B9F-8BD3-98DAF63B5E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260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err="1" smtClean="0"/>
              <a:t>Alo</a:t>
            </a:r>
            <a:r>
              <a:rPr lang="es-CL" smtClean="0"/>
              <a:t> </a:t>
            </a:r>
            <a:r>
              <a:rPr lang="es-CL" smtClean="0"/>
              <a:t>2345678912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52520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Alo 2345678912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Alo</dc:title>
  <dc:creator>Usuario</dc:creator>
  <cp:lastModifiedBy>Usuario</cp:lastModifiedBy>
  <cp:revision>6</cp:revision>
  <dcterms:created xsi:type="dcterms:W3CDTF">2020-10-26T00:55:07Z</dcterms:created>
  <dcterms:modified xsi:type="dcterms:W3CDTF">2020-10-26T01:54:06Z</dcterms:modified>
</cp:coreProperties>
</file>