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1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604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130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28300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2923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8925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3884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48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8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2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3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5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0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1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3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87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9B482E8-6E0E-1B4F-B1FD-C69DB9E858D9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7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7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flipV="1">
            <a:off x="6949440" y="-1221971"/>
            <a:ext cx="4432558" cy="98751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5" y="1992630"/>
            <a:ext cx="1462030" cy="146203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5970"/>
            <a:ext cx="1462030" cy="146203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29295" y="2484005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Extintor com Pó Químico: utilizado em incêndios de classe A, B e C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015" y="4029652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Extintor de Água: utilizado para incêndio de classe A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62030" y="5575299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Extintor de Co2: utilizado em incêndios de classe C.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4" y="250769"/>
            <a:ext cx="1382490" cy="1382490"/>
          </a:xfrm>
          <a:prstGeom prst="rect">
            <a:avLst/>
          </a:prstGeom>
        </p:spPr>
      </p:pic>
      <p:sp>
        <p:nvSpPr>
          <p:cNvPr id="14" name="CaixaDeTexto 13"/>
          <p:cNvSpPr txBox="1"/>
          <p:nvPr/>
        </p:nvSpPr>
        <p:spPr>
          <a:xfrm>
            <a:off x="1541015" y="709929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Extintor com base de NaCl ou LiCl: utilizado em incêndios de classe D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59" y="295384"/>
            <a:ext cx="1263340" cy="133787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59" y="3794228"/>
            <a:ext cx="1263340" cy="12696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59" y="2131523"/>
            <a:ext cx="1263340" cy="127581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59" y="5471087"/>
            <a:ext cx="1263340" cy="1131754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8364478" y="364156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Incêndios de </a:t>
            </a:r>
            <a:r>
              <a:rPr lang="pt-BR" dirty="0"/>
              <a:t>classe</a:t>
            </a:r>
            <a:r>
              <a:rPr lang="en-US" dirty="0"/>
              <a:t> D: essa classe </a:t>
            </a:r>
            <a:r>
              <a:rPr lang="pt-BR" dirty="0"/>
              <a:t>representa</a:t>
            </a:r>
            <a:r>
              <a:rPr lang="en-US" dirty="0"/>
              <a:t> incêndios que </a:t>
            </a:r>
            <a:r>
              <a:rPr lang="pt-BR" noProof="1"/>
              <a:t>possuem</a:t>
            </a:r>
            <a:r>
              <a:rPr lang="en-US" dirty="0"/>
              <a:t> metais combustíveis.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8363599" y="3794228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Incêndios de classe A: essa classe envolve incêndios com materiais sólidos como papel e madeira.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8363599" y="2166924"/>
            <a:ext cx="301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Incêndios de classe B: essa classe representa líquidos inflamáveis, gasolina, óleo etc...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8363599" y="5575299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Incêndios de classe C: essa classe envolve equipamentos elétricos.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527339-93E8-FA35-C0BB-340A24A44B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81485" y="2900300"/>
            <a:ext cx="2296287" cy="324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30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294</TotalTime>
  <Words>112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Calisto MT</vt:lpstr>
      <vt:lpstr>Wingdings 2</vt:lpstr>
      <vt:lpstr>Ardósia</vt:lpstr>
      <vt:lpstr>Apresentação do PowerPoint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Diogo</dc:creator>
  <cp:lastModifiedBy>Guilherme Couto</cp:lastModifiedBy>
  <cp:revision>7</cp:revision>
  <dcterms:created xsi:type="dcterms:W3CDTF">2024-05-09T22:22:15Z</dcterms:created>
  <dcterms:modified xsi:type="dcterms:W3CDTF">2024-05-19T19:51:13Z</dcterms:modified>
</cp:coreProperties>
</file>