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6"/>
  </p:notesMasterIdLst>
  <p:sldIdLst>
    <p:sldId id="256" r:id="rId2"/>
    <p:sldId id="327" r:id="rId3"/>
    <p:sldId id="258" r:id="rId4"/>
    <p:sldId id="267" r:id="rId5"/>
    <p:sldId id="260" r:id="rId6"/>
    <p:sldId id="261" r:id="rId7"/>
    <p:sldId id="313" r:id="rId8"/>
    <p:sldId id="314" r:id="rId9"/>
    <p:sldId id="315" r:id="rId10"/>
    <p:sldId id="316" r:id="rId11"/>
    <p:sldId id="312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259" r:id="rId20"/>
    <p:sldId id="324" r:id="rId21"/>
    <p:sldId id="263" r:id="rId22"/>
    <p:sldId id="325" r:id="rId23"/>
    <p:sldId id="265" r:id="rId24"/>
    <p:sldId id="326" r:id="rId25"/>
  </p:sldIdLst>
  <p:sldSz cx="9144000" cy="5143500" type="screen16x9"/>
  <p:notesSz cx="6858000" cy="9144000"/>
  <p:embeddedFontLst>
    <p:embeddedFont>
      <p:font typeface="Palatino Linotype" panose="02040502050505030304" pitchFamily="18" charset="0"/>
      <p:regular r:id="rId27"/>
      <p:bold r:id="rId28"/>
      <p:italic r:id="rId29"/>
      <p:boldItalic r:id="rId30"/>
    </p:embeddedFont>
    <p:embeddedFont>
      <p:font typeface="Source Sans Pro" panose="020B060402020202020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0FA9F-8596-C717-3F33-13239111FB05}" v="516" dt="2024-10-09T01:24:26.674"/>
    <p1510:client id="{081071E6-2D49-4F54-A072-7504AE59E4CC}" v="866" dt="2024-10-10T00:36:39.943"/>
    <p1510:client id="{64C7A6A8-D883-B165-01F7-CDEA1A03BA22}" v="259" dt="2024-10-09T03:10:42.426"/>
    <p1510:client id="{91D2CC1B-7B0E-75B7-73FD-A9A7A1D96AFF}" v="2" dt="2024-10-09T23:18:53.355"/>
    <p1510:client id="{D13D04B5-7DAD-57C4-6501-5854A4B69709}" v="606" dt="2024-10-09T02:15:48.003"/>
  </p1510:revLst>
</p1510:revInfo>
</file>

<file path=ppt/tableStyles.xml><?xml version="1.0" encoding="utf-8"?>
<a:tblStyleLst xmlns:a="http://schemas.openxmlformats.org/drawingml/2006/main" def="{B5193DC0-2379-4A08-B9DE-0941D68E8538}">
  <a:tblStyle styleId="{B5193DC0-2379-4A08-B9DE-0941D68E85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311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rkavoos, Khosro (Student)" userId="S::khosrop@my.ccsu.edu::ec8fa1db-92a8-477e-96fb-281812b75174" providerId="AD" clId="Web-{64C7A6A8-D883-B165-01F7-CDEA1A03BA22}"/>
    <pc:docChg chg="modSld sldOrd">
      <pc:chgData name="Pourkavoos, Khosro (Student)" userId="S::khosrop@my.ccsu.edu::ec8fa1db-92a8-477e-96fb-281812b75174" providerId="AD" clId="Web-{64C7A6A8-D883-B165-01F7-CDEA1A03BA22}" dt="2024-10-09T03:10:42.426" v="256" actId="20577"/>
      <pc:docMkLst>
        <pc:docMk/>
      </pc:docMkLst>
      <pc:sldChg chg="modSp">
        <pc:chgData name="Pourkavoos, Khosro (Student)" userId="S::khosrop@my.ccsu.edu::ec8fa1db-92a8-477e-96fb-281812b75174" providerId="AD" clId="Web-{64C7A6A8-D883-B165-01F7-CDEA1A03BA22}" dt="2024-10-09T02:56:50.037" v="111" actId="20577"/>
        <pc:sldMkLst>
          <pc:docMk/>
          <pc:sldMk cId="0" sldId="260"/>
        </pc:sldMkLst>
        <pc:spChg chg="mod">
          <ac:chgData name="Pourkavoos, Khosro (Student)" userId="S::khosrop@my.ccsu.edu::ec8fa1db-92a8-477e-96fb-281812b75174" providerId="AD" clId="Web-{64C7A6A8-D883-B165-01F7-CDEA1A03BA22}" dt="2024-10-09T02:56:50.037" v="111" actId="20577"/>
          <ac:spMkLst>
            <pc:docMk/>
            <pc:sldMk cId="0" sldId="260"/>
            <ac:spMk id="2699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64C7A6A8-D883-B165-01F7-CDEA1A03BA22}" dt="2024-10-09T03:00:09.876" v="225" actId="20577"/>
        <pc:sldMkLst>
          <pc:docMk/>
          <pc:sldMk cId="0" sldId="261"/>
        </pc:sldMkLst>
        <pc:spChg chg="mod">
          <ac:chgData name="Pourkavoos, Khosro (Student)" userId="S::khosrop@my.ccsu.edu::ec8fa1db-92a8-477e-96fb-281812b75174" providerId="AD" clId="Web-{64C7A6A8-D883-B165-01F7-CDEA1A03BA22}" dt="2024-10-09T03:00:09.876" v="225" actId="20577"/>
          <ac:spMkLst>
            <pc:docMk/>
            <pc:sldMk cId="0" sldId="261"/>
            <ac:spMk id="2710" creationId="{00000000-0000-0000-0000-000000000000}"/>
          </ac:spMkLst>
        </pc:spChg>
      </pc:sldChg>
      <pc:sldChg chg="ord">
        <pc:chgData name="Pourkavoos, Khosro (Student)" userId="S::khosrop@my.ccsu.edu::ec8fa1db-92a8-477e-96fb-281812b75174" providerId="AD" clId="Web-{64C7A6A8-D883-B165-01F7-CDEA1A03BA22}" dt="2024-10-09T03:00:30.471" v="226"/>
        <pc:sldMkLst>
          <pc:docMk/>
          <pc:sldMk cId="0" sldId="267"/>
        </pc:sldMkLst>
      </pc:sldChg>
      <pc:sldChg chg="modSp">
        <pc:chgData name="Pourkavoos, Khosro (Student)" userId="S::khosrop@my.ccsu.edu::ec8fa1db-92a8-477e-96fb-281812b75174" providerId="AD" clId="Web-{64C7A6A8-D883-B165-01F7-CDEA1A03BA22}" dt="2024-10-09T02:58:48.796" v="190" actId="20577"/>
        <pc:sldMkLst>
          <pc:docMk/>
          <pc:sldMk cId="1947049057" sldId="312"/>
        </pc:sldMkLst>
        <pc:spChg chg="mod">
          <ac:chgData name="Pourkavoos, Khosro (Student)" userId="S::khosrop@my.ccsu.edu::ec8fa1db-92a8-477e-96fb-281812b75174" providerId="AD" clId="Web-{64C7A6A8-D883-B165-01F7-CDEA1A03BA22}" dt="2024-10-09T02:58:48.796" v="190" actId="20577"/>
          <ac:spMkLst>
            <pc:docMk/>
            <pc:sldMk cId="1947049057" sldId="312"/>
            <ac:spMk id="2699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64C7A6A8-D883-B165-01F7-CDEA1A03BA22}" dt="2024-10-09T03:01:31.098" v="237" actId="20577"/>
        <pc:sldMkLst>
          <pc:docMk/>
          <pc:sldMk cId="1542605745" sldId="313"/>
        </pc:sldMkLst>
        <pc:spChg chg="mod">
          <ac:chgData name="Pourkavoos, Khosro (Student)" userId="S::khosrop@my.ccsu.edu::ec8fa1db-92a8-477e-96fb-281812b75174" providerId="AD" clId="Web-{64C7A6A8-D883-B165-01F7-CDEA1A03BA22}" dt="2024-10-09T03:01:31.098" v="237" actId="20577"/>
          <ac:spMkLst>
            <pc:docMk/>
            <pc:sldMk cId="1542605745" sldId="313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64C7A6A8-D883-B165-01F7-CDEA1A03BA22}" dt="2024-10-09T03:10:42.426" v="256" actId="20577"/>
        <pc:sldMkLst>
          <pc:docMk/>
          <pc:sldMk cId="73595132" sldId="315"/>
        </pc:sldMkLst>
        <pc:spChg chg="mod">
          <ac:chgData name="Pourkavoos, Khosro (Student)" userId="S::khosrop@my.ccsu.edu::ec8fa1db-92a8-477e-96fb-281812b75174" providerId="AD" clId="Web-{64C7A6A8-D883-B165-01F7-CDEA1A03BA22}" dt="2024-10-09T03:10:42.426" v="256" actId="20577"/>
          <ac:spMkLst>
            <pc:docMk/>
            <pc:sldMk cId="73595132" sldId="315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64C7A6A8-D883-B165-01F7-CDEA1A03BA22}" dt="2024-10-09T02:53:38.656" v="51" actId="20577"/>
        <pc:sldMkLst>
          <pc:docMk/>
          <pc:sldMk cId="2748116189" sldId="327"/>
        </pc:sldMkLst>
        <pc:spChg chg="mod">
          <ac:chgData name="Pourkavoos, Khosro (Student)" userId="S::khosrop@my.ccsu.edu::ec8fa1db-92a8-477e-96fb-281812b75174" providerId="AD" clId="Web-{64C7A6A8-D883-B165-01F7-CDEA1A03BA22}" dt="2024-10-09T02:53:38.656" v="51" actId="20577"/>
          <ac:spMkLst>
            <pc:docMk/>
            <pc:sldMk cId="2748116189" sldId="327"/>
            <ac:spMk id="2661" creationId="{DD310135-4968-EE33-A638-32AD6A329837}"/>
          </ac:spMkLst>
        </pc:spChg>
      </pc:sldChg>
    </pc:docChg>
  </pc:docChgLst>
  <pc:docChgLst>
    <pc:chgData name="Bhat, Rajani S. (Student)" userId="S::rajani.bhat@my.ccsu.edu::db63f15d-9940-45e3-af0d-a5000f3fc4db" providerId="AD" clId="Web-{5E8A2627-6004-8C56-771B-C309CC0BC262}"/>
    <pc:docChg chg="modSld">
      <pc:chgData name="Bhat, Rajani S. (Student)" userId="S::rajani.bhat@my.ccsu.edu::db63f15d-9940-45e3-af0d-a5000f3fc4db" providerId="AD" clId="Web-{5E8A2627-6004-8C56-771B-C309CC0BC262}" dt="2024-10-09T00:13:22.897" v="117" actId="20577"/>
      <pc:docMkLst>
        <pc:docMk/>
      </pc:docMkLst>
      <pc:sldChg chg="modSp">
        <pc:chgData name="Bhat, Rajani S. (Student)" userId="S::rajani.bhat@my.ccsu.edu::db63f15d-9940-45e3-af0d-a5000f3fc4db" providerId="AD" clId="Web-{5E8A2627-6004-8C56-771B-C309CC0BC262}" dt="2024-10-08T23:39:01.387" v="115" actId="20577"/>
        <pc:sldMkLst>
          <pc:docMk/>
          <pc:sldMk cId="0" sldId="258"/>
        </pc:sldMkLst>
        <pc:spChg chg="mod">
          <ac:chgData name="Bhat, Rajani S. (Student)" userId="S::rajani.bhat@my.ccsu.edu::db63f15d-9940-45e3-af0d-a5000f3fc4db" providerId="AD" clId="Web-{5E8A2627-6004-8C56-771B-C309CC0BC262}" dt="2024-10-08T23:32:24.386" v="2" actId="20577"/>
          <ac:spMkLst>
            <pc:docMk/>
            <pc:sldMk cId="0" sldId="258"/>
            <ac:spMk id="2660" creationId="{00000000-0000-0000-0000-000000000000}"/>
          </ac:spMkLst>
        </pc:spChg>
        <pc:spChg chg="mod">
          <ac:chgData name="Bhat, Rajani S. (Student)" userId="S::rajani.bhat@my.ccsu.edu::db63f15d-9940-45e3-af0d-a5000f3fc4db" providerId="AD" clId="Web-{5E8A2627-6004-8C56-771B-C309CC0BC262}" dt="2024-10-08T23:39:01.387" v="115" actId="20577"/>
          <ac:spMkLst>
            <pc:docMk/>
            <pc:sldMk cId="0" sldId="258"/>
            <ac:spMk id="2661" creationId="{00000000-0000-0000-0000-000000000000}"/>
          </ac:spMkLst>
        </pc:spChg>
        <pc:grpChg chg="mod">
          <ac:chgData name="Bhat, Rajani S. (Student)" userId="S::rajani.bhat@my.ccsu.edu::db63f15d-9940-45e3-af0d-a5000f3fc4db" providerId="AD" clId="Web-{5E8A2627-6004-8C56-771B-C309CC0BC262}" dt="2024-10-08T23:32:28.886" v="3" actId="1076"/>
          <ac:grpSpMkLst>
            <pc:docMk/>
            <pc:sldMk cId="0" sldId="258"/>
            <ac:grpSpMk id="2658" creationId="{00000000-0000-0000-0000-000000000000}"/>
          </ac:grpSpMkLst>
        </pc:grpChg>
        <pc:cxnChg chg="mod">
          <ac:chgData name="Bhat, Rajani S. (Student)" userId="S::rajani.bhat@my.ccsu.edu::db63f15d-9940-45e3-af0d-a5000f3fc4db" providerId="AD" clId="Web-{5E8A2627-6004-8C56-771B-C309CC0BC262}" dt="2024-10-08T23:32:28.886" v="3" actId="1076"/>
          <ac:cxnSpMkLst>
            <pc:docMk/>
            <pc:sldMk cId="0" sldId="258"/>
            <ac:cxnSpMk id="2655" creationId="{00000000-0000-0000-0000-000000000000}"/>
          </ac:cxnSpMkLst>
        </pc:cxnChg>
      </pc:sldChg>
      <pc:sldChg chg="modSp">
        <pc:chgData name="Bhat, Rajani S. (Student)" userId="S::rajani.bhat@my.ccsu.edu::db63f15d-9940-45e3-af0d-a5000f3fc4db" providerId="AD" clId="Web-{5E8A2627-6004-8C56-771B-C309CC0BC262}" dt="2024-10-09T00:13:22.897" v="117" actId="20577"/>
        <pc:sldMkLst>
          <pc:docMk/>
          <pc:sldMk cId="0" sldId="262"/>
        </pc:sldMkLst>
        <pc:spChg chg="mod">
          <ac:chgData name="Bhat, Rajani S. (Student)" userId="S::rajani.bhat@my.ccsu.edu::db63f15d-9940-45e3-af0d-a5000f3fc4db" providerId="AD" clId="Web-{5E8A2627-6004-8C56-771B-C309CC0BC262}" dt="2024-10-09T00:13:22.897" v="117" actId="20577"/>
          <ac:spMkLst>
            <pc:docMk/>
            <pc:sldMk cId="0" sldId="262"/>
            <ac:spMk id="2721" creationId="{00000000-0000-0000-0000-000000000000}"/>
          </ac:spMkLst>
        </pc:spChg>
      </pc:sldChg>
      <pc:sldChg chg="modSp">
        <pc:chgData name="Bhat, Rajani S. (Student)" userId="S::rajani.bhat@my.ccsu.edu::db63f15d-9940-45e3-af0d-a5000f3fc4db" providerId="AD" clId="Web-{5E8A2627-6004-8C56-771B-C309CC0BC262}" dt="2024-10-08T23:35:30.230" v="21" actId="20577"/>
        <pc:sldMkLst>
          <pc:docMk/>
          <pc:sldMk cId="2748116189" sldId="327"/>
        </pc:sldMkLst>
        <pc:spChg chg="mod">
          <ac:chgData name="Bhat, Rajani S. (Student)" userId="S::rajani.bhat@my.ccsu.edu::db63f15d-9940-45e3-af0d-a5000f3fc4db" providerId="AD" clId="Web-{5E8A2627-6004-8C56-771B-C309CC0BC262}" dt="2024-10-08T23:35:08.730" v="17" actId="20577"/>
          <ac:spMkLst>
            <pc:docMk/>
            <pc:sldMk cId="2748116189" sldId="327"/>
            <ac:spMk id="2660" creationId="{35DEF753-51F1-736D-7FC0-4AE297993288}"/>
          </ac:spMkLst>
        </pc:spChg>
        <pc:spChg chg="mod">
          <ac:chgData name="Bhat, Rajani S. (Student)" userId="S::rajani.bhat@my.ccsu.edu::db63f15d-9940-45e3-af0d-a5000f3fc4db" providerId="AD" clId="Web-{5E8A2627-6004-8C56-771B-C309CC0BC262}" dt="2024-10-08T23:35:30.230" v="21" actId="20577"/>
          <ac:spMkLst>
            <pc:docMk/>
            <pc:sldMk cId="2748116189" sldId="327"/>
            <ac:spMk id="2661" creationId="{DD310135-4968-EE33-A638-32AD6A329837}"/>
          </ac:spMkLst>
        </pc:spChg>
        <pc:grpChg chg="mod">
          <ac:chgData name="Bhat, Rajani S. (Student)" userId="S::rajani.bhat@my.ccsu.edu::db63f15d-9940-45e3-af0d-a5000f3fc4db" providerId="AD" clId="Web-{5E8A2627-6004-8C56-771B-C309CC0BC262}" dt="2024-10-08T23:35:12.605" v="18" actId="1076"/>
          <ac:grpSpMkLst>
            <pc:docMk/>
            <pc:sldMk cId="2748116189" sldId="327"/>
            <ac:grpSpMk id="2658" creationId="{79A4226F-B192-DBB6-50D5-550EFBD29AFB}"/>
          </ac:grpSpMkLst>
        </pc:grpChg>
        <pc:cxnChg chg="mod">
          <ac:chgData name="Bhat, Rajani S. (Student)" userId="S::rajani.bhat@my.ccsu.edu::db63f15d-9940-45e3-af0d-a5000f3fc4db" providerId="AD" clId="Web-{5E8A2627-6004-8C56-771B-C309CC0BC262}" dt="2024-10-08T23:35:12.605" v="18" actId="1076"/>
          <ac:cxnSpMkLst>
            <pc:docMk/>
            <pc:sldMk cId="2748116189" sldId="327"/>
            <ac:cxnSpMk id="2655" creationId="{0B6ED842-BCA2-D965-51DA-977453D941BB}"/>
          </ac:cxnSpMkLst>
        </pc:cxnChg>
      </pc:sldChg>
    </pc:docChg>
  </pc:docChgLst>
  <pc:docChgLst>
    <pc:chgData name="Carbone, Francesco (Student)" userId="d9b7effe-4bf4-4a9e-9e82-1891c4faca9c" providerId="ADAL" clId="{081071E6-2D49-4F54-A072-7504AE59E4CC}"/>
    <pc:docChg chg="undo redo custSel addSld delSld modSld sldOrd delMainMaster">
      <pc:chgData name="Carbone, Francesco (Student)" userId="d9b7effe-4bf4-4a9e-9e82-1891c4faca9c" providerId="ADAL" clId="{081071E6-2D49-4F54-A072-7504AE59E4CC}" dt="2024-10-10T00:36:39.943" v="3359" actId="20577"/>
      <pc:docMkLst>
        <pc:docMk/>
      </pc:docMkLst>
      <pc:sldChg chg="addSp modSp mod">
        <pc:chgData name="Carbone, Francesco (Student)" userId="d9b7effe-4bf4-4a9e-9e82-1891c4faca9c" providerId="ADAL" clId="{081071E6-2D49-4F54-A072-7504AE59E4CC}" dt="2024-10-08T19:07:59.887" v="2156" actId="20577"/>
        <pc:sldMkLst>
          <pc:docMk/>
          <pc:sldMk cId="0" sldId="256"/>
        </pc:sldMkLst>
        <pc:spChg chg="add mod">
          <ac:chgData name="Carbone, Francesco (Student)" userId="d9b7effe-4bf4-4a9e-9e82-1891c4faca9c" providerId="ADAL" clId="{081071E6-2D49-4F54-A072-7504AE59E4CC}" dt="2024-10-08T19:07:59.887" v="2156" actId="20577"/>
          <ac:spMkLst>
            <pc:docMk/>
            <pc:sldMk cId="0" sldId="256"/>
            <ac:spMk id="2" creationId="{C1795D7D-0473-56C9-594F-62F80563BD56}"/>
          </ac:spMkLst>
        </pc:spChg>
      </pc:sldChg>
      <pc:sldChg chg="del">
        <pc:chgData name="Carbone, Francesco (Student)" userId="d9b7effe-4bf4-4a9e-9e82-1891c4faca9c" providerId="ADAL" clId="{081071E6-2D49-4F54-A072-7504AE59E4CC}" dt="2024-10-08T19:10:37.326" v="2201" actId="47"/>
        <pc:sldMkLst>
          <pc:docMk/>
          <pc:sldMk cId="0" sldId="257"/>
        </pc:sldMkLst>
      </pc:sldChg>
      <pc:sldChg chg="addSp delSp modSp mod ord">
        <pc:chgData name="Carbone, Francesco (Student)" userId="d9b7effe-4bf4-4a9e-9e82-1891c4faca9c" providerId="ADAL" clId="{081071E6-2D49-4F54-A072-7504AE59E4CC}" dt="2024-10-09T23:48:16.065" v="2772" actId="1076"/>
        <pc:sldMkLst>
          <pc:docMk/>
          <pc:sldMk cId="0" sldId="258"/>
        </pc:sldMkLst>
        <pc:spChg chg="add del mod">
          <ac:chgData name="Carbone, Francesco (Student)" userId="d9b7effe-4bf4-4a9e-9e82-1891c4faca9c" providerId="ADAL" clId="{081071E6-2D49-4F54-A072-7504AE59E4CC}" dt="2024-10-08T19:08:25.626" v="2169" actId="478"/>
          <ac:spMkLst>
            <pc:docMk/>
            <pc:sldMk cId="0" sldId="258"/>
            <ac:spMk id="2" creationId="{36C29F21-2642-3A01-8FA2-B740100FB34F}"/>
          </ac:spMkLst>
        </pc:spChg>
        <pc:spChg chg="add mod">
          <ac:chgData name="Carbone, Francesco (Student)" userId="d9b7effe-4bf4-4a9e-9e82-1891c4faca9c" providerId="ADAL" clId="{081071E6-2D49-4F54-A072-7504AE59E4CC}" dt="2024-10-08T19:08:25.866" v="2170"/>
          <ac:spMkLst>
            <pc:docMk/>
            <pc:sldMk cId="0" sldId="258"/>
            <ac:spMk id="3" creationId="{01FB998A-16BA-F811-3032-A914A2FC1354}"/>
          </ac:spMkLst>
        </pc:spChg>
        <pc:spChg chg="mod">
          <ac:chgData name="Carbone, Francesco (Student)" userId="d9b7effe-4bf4-4a9e-9e82-1891c4faca9c" providerId="ADAL" clId="{081071E6-2D49-4F54-A072-7504AE59E4CC}" dt="2024-10-08T18:59:49.931" v="1410" actId="14100"/>
          <ac:spMkLst>
            <pc:docMk/>
            <pc:sldMk cId="0" sldId="258"/>
            <ac:spMk id="266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8T19:05:32.852" v="2104" actId="33524"/>
          <ac:spMkLst>
            <pc:docMk/>
            <pc:sldMk cId="0" sldId="258"/>
            <ac:spMk id="2661" creationId="{00000000-0000-0000-0000-000000000000}"/>
          </ac:spMkLst>
        </pc:spChg>
        <pc:grpChg chg="mod">
          <ac:chgData name="Carbone, Francesco (Student)" userId="d9b7effe-4bf4-4a9e-9e82-1891c4faca9c" providerId="ADAL" clId="{081071E6-2D49-4F54-A072-7504AE59E4CC}" dt="2024-10-08T19:04:19.045" v="1900" actId="1076"/>
          <ac:grpSpMkLst>
            <pc:docMk/>
            <pc:sldMk cId="0" sldId="258"/>
            <ac:grpSpMk id="2658" creationId="{00000000-0000-0000-0000-000000000000}"/>
          </ac:grpSpMkLst>
        </pc:grpChg>
        <pc:picChg chg="add mod">
          <ac:chgData name="Carbone, Francesco (Student)" userId="d9b7effe-4bf4-4a9e-9e82-1891c4faca9c" providerId="ADAL" clId="{081071E6-2D49-4F54-A072-7504AE59E4CC}" dt="2024-10-09T23:48:16.065" v="2772" actId="1076"/>
          <ac:picMkLst>
            <pc:docMk/>
            <pc:sldMk cId="0" sldId="258"/>
            <ac:picMk id="2" creationId="{1BBE9EEE-DAA9-7039-5FE8-1649050490B6}"/>
          </ac:picMkLst>
        </pc:picChg>
        <pc:cxnChg chg="mod">
          <ac:chgData name="Carbone, Francesco (Student)" userId="d9b7effe-4bf4-4a9e-9e82-1891c4faca9c" providerId="ADAL" clId="{081071E6-2D49-4F54-A072-7504AE59E4CC}" dt="2024-10-08T19:04:19.045" v="1900" actId="1076"/>
          <ac:cxnSpMkLst>
            <pc:docMk/>
            <pc:sldMk cId="0" sldId="258"/>
            <ac:cxnSpMk id="2655" creationId="{00000000-0000-0000-0000-000000000000}"/>
          </ac:cxnSpMkLst>
        </pc:cxnChg>
      </pc:sldChg>
      <pc:sldChg chg="addSp delSp modSp mod ord modNotes">
        <pc:chgData name="Carbone, Francesco (Student)" userId="d9b7effe-4bf4-4a9e-9e82-1891c4faca9c" providerId="ADAL" clId="{081071E6-2D49-4F54-A072-7504AE59E4CC}" dt="2024-10-10T00:33:39.085" v="3321" actId="1076"/>
        <pc:sldMkLst>
          <pc:docMk/>
          <pc:sldMk cId="0" sldId="259"/>
        </pc:sldMkLst>
        <pc:spChg chg="add mod">
          <ac:chgData name="Carbone, Francesco (Student)" userId="d9b7effe-4bf4-4a9e-9e82-1891c4faca9c" providerId="ADAL" clId="{081071E6-2D49-4F54-A072-7504AE59E4CC}" dt="2024-10-09T23:57:37.187" v="2802" actId="20577"/>
          <ac:spMkLst>
            <pc:docMk/>
            <pc:sldMk cId="0" sldId="259"/>
            <ac:spMk id="2" creationId="{5808E16F-1BFA-5AE5-D69C-F43F7F67E2D6}"/>
          </ac:spMkLst>
        </pc:spChg>
        <pc:spChg chg="add del mod">
          <ac:chgData name="Carbone, Francesco (Student)" userId="d9b7effe-4bf4-4a9e-9e82-1891c4faca9c" providerId="ADAL" clId="{081071E6-2D49-4F54-A072-7504AE59E4CC}" dt="2024-10-07T01:01:24.351" v="656" actId="478"/>
          <ac:spMkLst>
            <pc:docMk/>
            <pc:sldMk cId="0" sldId="259"/>
            <ac:spMk id="3" creationId="{17EB7D0B-FA10-EABE-3339-14B7EBAA5967}"/>
          </ac:spMkLst>
        </pc:spChg>
        <pc:spChg chg="add del mod">
          <ac:chgData name="Carbone, Francesco (Student)" userId="d9b7effe-4bf4-4a9e-9e82-1891c4faca9c" providerId="ADAL" clId="{081071E6-2D49-4F54-A072-7504AE59E4CC}" dt="2024-10-07T01:01:38.264" v="660" actId="478"/>
          <ac:spMkLst>
            <pc:docMk/>
            <pc:sldMk cId="0" sldId="259"/>
            <ac:spMk id="5" creationId="{84C78875-DF45-CC57-9598-B84C74828417}"/>
          </ac:spMkLst>
        </pc:spChg>
        <pc:spChg chg="add del mod">
          <ac:chgData name="Carbone, Francesco (Student)" userId="d9b7effe-4bf4-4a9e-9e82-1891c4faca9c" providerId="ADAL" clId="{081071E6-2D49-4F54-A072-7504AE59E4CC}" dt="2024-10-07T01:02:16.010" v="678" actId="478"/>
          <ac:spMkLst>
            <pc:docMk/>
            <pc:sldMk cId="0" sldId="259"/>
            <ac:spMk id="7" creationId="{75CB3664-5F1D-5C2A-2487-F5DFFE7491D7}"/>
          </ac:spMkLst>
        </pc:spChg>
        <pc:spChg chg="add del mod">
          <ac:chgData name="Carbone, Francesco (Student)" userId="d9b7effe-4bf4-4a9e-9e82-1891c4faca9c" providerId="ADAL" clId="{081071E6-2D49-4F54-A072-7504AE59E4CC}" dt="2024-10-07T01:02:41.848" v="682" actId="478"/>
          <ac:spMkLst>
            <pc:docMk/>
            <pc:sldMk cId="0" sldId="259"/>
            <ac:spMk id="9" creationId="{D1363FD2-CFCC-9718-8761-819DB49DB830}"/>
          </ac:spMkLst>
        </pc:spChg>
        <pc:spChg chg="mod">
          <ac:chgData name="Carbone, Francesco (Student)" userId="d9b7effe-4bf4-4a9e-9e82-1891c4faca9c" providerId="ADAL" clId="{081071E6-2D49-4F54-A072-7504AE59E4CC}" dt="2024-10-07T01:01:04.228" v="650"/>
          <ac:spMkLst>
            <pc:docMk/>
            <pc:sldMk cId="0" sldId="259"/>
            <ac:spMk id="267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32.564" v="3318" actId="1037"/>
          <ac:spMkLst>
            <pc:docMk/>
            <pc:sldMk cId="0" sldId="259"/>
            <ac:spMk id="2679" creationId="{00000000-0000-0000-0000-000000000000}"/>
          </ac:spMkLst>
        </pc:spChg>
        <pc:spChg chg="del mod">
          <ac:chgData name="Carbone, Francesco (Student)" userId="d9b7effe-4bf4-4a9e-9e82-1891c4faca9c" providerId="ADAL" clId="{081071E6-2D49-4F54-A072-7504AE59E4CC}" dt="2024-10-07T01:02:13.769" v="677" actId="478"/>
          <ac:spMkLst>
            <pc:docMk/>
            <pc:sldMk cId="0" sldId="259"/>
            <ac:spMk id="268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32.564" v="3318" actId="1037"/>
          <ac:spMkLst>
            <pc:docMk/>
            <pc:sldMk cId="0" sldId="259"/>
            <ac:spMk id="2681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14.493" v="3266" actId="1076"/>
          <ac:spMkLst>
            <pc:docMk/>
            <pc:sldMk cId="0" sldId="259"/>
            <ac:spMk id="268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32.564" v="3318" actId="1037"/>
          <ac:spMkLst>
            <pc:docMk/>
            <pc:sldMk cId="0" sldId="259"/>
            <ac:spMk id="2683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14.493" v="3266" actId="1076"/>
          <ac:spMkLst>
            <pc:docMk/>
            <pc:sldMk cId="0" sldId="259"/>
            <ac:spMk id="2684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32.564" v="3318" actId="1037"/>
          <ac:spMkLst>
            <pc:docMk/>
            <pc:sldMk cId="0" sldId="259"/>
            <ac:spMk id="2685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1:01:19.056" v="653" actId="478"/>
          <ac:spMkLst>
            <pc:docMk/>
            <pc:sldMk cId="0" sldId="259"/>
            <ac:spMk id="2686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14.493" v="3266" actId="1076"/>
          <ac:spMkLst>
            <pc:docMk/>
            <pc:sldMk cId="0" sldId="259"/>
            <ac:spMk id="2687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1:02:40.463" v="681" actId="478"/>
          <ac:spMkLst>
            <pc:docMk/>
            <pc:sldMk cId="0" sldId="259"/>
            <ac:spMk id="268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3:14.493" v="3266" actId="1076"/>
          <ac:spMkLst>
            <pc:docMk/>
            <pc:sldMk cId="0" sldId="259"/>
            <ac:spMk id="2689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1:01:36.094" v="659" actId="478"/>
          <ac:spMkLst>
            <pc:docMk/>
            <pc:sldMk cId="0" sldId="259"/>
            <ac:spMk id="2690" creationId="{00000000-0000-0000-0000-000000000000}"/>
          </ac:spMkLst>
        </pc:spChg>
        <pc:grpChg chg="mod">
          <ac:chgData name="Carbone, Francesco (Student)" userId="d9b7effe-4bf4-4a9e-9e82-1891c4faca9c" providerId="ADAL" clId="{081071E6-2D49-4F54-A072-7504AE59E4CC}" dt="2024-10-10T00:33:32.564" v="3318" actId="1037"/>
          <ac:grpSpMkLst>
            <pc:docMk/>
            <pc:sldMk cId="0" sldId="259"/>
            <ac:grpSpMk id="2666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10T00:33:14.493" v="3266" actId="1076"/>
          <ac:grpSpMkLst>
            <pc:docMk/>
            <pc:sldMk cId="0" sldId="259"/>
            <ac:grpSpMk id="2669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10T00:33:14.493" v="3266" actId="1076"/>
          <ac:grpSpMkLst>
            <pc:docMk/>
            <pc:sldMk cId="0" sldId="259"/>
            <ac:grpSpMk id="2672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10T00:33:32.564" v="3318" actId="1037"/>
          <ac:grpSpMkLst>
            <pc:docMk/>
            <pc:sldMk cId="0" sldId="259"/>
            <ac:grpSpMk id="2675" creationId="{00000000-0000-0000-0000-000000000000}"/>
          </ac:grpSpMkLst>
        </pc:grpChg>
        <pc:picChg chg="add mod">
          <ac:chgData name="Carbone, Francesco (Student)" userId="d9b7effe-4bf4-4a9e-9e82-1891c4faca9c" providerId="ADAL" clId="{081071E6-2D49-4F54-A072-7504AE59E4CC}" dt="2024-10-10T00:33:39.085" v="3321" actId="1076"/>
          <ac:picMkLst>
            <pc:docMk/>
            <pc:sldMk cId="0" sldId="259"/>
            <ac:picMk id="3" creationId="{AD8C4489-7CAD-F4AB-258E-AC4CFCF4B4FD}"/>
          </ac:picMkLst>
        </pc:picChg>
      </pc:sldChg>
      <pc:sldChg chg="addSp modSp mod ord">
        <pc:chgData name="Carbone, Francesco (Student)" userId="d9b7effe-4bf4-4a9e-9e82-1891c4faca9c" providerId="ADAL" clId="{081071E6-2D49-4F54-A072-7504AE59E4CC}" dt="2024-10-10T00:26:51.473" v="3135" actId="1035"/>
        <pc:sldMkLst>
          <pc:docMk/>
          <pc:sldMk cId="0" sldId="260"/>
        </pc:sldMkLst>
        <pc:spChg chg="add mod">
          <ac:chgData name="Carbone, Francesco (Student)" userId="d9b7effe-4bf4-4a9e-9e82-1891c4faca9c" providerId="ADAL" clId="{081071E6-2D49-4F54-A072-7504AE59E4CC}" dt="2024-10-08T19:08:38.617" v="2175" actId="20577"/>
          <ac:spMkLst>
            <pc:docMk/>
            <pc:sldMk cId="0" sldId="260"/>
            <ac:spMk id="2" creationId="{8506EF75-FF12-12FB-1C45-9128045A0370}"/>
          </ac:spMkLst>
        </pc:spChg>
        <pc:spChg chg="mod">
          <ac:chgData name="Carbone, Francesco (Student)" userId="d9b7effe-4bf4-4a9e-9e82-1891c4faca9c" providerId="ADAL" clId="{081071E6-2D49-4F54-A072-7504AE59E4CC}" dt="2024-10-07T00:44:59.616" v="276" actId="20577"/>
          <ac:spMkLst>
            <pc:docMk/>
            <pc:sldMk cId="0" sldId="260"/>
            <ac:spMk id="269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26:43.222" v="3127" actId="1035"/>
          <ac:spMkLst>
            <pc:docMk/>
            <pc:sldMk cId="0" sldId="260"/>
            <ac:spMk id="2699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0:43:48.079" v="258" actId="1035"/>
          <ac:spMkLst>
            <pc:docMk/>
            <pc:sldMk cId="0" sldId="260"/>
            <ac:spMk id="270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26:51.473" v="3135" actId="1035"/>
          <ac:spMkLst>
            <pc:docMk/>
            <pc:sldMk cId="0" sldId="260"/>
            <ac:spMk id="270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26:51.473" v="3135" actId="1035"/>
          <ac:spMkLst>
            <pc:docMk/>
            <pc:sldMk cId="0" sldId="260"/>
            <ac:spMk id="2703" creationId="{00000000-0000-0000-0000-000000000000}"/>
          </ac:spMkLst>
        </pc:spChg>
        <pc:grpChg chg="mod">
          <ac:chgData name="Carbone, Francesco (Student)" userId="d9b7effe-4bf4-4a9e-9e82-1891c4faca9c" providerId="ADAL" clId="{081071E6-2D49-4F54-A072-7504AE59E4CC}" dt="2024-10-07T00:43:48.079" v="258" actId="1035"/>
          <ac:grpSpMkLst>
            <pc:docMk/>
            <pc:sldMk cId="0" sldId="260"/>
            <ac:grpSpMk id="2695" creationId="{00000000-0000-0000-0000-000000000000}"/>
          </ac:grpSpMkLst>
        </pc:grpChg>
        <pc:cxnChg chg="mod">
          <ac:chgData name="Carbone, Francesco (Student)" userId="d9b7effe-4bf4-4a9e-9e82-1891c4faca9c" providerId="ADAL" clId="{081071E6-2D49-4F54-A072-7504AE59E4CC}" dt="2024-10-10T00:26:51.473" v="3135" actId="1035"/>
          <ac:cxnSpMkLst>
            <pc:docMk/>
            <pc:sldMk cId="0" sldId="260"/>
            <ac:cxnSpMk id="2701" creationId="{00000000-0000-0000-0000-000000000000}"/>
          </ac:cxnSpMkLst>
        </pc:cxnChg>
        <pc:cxnChg chg="mod">
          <ac:chgData name="Carbone, Francesco (Student)" userId="d9b7effe-4bf4-4a9e-9e82-1891c4faca9c" providerId="ADAL" clId="{081071E6-2D49-4F54-A072-7504AE59E4CC}" dt="2024-10-10T00:26:51.473" v="3135" actId="1035"/>
          <ac:cxnSpMkLst>
            <pc:docMk/>
            <pc:sldMk cId="0" sldId="260"/>
            <ac:cxnSpMk id="2704" creationId="{00000000-0000-0000-0000-000000000000}"/>
          </ac:cxnSpMkLst>
        </pc:cxnChg>
      </pc:sldChg>
      <pc:sldChg chg="addSp delSp modSp mod ord modNotes">
        <pc:chgData name="Carbone, Francesco (Student)" userId="d9b7effe-4bf4-4a9e-9e82-1891c4faca9c" providerId="ADAL" clId="{081071E6-2D49-4F54-A072-7504AE59E4CC}" dt="2024-10-10T00:27:31.895" v="3142" actId="115"/>
        <pc:sldMkLst>
          <pc:docMk/>
          <pc:sldMk cId="0" sldId="261"/>
        </pc:sldMkLst>
        <pc:spChg chg="add mod">
          <ac:chgData name="Carbone, Francesco (Student)" userId="d9b7effe-4bf4-4a9e-9e82-1891c4faca9c" providerId="ADAL" clId="{081071E6-2D49-4F54-A072-7504AE59E4CC}" dt="2024-10-07T00:50:02.766" v="420"/>
          <ac:spMkLst>
            <pc:docMk/>
            <pc:sldMk cId="0" sldId="261"/>
            <ac:spMk id="2" creationId="{4F29444C-40BD-677D-DA25-9CD74B82D041}"/>
          </ac:spMkLst>
        </pc:spChg>
        <pc:spChg chg="add mod">
          <ac:chgData name="Carbone, Francesco (Student)" userId="d9b7effe-4bf4-4a9e-9e82-1891c4faca9c" providerId="ADAL" clId="{081071E6-2D49-4F54-A072-7504AE59E4CC}" dt="2024-10-08T19:09:21.650" v="2177"/>
          <ac:spMkLst>
            <pc:docMk/>
            <pc:sldMk cId="0" sldId="261"/>
            <ac:spMk id="2" creationId="{788775DA-C094-A6DC-451B-C9673F31E824}"/>
          </ac:spMkLst>
        </pc:spChg>
        <pc:spChg chg="add mod">
          <ac:chgData name="Carbone, Francesco (Student)" userId="d9b7effe-4bf4-4a9e-9e82-1891c4faca9c" providerId="ADAL" clId="{081071E6-2D49-4F54-A072-7504AE59E4CC}" dt="2024-10-10T00:25:55.367" v="3072" actId="1076"/>
          <ac:spMkLst>
            <pc:docMk/>
            <pc:sldMk cId="0" sldId="261"/>
            <ac:spMk id="4" creationId="{D3B92EBE-6E58-DDE3-DD1E-DAC80DDC922A}"/>
          </ac:spMkLst>
        </pc:spChg>
        <pc:spChg chg="add mod">
          <ac:chgData name="Carbone, Francesco (Student)" userId="d9b7effe-4bf4-4a9e-9e82-1891c4faca9c" providerId="ADAL" clId="{081071E6-2D49-4F54-A072-7504AE59E4CC}" dt="2024-10-10T00:25:55.367" v="3072" actId="1076"/>
          <ac:spMkLst>
            <pc:docMk/>
            <pc:sldMk cId="0" sldId="261"/>
            <ac:spMk id="5" creationId="{41E62896-46F6-0016-9D1C-81FA4BF7EF7A}"/>
          </ac:spMkLst>
        </pc:spChg>
        <pc:spChg chg="mod">
          <ac:chgData name="Carbone, Francesco (Student)" userId="d9b7effe-4bf4-4a9e-9e82-1891c4faca9c" providerId="ADAL" clId="{081071E6-2D49-4F54-A072-7504AE59E4CC}" dt="2024-10-07T00:49:20.410" v="397" actId="1076"/>
          <ac:spMkLst>
            <pc:docMk/>
            <pc:sldMk cId="0" sldId="261"/>
            <ac:spMk id="2709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27:31.895" v="3142" actId="115"/>
          <ac:spMkLst>
            <pc:docMk/>
            <pc:sldMk cId="0" sldId="261"/>
            <ac:spMk id="2710" creationId="{00000000-0000-0000-0000-000000000000}"/>
          </ac:spMkLst>
        </pc:spChg>
        <pc:grpChg chg="del">
          <ac:chgData name="Carbone, Francesco (Student)" userId="d9b7effe-4bf4-4a9e-9e82-1891c4faca9c" providerId="ADAL" clId="{081071E6-2D49-4F54-A072-7504AE59E4CC}" dt="2024-10-07T00:49:22.380" v="398" actId="478"/>
          <ac:grpSpMkLst>
            <pc:docMk/>
            <pc:sldMk cId="0" sldId="261"/>
            <ac:grpSpMk id="2714" creationId="{00000000-0000-0000-0000-000000000000}"/>
          </ac:grpSpMkLst>
        </pc:grpChg>
        <pc:cxnChg chg="add mod">
          <ac:chgData name="Carbone, Francesco (Student)" userId="d9b7effe-4bf4-4a9e-9e82-1891c4faca9c" providerId="ADAL" clId="{081071E6-2D49-4F54-A072-7504AE59E4CC}" dt="2024-10-10T00:25:55.367" v="3072" actId="1076"/>
          <ac:cxnSpMkLst>
            <pc:docMk/>
            <pc:sldMk cId="0" sldId="261"/>
            <ac:cxnSpMk id="3" creationId="{B1253369-6551-D0E8-A862-6ABB71ADC3DE}"/>
          </ac:cxnSpMkLst>
        </pc:cxnChg>
        <pc:cxnChg chg="add mod">
          <ac:chgData name="Carbone, Francesco (Student)" userId="d9b7effe-4bf4-4a9e-9e82-1891c4faca9c" providerId="ADAL" clId="{081071E6-2D49-4F54-A072-7504AE59E4CC}" dt="2024-10-10T00:25:55.367" v="3072" actId="1076"/>
          <ac:cxnSpMkLst>
            <pc:docMk/>
            <pc:sldMk cId="0" sldId="261"/>
            <ac:cxnSpMk id="6" creationId="{C01F7D9A-3644-D7CD-FD6B-BE2CCF9A686E}"/>
          </ac:cxnSpMkLst>
        </pc:cxnChg>
        <pc:cxnChg chg="del mod">
          <ac:chgData name="Carbone, Francesco (Student)" userId="d9b7effe-4bf4-4a9e-9e82-1891c4faca9c" providerId="ADAL" clId="{081071E6-2D49-4F54-A072-7504AE59E4CC}" dt="2024-10-07T00:49:23.563" v="399" actId="478"/>
          <ac:cxnSpMkLst>
            <pc:docMk/>
            <pc:sldMk cId="0" sldId="261"/>
            <ac:cxnSpMk id="2711" creationId="{00000000-0000-0000-0000-000000000000}"/>
          </ac:cxnSpMkLst>
        </pc:cxnChg>
        <pc:cxnChg chg="mod">
          <ac:chgData name="Carbone, Francesco (Student)" userId="d9b7effe-4bf4-4a9e-9e82-1891c4faca9c" providerId="ADAL" clId="{081071E6-2D49-4F54-A072-7504AE59E4CC}" dt="2024-10-07T00:49:22.380" v="398" actId="478"/>
          <ac:cxnSpMkLst>
            <pc:docMk/>
            <pc:sldMk cId="0" sldId="261"/>
            <ac:cxnSpMk id="2715" creationId="{00000000-0000-0000-0000-000000000000}"/>
          </ac:cxnSpMkLst>
        </pc:cxnChg>
      </pc:sldChg>
      <pc:sldChg chg="addSp modSp del mod ord modNotes">
        <pc:chgData name="Carbone, Francesco (Student)" userId="d9b7effe-4bf4-4a9e-9e82-1891c4faca9c" providerId="ADAL" clId="{081071E6-2D49-4F54-A072-7504AE59E4CC}" dt="2024-10-09T23:39:38.054" v="2757" actId="47"/>
        <pc:sldMkLst>
          <pc:docMk/>
          <pc:sldMk cId="0" sldId="262"/>
        </pc:sldMkLst>
        <pc:spChg chg="mod">
          <ac:chgData name="Carbone, Francesco (Student)" userId="d9b7effe-4bf4-4a9e-9e82-1891c4faca9c" providerId="ADAL" clId="{081071E6-2D49-4F54-A072-7504AE59E4CC}" dt="2024-10-08T18:55:28.254" v="1085"/>
          <ac:spMkLst>
            <pc:docMk/>
            <pc:sldMk cId="0" sldId="262"/>
            <ac:spMk id="3" creationId="{4F89E987-F2E1-B238-E61B-492CFDB08CF5}"/>
          </ac:spMkLst>
        </pc:spChg>
        <pc:spChg chg="mod">
          <ac:chgData name="Carbone, Francesco (Student)" userId="d9b7effe-4bf4-4a9e-9e82-1891c4faca9c" providerId="ADAL" clId="{081071E6-2D49-4F54-A072-7504AE59E4CC}" dt="2024-10-08T18:55:28.254" v="1085"/>
          <ac:spMkLst>
            <pc:docMk/>
            <pc:sldMk cId="0" sldId="262"/>
            <ac:spMk id="4" creationId="{0479E4AE-C735-9CDD-9A01-247077AE0756}"/>
          </ac:spMkLst>
        </pc:spChg>
        <pc:spChg chg="add mod">
          <ac:chgData name="Carbone, Francesco (Student)" userId="d9b7effe-4bf4-4a9e-9e82-1891c4faca9c" providerId="ADAL" clId="{081071E6-2D49-4F54-A072-7504AE59E4CC}" dt="2024-10-08T19:08:29.634" v="2171"/>
          <ac:spMkLst>
            <pc:docMk/>
            <pc:sldMk cId="0" sldId="262"/>
            <ac:spMk id="6" creationId="{E533D791-3F6D-2A77-A194-10814A1B5B74}"/>
          </ac:spMkLst>
        </pc:spChg>
        <pc:spChg chg="mod">
          <ac:chgData name="Carbone, Francesco (Student)" userId="d9b7effe-4bf4-4a9e-9e82-1891c4faca9c" providerId="ADAL" clId="{081071E6-2D49-4F54-A072-7504AE59E4CC}" dt="2024-10-07T00:41:37.466" v="62" actId="1035"/>
          <ac:spMkLst>
            <pc:docMk/>
            <pc:sldMk cId="0" sldId="262"/>
            <ac:spMk id="272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8T19:06:44.086" v="2112" actId="15"/>
          <ac:spMkLst>
            <pc:docMk/>
            <pc:sldMk cId="0" sldId="262"/>
            <ac:spMk id="2721" creationId="{00000000-0000-0000-0000-000000000000}"/>
          </ac:spMkLst>
        </pc:spChg>
        <pc:grpChg chg="add mod">
          <ac:chgData name="Carbone, Francesco (Student)" userId="d9b7effe-4bf4-4a9e-9e82-1891c4faca9c" providerId="ADAL" clId="{081071E6-2D49-4F54-A072-7504AE59E4CC}" dt="2024-10-08T18:55:31.634" v="1086" actId="1076"/>
          <ac:grpSpMkLst>
            <pc:docMk/>
            <pc:sldMk cId="0" sldId="262"/>
            <ac:grpSpMk id="2" creationId="{6C40D47B-87FA-0818-920D-B10054E4600A}"/>
          </ac:grpSpMkLst>
        </pc:grpChg>
        <pc:cxnChg chg="mod">
          <ac:chgData name="Carbone, Francesco (Student)" userId="d9b7effe-4bf4-4a9e-9e82-1891c4faca9c" providerId="ADAL" clId="{081071E6-2D49-4F54-A072-7504AE59E4CC}" dt="2024-10-08T18:55:28.254" v="1085"/>
          <ac:cxnSpMkLst>
            <pc:docMk/>
            <pc:sldMk cId="0" sldId="262"/>
            <ac:cxnSpMk id="5" creationId="{3B303CE8-96F3-3410-E738-DCFB0912A6C3}"/>
          </ac:cxnSpMkLst>
        </pc:cxnChg>
      </pc:sldChg>
      <pc:sldChg chg="addSp modSp mod">
        <pc:chgData name="Carbone, Francesco (Student)" userId="d9b7effe-4bf4-4a9e-9e82-1891c4faca9c" providerId="ADAL" clId="{081071E6-2D49-4F54-A072-7504AE59E4CC}" dt="2024-10-10T00:34:50.217" v="3329" actId="20577"/>
        <pc:sldMkLst>
          <pc:docMk/>
          <pc:sldMk cId="0" sldId="263"/>
        </pc:sldMkLst>
        <pc:spChg chg="add mod">
          <ac:chgData name="Carbone, Francesco (Student)" userId="d9b7effe-4bf4-4a9e-9e82-1891c4faca9c" providerId="ADAL" clId="{081071E6-2D49-4F54-A072-7504AE59E4CC}" dt="2024-10-09T23:58:19.168" v="2806" actId="20577"/>
          <ac:spMkLst>
            <pc:docMk/>
            <pc:sldMk cId="0" sldId="263"/>
            <ac:spMk id="2" creationId="{530C1A11-2DC8-1EA6-8C6A-0B2ED368768B}"/>
          </ac:spMkLst>
        </pc:spChg>
        <pc:spChg chg="mod">
          <ac:chgData name="Carbone, Francesco (Student)" userId="d9b7effe-4bf4-4a9e-9e82-1891c4faca9c" providerId="ADAL" clId="{081071E6-2D49-4F54-A072-7504AE59E4CC}" dt="2024-10-10T00:34:25.712" v="3323" actId="2711"/>
          <ac:spMkLst>
            <pc:docMk/>
            <pc:sldMk cId="0" sldId="263"/>
            <ac:spMk id="4" creationId="{A964023D-4376-7481-B75E-C1F8E69AB696}"/>
          </ac:spMkLst>
        </pc:spChg>
        <pc:spChg chg="mod">
          <ac:chgData name="Carbone, Francesco (Student)" userId="d9b7effe-4bf4-4a9e-9e82-1891c4faca9c" providerId="ADAL" clId="{081071E6-2D49-4F54-A072-7504AE59E4CC}" dt="2024-10-10T00:34:13.741" v="3322" actId="2711"/>
          <ac:spMkLst>
            <pc:docMk/>
            <pc:sldMk cId="0" sldId="263"/>
            <ac:spMk id="7" creationId="{88B4BE49-027E-4F0D-BB3C-73B22F15B709}"/>
          </ac:spMkLst>
        </pc:spChg>
        <pc:spChg chg="mod">
          <ac:chgData name="Carbone, Francesco (Student)" userId="d9b7effe-4bf4-4a9e-9e82-1891c4faca9c" providerId="ADAL" clId="{081071E6-2D49-4F54-A072-7504AE59E4CC}" dt="2024-10-10T00:34:50.217" v="3329" actId="20577"/>
          <ac:spMkLst>
            <pc:docMk/>
            <pc:sldMk cId="0" sldId="263"/>
            <ac:spMk id="273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10:45.532" v="768" actId="20577"/>
          <ac:spMkLst>
            <pc:docMk/>
            <pc:sldMk cId="0" sldId="263"/>
            <ac:spMk id="2733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09:58.414" v="733"/>
          <ac:spMkLst>
            <pc:docMk/>
            <pc:sldMk cId="0" sldId="263"/>
            <ac:spMk id="2734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8T19:23:40.057" v="2538" actId="20577"/>
          <ac:spMkLst>
            <pc:docMk/>
            <pc:sldMk cId="0" sldId="263"/>
            <ac:spMk id="2735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10:15.172" v="737" actId="1076"/>
          <ac:spMkLst>
            <pc:docMk/>
            <pc:sldMk cId="0" sldId="263"/>
            <ac:spMk id="2736" creationId="{00000000-0000-0000-0000-000000000000}"/>
          </ac:spMkLst>
        </pc:spChg>
      </pc:sldChg>
      <pc:sldChg chg="addSp delSp modSp add del mod ord">
        <pc:chgData name="Carbone, Francesco (Student)" userId="d9b7effe-4bf4-4a9e-9e82-1891c4faca9c" providerId="ADAL" clId="{081071E6-2D49-4F54-A072-7504AE59E4CC}" dt="2024-10-09T18:11:50.924" v="2544" actId="47"/>
        <pc:sldMkLst>
          <pc:docMk/>
          <pc:sldMk cId="0" sldId="264"/>
        </pc:sldMkLst>
        <pc:spChg chg="add mod">
          <ac:chgData name="Carbone, Francesco (Student)" userId="d9b7effe-4bf4-4a9e-9e82-1891c4faca9c" providerId="ADAL" clId="{081071E6-2D49-4F54-A072-7504AE59E4CC}" dt="2024-10-08T19:11:26.156" v="2215" actId="20577"/>
          <ac:spMkLst>
            <pc:docMk/>
            <pc:sldMk cId="0" sldId="264"/>
            <ac:spMk id="2" creationId="{FBF15FF5-C077-F3DB-058A-4FBC38239087}"/>
          </ac:spMkLst>
        </pc:spChg>
        <pc:spChg chg="add del mod">
          <ac:chgData name="Carbone, Francesco (Student)" userId="d9b7effe-4bf4-4a9e-9e82-1891c4faca9c" providerId="ADAL" clId="{081071E6-2D49-4F54-A072-7504AE59E4CC}" dt="2024-10-07T01:14:08.290" v="917" actId="478"/>
          <ac:spMkLst>
            <pc:docMk/>
            <pc:sldMk cId="0" sldId="264"/>
            <ac:spMk id="3" creationId="{A6B9B4F0-828D-9FD7-ABBC-EF92352F80FE}"/>
          </ac:spMkLst>
        </pc:spChg>
        <pc:spChg chg="add del mod">
          <ac:chgData name="Carbone, Francesco (Student)" userId="d9b7effe-4bf4-4a9e-9e82-1891c4faca9c" providerId="ADAL" clId="{081071E6-2D49-4F54-A072-7504AE59E4CC}" dt="2024-10-07T01:14:26.225" v="920" actId="478"/>
          <ac:spMkLst>
            <pc:docMk/>
            <pc:sldMk cId="0" sldId="264"/>
            <ac:spMk id="5" creationId="{E81C194F-CAC2-888D-1B45-B456894D9A16}"/>
          </ac:spMkLst>
        </pc:spChg>
        <pc:spChg chg="add del mod">
          <ac:chgData name="Carbone, Francesco (Student)" userId="d9b7effe-4bf4-4a9e-9e82-1891c4faca9c" providerId="ADAL" clId="{081071E6-2D49-4F54-A072-7504AE59E4CC}" dt="2024-10-07T01:14:43.795" v="925" actId="478"/>
          <ac:spMkLst>
            <pc:docMk/>
            <pc:sldMk cId="0" sldId="264"/>
            <ac:spMk id="7" creationId="{754E9003-C5D1-C378-AE4A-20F3F33BAA06}"/>
          </ac:spMkLst>
        </pc:spChg>
        <pc:spChg chg="add mod">
          <ac:chgData name="Carbone, Francesco (Student)" userId="d9b7effe-4bf4-4a9e-9e82-1891c4faca9c" providerId="ADAL" clId="{081071E6-2D49-4F54-A072-7504AE59E4CC}" dt="2024-10-07T01:15:21.043" v="956" actId="255"/>
          <ac:spMkLst>
            <pc:docMk/>
            <pc:sldMk cId="0" sldId="264"/>
            <ac:spMk id="9" creationId="{0D1FA860-C770-5CF1-E6E3-3FC08014F48D}"/>
          </ac:spMkLst>
        </pc:spChg>
        <pc:spChg chg="del mod">
          <ac:chgData name="Carbone, Francesco (Student)" userId="d9b7effe-4bf4-4a9e-9e82-1891c4faca9c" providerId="ADAL" clId="{081071E6-2D49-4F54-A072-7504AE59E4CC}" dt="2024-10-07T01:14:34.760" v="923" actId="478"/>
          <ac:spMkLst>
            <pc:docMk/>
            <pc:sldMk cId="0" sldId="264"/>
            <ac:spMk id="2752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1:14:05.363" v="915" actId="478"/>
          <ac:spMkLst>
            <pc:docMk/>
            <pc:sldMk cId="0" sldId="264"/>
            <ac:spMk id="2753" creationId="{00000000-0000-0000-0000-000000000000}"/>
          </ac:spMkLst>
        </pc:spChg>
        <pc:spChg chg="del mod">
          <ac:chgData name="Carbone, Francesco (Student)" userId="d9b7effe-4bf4-4a9e-9e82-1891c4faca9c" providerId="ADAL" clId="{081071E6-2D49-4F54-A072-7504AE59E4CC}" dt="2024-10-07T01:14:17.342" v="919" actId="478"/>
          <ac:spMkLst>
            <pc:docMk/>
            <pc:sldMk cId="0" sldId="264"/>
            <ac:spMk id="2759" creationId="{00000000-0000-0000-0000-000000000000}"/>
          </ac:spMkLst>
        </pc:spChg>
        <pc:grpChg chg="del">
          <ac:chgData name="Carbone, Francesco (Student)" userId="d9b7effe-4bf4-4a9e-9e82-1891c4faca9c" providerId="ADAL" clId="{081071E6-2D49-4F54-A072-7504AE59E4CC}" dt="2024-10-07T01:14:05.363" v="915" actId="478"/>
          <ac:grpSpMkLst>
            <pc:docMk/>
            <pc:sldMk cId="0" sldId="264"/>
            <ac:grpSpMk id="2749" creationId="{00000000-0000-0000-0000-000000000000}"/>
          </ac:grpSpMkLst>
        </pc:grpChg>
        <pc:grpChg chg="del">
          <ac:chgData name="Carbone, Francesco (Student)" userId="d9b7effe-4bf4-4a9e-9e82-1891c4faca9c" providerId="ADAL" clId="{081071E6-2D49-4F54-A072-7504AE59E4CC}" dt="2024-10-07T01:14:36.479" v="924" actId="478"/>
          <ac:grpSpMkLst>
            <pc:docMk/>
            <pc:sldMk cId="0" sldId="264"/>
            <ac:grpSpMk id="2757" creationId="{00000000-0000-0000-0000-000000000000}"/>
          </ac:grpSpMkLst>
        </pc:grpChg>
        <pc:picChg chg="add mod">
          <ac:chgData name="Carbone, Francesco (Student)" userId="d9b7effe-4bf4-4a9e-9e82-1891c4faca9c" providerId="ADAL" clId="{081071E6-2D49-4F54-A072-7504AE59E4CC}" dt="2024-10-07T01:14:53.278" v="929" actId="1076"/>
          <ac:picMkLst>
            <pc:docMk/>
            <pc:sldMk cId="0" sldId="264"/>
            <ac:picMk id="8" creationId="{DAF14BDD-73BD-6FD0-6784-DFC167368BB2}"/>
          </ac:picMkLst>
        </pc:picChg>
        <pc:cxnChg chg="del mod">
          <ac:chgData name="Carbone, Francesco (Student)" userId="d9b7effe-4bf4-4a9e-9e82-1891c4faca9c" providerId="ADAL" clId="{081071E6-2D49-4F54-A072-7504AE59E4CC}" dt="2024-10-07T01:14:29.563" v="921" actId="478"/>
          <ac:cxnSpMkLst>
            <pc:docMk/>
            <pc:sldMk cId="0" sldId="264"/>
            <ac:cxnSpMk id="2754" creationId="{00000000-0000-0000-0000-000000000000}"/>
          </ac:cxnSpMkLst>
        </pc:cxnChg>
        <pc:cxnChg chg="mod">
          <ac:chgData name="Carbone, Francesco (Student)" userId="d9b7effe-4bf4-4a9e-9e82-1891c4faca9c" providerId="ADAL" clId="{081071E6-2D49-4F54-A072-7504AE59E4CC}" dt="2024-10-07T01:14:36.479" v="924" actId="478"/>
          <ac:cxnSpMkLst>
            <pc:docMk/>
            <pc:sldMk cId="0" sldId="264"/>
            <ac:cxnSpMk id="2758" creationId="{00000000-0000-0000-0000-000000000000}"/>
          </ac:cxnSpMkLst>
        </pc:cxnChg>
      </pc:sldChg>
      <pc:sldChg chg="addSp delSp modSp mod">
        <pc:chgData name="Carbone, Francesco (Student)" userId="d9b7effe-4bf4-4a9e-9e82-1891c4faca9c" providerId="ADAL" clId="{081071E6-2D49-4F54-A072-7504AE59E4CC}" dt="2024-10-10T00:05:24.342" v="2836" actId="1038"/>
        <pc:sldMkLst>
          <pc:docMk/>
          <pc:sldMk cId="0" sldId="265"/>
        </pc:sldMkLst>
        <pc:spChg chg="add mod">
          <ac:chgData name="Carbone, Francesco (Student)" userId="d9b7effe-4bf4-4a9e-9e82-1891c4faca9c" providerId="ADAL" clId="{081071E6-2D49-4F54-A072-7504AE59E4CC}" dt="2024-10-09T23:58:39.719" v="2826" actId="20577"/>
          <ac:spMkLst>
            <pc:docMk/>
            <pc:sldMk cId="0" sldId="265"/>
            <ac:spMk id="2" creationId="{B9D0DFD5-2F9F-B303-5299-CAEF8F0DFFEA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4" creationId="{98FDC2F3-8F4C-56C0-2762-6D6764D7921B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5" creationId="{5E652FF1-9994-6943-A0A8-96252533C217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7" creationId="{D099915E-063C-63B1-08B6-075C14DE624C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8" creationId="{BDD36490-84B8-DDB1-A783-3E5F47D46A37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9" creationId="{285146FF-1CAA-0737-5F2C-63A9CA777C92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10" creationId="{12F6744D-1617-BAD7-0C6A-465169F8DCF5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11" creationId="{3F67FB4A-1339-6DA6-749A-1AEE7EF2AE31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12" creationId="{3ECE3E12-49BB-20D6-F69B-5D86CDB834D4}"/>
          </ac:spMkLst>
        </pc:spChg>
        <pc:spChg chg="mod">
          <ac:chgData name="Carbone, Francesco (Student)" userId="d9b7effe-4bf4-4a9e-9e82-1891c4faca9c" providerId="ADAL" clId="{081071E6-2D49-4F54-A072-7504AE59E4CC}" dt="2024-10-08T19:16:55.333" v="2237"/>
          <ac:spMkLst>
            <pc:docMk/>
            <pc:sldMk cId="0" sldId="265"/>
            <ac:spMk id="13" creationId="{151BB8D6-53B7-33DE-D2A1-36F0CCEFEE00}"/>
          </ac:spMkLst>
        </pc:spChg>
        <pc:spChg chg="add mod">
          <ac:chgData name="Carbone, Francesco (Student)" userId="d9b7effe-4bf4-4a9e-9e82-1891c4faca9c" providerId="ADAL" clId="{081071E6-2D49-4F54-A072-7504AE59E4CC}" dt="2024-10-09T23:35:10.776" v="2743" actId="1076"/>
          <ac:spMkLst>
            <pc:docMk/>
            <pc:sldMk cId="0" sldId="265"/>
            <ac:spMk id="14" creationId="{7695105E-504F-0FC6-3365-A0174CA394EA}"/>
          </ac:spMkLst>
        </pc:spChg>
        <pc:spChg chg="add mod">
          <ac:chgData name="Carbone, Francesco (Student)" userId="d9b7effe-4bf4-4a9e-9e82-1891c4faca9c" providerId="ADAL" clId="{081071E6-2D49-4F54-A072-7504AE59E4CC}" dt="2024-10-09T23:35:18.411" v="2752" actId="20577"/>
          <ac:spMkLst>
            <pc:docMk/>
            <pc:sldMk cId="0" sldId="265"/>
            <ac:spMk id="15" creationId="{4FC036A5-608D-2616-CCF9-803C489D2A63}"/>
          </ac:spMkLst>
        </pc:spChg>
        <pc:spChg chg="mod">
          <ac:chgData name="Carbone, Francesco (Student)" userId="d9b7effe-4bf4-4a9e-9e82-1891c4faca9c" providerId="ADAL" clId="{081071E6-2D49-4F54-A072-7504AE59E4CC}" dt="2024-10-09T23:35:22.762" v="2753"/>
          <ac:spMkLst>
            <pc:docMk/>
            <pc:sldMk cId="0" sldId="265"/>
            <ac:spMk id="17" creationId="{2E2DD8FF-BB2B-53C7-33F4-1D009B343B91}"/>
          </ac:spMkLst>
        </pc:spChg>
        <pc:spChg chg="mod">
          <ac:chgData name="Carbone, Francesco (Student)" userId="d9b7effe-4bf4-4a9e-9e82-1891c4faca9c" providerId="ADAL" clId="{081071E6-2D49-4F54-A072-7504AE59E4CC}" dt="2024-10-09T23:35:22.762" v="2753"/>
          <ac:spMkLst>
            <pc:docMk/>
            <pc:sldMk cId="0" sldId="265"/>
            <ac:spMk id="18" creationId="{7FEFE462-042A-FC8D-633A-21EF75DAFECD}"/>
          </ac:spMkLst>
        </pc:spChg>
        <pc:spChg chg="mod">
          <ac:chgData name="Carbone, Francesco (Student)" userId="d9b7effe-4bf4-4a9e-9e82-1891c4faca9c" providerId="ADAL" clId="{081071E6-2D49-4F54-A072-7504AE59E4CC}" dt="2024-10-09T23:35:40.791" v="2755"/>
          <ac:spMkLst>
            <pc:docMk/>
            <pc:sldMk cId="0" sldId="265"/>
            <ac:spMk id="20" creationId="{DCA00011-DE8A-4A7A-FDBA-BC55F45972E8}"/>
          </ac:spMkLst>
        </pc:spChg>
        <pc:spChg chg="mod">
          <ac:chgData name="Carbone, Francesco (Student)" userId="d9b7effe-4bf4-4a9e-9e82-1891c4faca9c" providerId="ADAL" clId="{081071E6-2D49-4F54-A072-7504AE59E4CC}" dt="2024-10-09T23:35:40.791" v="2755"/>
          <ac:spMkLst>
            <pc:docMk/>
            <pc:sldMk cId="0" sldId="265"/>
            <ac:spMk id="21" creationId="{7A18CD81-1BB2-EEAA-BBC5-D5943FC6E679}"/>
          </ac:spMkLst>
        </pc:spChg>
        <pc:spChg chg="mod">
          <ac:chgData name="Carbone, Francesco (Student)" userId="d9b7effe-4bf4-4a9e-9e82-1891c4faca9c" providerId="ADAL" clId="{081071E6-2D49-4F54-A072-7504AE59E4CC}" dt="2024-10-09T23:35:40.791" v="2755"/>
          <ac:spMkLst>
            <pc:docMk/>
            <pc:sldMk cId="0" sldId="265"/>
            <ac:spMk id="22" creationId="{C5F21BA5-5EC2-0BE4-1DD8-DDD0925F3F69}"/>
          </ac:spMkLst>
        </pc:spChg>
        <pc:spChg chg="mod">
          <ac:chgData name="Carbone, Francesco (Student)" userId="d9b7effe-4bf4-4a9e-9e82-1891c4faca9c" providerId="ADAL" clId="{081071E6-2D49-4F54-A072-7504AE59E4CC}" dt="2024-10-09T23:35:40.791" v="2755"/>
          <ac:spMkLst>
            <pc:docMk/>
            <pc:sldMk cId="0" sldId="265"/>
            <ac:spMk id="23" creationId="{DF13AEC6-674C-A8B5-364A-EF19512A9D5A}"/>
          </ac:spMkLst>
        </pc:spChg>
        <pc:spChg chg="mod">
          <ac:chgData name="Carbone, Francesco (Student)" userId="d9b7effe-4bf4-4a9e-9e82-1891c4faca9c" providerId="ADAL" clId="{081071E6-2D49-4F54-A072-7504AE59E4CC}" dt="2024-10-07T01:15:51.731" v="973" actId="20577"/>
          <ac:spMkLst>
            <pc:docMk/>
            <pc:sldMk cId="0" sldId="265"/>
            <ac:spMk id="2773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9T23:34:55.787" v="2725" actId="1038"/>
          <ac:spMkLst>
            <pc:docMk/>
            <pc:sldMk cId="0" sldId="265"/>
            <ac:spMk id="2805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05:19.154" v="2827" actId="1076"/>
          <ac:spMkLst>
            <pc:docMk/>
            <pc:sldMk cId="0" sldId="265"/>
            <ac:spMk id="2806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9T23:34:22.490" v="2696" actId="1037"/>
          <ac:spMkLst>
            <pc:docMk/>
            <pc:sldMk cId="0" sldId="265"/>
            <ac:spMk id="2807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9T23:34:22.490" v="2696" actId="1037"/>
          <ac:spMkLst>
            <pc:docMk/>
            <pc:sldMk cId="0" sldId="265"/>
            <ac:spMk id="280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9T23:35:05.452" v="2742" actId="1038"/>
          <ac:spMkLst>
            <pc:docMk/>
            <pc:sldMk cId="0" sldId="265"/>
            <ac:spMk id="2809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9T23:35:05.452" v="2742" actId="1038"/>
          <ac:spMkLst>
            <pc:docMk/>
            <pc:sldMk cId="0" sldId="265"/>
            <ac:spMk id="2810" creationId="{00000000-0000-0000-0000-000000000000}"/>
          </ac:spMkLst>
        </pc:spChg>
        <pc:grpChg chg="add mod">
          <ac:chgData name="Carbone, Francesco (Student)" userId="d9b7effe-4bf4-4a9e-9e82-1891c4faca9c" providerId="ADAL" clId="{081071E6-2D49-4F54-A072-7504AE59E4CC}" dt="2024-10-10T00:05:24.342" v="2836" actId="1038"/>
          <ac:grpSpMkLst>
            <pc:docMk/>
            <pc:sldMk cId="0" sldId="265"/>
            <ac:grpSpMk id="3" creationId="{5F24372A-DF08-8199-E516-D5F4CB34CA59}"/>
          </ac:grpSpMkLst>
        </pc:grpChg>
        <pc:grpChg chg="add mod">
          <ac:chgData name="Carbone, Francesco (Student)" userId="d9b7effe-4bf4-4a9e-9e82-1891c4faca9c" providerId="ADAL" clId="{081071E6-2D49-4F54-A072-7504AE59E4CC}" dt="2024-10-10T00:05:24.342" v="2836" actId="1038"/>
          <ac:grpSpMkLst>
            <pc:docMk/>
            <pc:sldMk cId="0" sldId="265"/>
            <ac:grpSpMk id="6" creationId="{115F1E9B-162E-0980-DEE2-7B4CCAD43B15}"/>
          </ac:grpSpMkLst>
        </pc:grpChg>
        <pc:grpChg chg="add mod">
          <ac:chgData name="Carbone, Francesco (Student)" userId="d9b7effe-4bf4-4a9e-9e82-1891c4faca9c" providerId="ADAL" clId="{081071E6-2D49-4F54-A072-7504AE59E4CC}" dt="2024-10-09T23:35:27.070" v="2754" actId="1076"/>
          <ac:grpSpMkLst>
            <pc:docMk/>
            <pc:sldMk cId="0" sldId="265"/>
            <ac:grpSpMk id="16" creationId="{1A38F1CE-4F5B-EB71-5740-6886AC7485A5}"/>
          </ac:grpSpMkLst>
        </pc:grpChg>
        <pc:grpChg chg="add mod">
          <ac:chgData name="Carbone, Francesco (Student)" userId="d9b7effe-4bf4-4a9e-9e82-1891c4faca9c" providerId="ADAL" clId="{081071E6-2D49-4F54-A072-7504AE59E4CC}" dt="2024-10-09T23:35:43.620" v="2756" actId="1076"/>
          <ac:grpSpMkLst>
            <pc:docMk/>
            <pc:sldMk cId="0" sldId="265"/>
            <ac:grpSpMk id="19" creationId="{ABC4CCA1-B807-FF00-6F94-63AC825BD637}"/>
          </ac:grpSpMkLst>
        </pc:grpChg>
        <pc:grpChg chg="del">
          <ac:chgData name="Carbone, Francesco (Student)" userId="d9b7effe-4bf4-4a9e-9e82-1891c4faca9c" providerId="ADAL" clId="{081071E6-2D49-4F54-A072-7504AE59E4CC}" dt="2024-10-08T19:16:56.599" v="2238" actId="478"/>
          <ac:grpSpMkLst>
            <pc:docMk/>
            <pc:sldMk cId="0" sldId="265"/>
            <ac:grpSpMk id="2764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09T23:34:22.490" v="2696" actId="1037"/>
          <ac:grpSpMkLst>
            <pc:docMk/>
            <pc:sldMk cId="0" sldId="265"/>
            <ac:grpSpMk id="2767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09T23:35:05.452" v="2742" actId="1038"/>
          <ac:grpSpMkLst>
            <pc:docMk/>
            <pc:sldMk cId="0" sldId="265"/>
            <ac:grpSpMk id="2770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09T23:34:22.490" v="2696" actId="1037"/>
          <ac:grpSpMkLst>
            <pc:docMk/>
            <pc:sldMk cId="0" sldId="265"/>
            <ac:grpSpMk id="2774" creationId="{00000000-0000-0000-0000-000000000000}"/>
          </ac:grpSpMkLst>
        </pc:grpChg>
        <pc:grpChg chg="del">
          <ac:chgData name="Carbone, Francesco (Student)" userId="d9b7effe-4bf4-4a9e-9e82-1891c4faca9c" providerId="ADAL" clId="{081071E6-2D49-4F54-A072-7504AE59E4CC}" dt="2024-10-08T19:16:55.024" v="2236" actId="478"/>
          <ac:grpSpMkLst>
            <pc:docMk/>
            <pc:sldMk cId="0" sldId="265"/>
            <ac:grpSpMk id="2792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09T23:35:05.452" v="2742" actId="1038"/>
          <ac:grpSpMkLst>
            <pc:docMk/>
            <pc:sldMk cId="0" sldId="265"/>
            <ac:grpSpMk id="2795" creationId="{00000000-0000-0000-0000-000000000000}"/>
          </ac:grpSpMkLst>
        </pc:grpChg>
      </pc:sldChg>
      <pc:sldChg chg="del">
        <pc:chgData name="Carbone, Francesco (Student)" userId="d9b7effe-4bf4-4a9e-9e82-1891c4faca9c" providerId="ADAL" clId="{081071E6-2D49-4F54-A072-7504AE59E4CC}" dt="2024-10-07T01:16:37.721" v="982" actId="47"/>
        <pc:sldMkLst>
          <pc:docMk/>
          <pc:sldMk cId="0" sldId="266"/>
        </pc:sldMkLst>
      </pc:sldChg>
      <pc:sldChg chg="addSp delSp modSp add del mod ord modNotes">
        <pc:chgData name="Carbone, Francesco (Student)" userId="d9b7effe-4bf4-4a9e-9e82-1891c4faca9c" providerId="ADAL" clId="{081071E6-2D49-4F54-A072-7504AE59E4CC}" dt="2024-10-10T00:13:46.751" v="3040" actId="47"/>
        <pc:sldMkLst>
          <pc:docMk/>
          <pc:sldMk cId="0" sldId="267"/>
        </pc:sldMkLst>
        <pc:spChg chg="add mod">
          <ac:chgData name="Carbone, Francesco (Student)" userId="d9b7effe-4bf4-4a9e-9e82-1891c4faca9c" providerId="ADAL" clId="{081071E6-2D49-4F54-A072-7504AE59E4CC}" dt="2024-10-08T19:09:27.350" v="2178"/>
          <ac:spMkLst>
            <pc:docMk/>
            <pc:sldMk cId="0" sldId="267"/>
            <ac:spMk id="3" creationId="{C2903402-383F-FC48-33F6-1322C193D51F}"/>
          </ac:spMkLst>
        </pc:spChg>
        <pc:spChg chg="del">
          <ac:chgData name="Carbone, Francesco (Student)" userId="d9b7effe-4bf4-4a9e-9e82-1891c4faca9c" providerId="ADAL" clId="{081071E6-2D49-4F54-A072-7504AE59E4CC}" dt="2024-10-07T00:50:55.115" v="441" actId="478"/>
          <ac:spMkLst>
            <pc:docMk/>
            <pc:sldMk cId="0" sldId="267"/>
            <ac:spMk id="2875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0:50:43.077" v="437" actId="20577"/>
          <ac:spMkLst>
            <pc:docMk/>
            <pc:sldMk cId="0" sldId="267"/>
            <ac:spMk id="2876" creationId="{00000000-0000-0000-0000-000000000000}"/>
          </ac:spMkLst>
        </pc:spChg>
        <pc:spChg chg="del mod">
          <ac:chgData name="Carbone, Francesco (Student)" userId="d9b7effe-4bf4-4a9e-9e82-1891c4faca9c" providerId="ADAL" clId="{081071E6-2D49-4F54-A072-7504AE59E4CC}" dt="2024-10-07T00:51:01.549" v="444" actId="478"/>
          <ac:spMkLst>
            <pc:docMk/>
            <pc:sldMk cId="0" sldId="267"/>
            <ac:spMk id="2877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0:50:44.711" v="438" actId="478"/>
          <ac:spMkLst>
            <pc:docMk/>
            <pc:sldMk cId="0" sldId="267"/>
            <ac:spMk id="2878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0:51:03.602" v="445" actId="478"/>
          <ac:spMkLst>
            <pc:docMk/>
            <pc:sldMk cId="0" sldId="267"/>
            <ac:spMk id="2879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0:51:05.313" v="446" actId="478"/>
          <ac:spMkLst>
            <pc:docMk/>
            <pc:sldMk cId="0" sldId="267"/>
            <ac:spMk id="2880" creationId="{00000000-0000-0000-0000-000000000000}"/>
          </ac:spMkLst>
        </pc:spChg>
        <pc:spChg chg="del mod">
          <ac:chgData name="Carbone, Francesco (Student)" userId="d9b7effe-4bf4-4a9e-9e82-1891c4faca9c" providerId="ADAL" clId="{081071E6-2D49-4F54-A072-7504AE59E4CC}" dt="2024-10-07T00:50:55.115" v="441" actId="478"/>
          <ac:spMkLst>
            <pc:docMk/>
            <pc:sldMk cId="0" sldId="267"/>
            <ac:spMk id="2881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0:50:55.115" v="441" actId="478"/>
          <ac:spMkLst>
            <pc:docMk/>
            <pc:sldMk cId="0" sldId="267"/>
            <ac:spMk id="2882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0:51:07.702" v="448" actId="478"/>
          <ac:spMkLst>
            <pc:docMk/>
            <pc:sldMk cId="0" sldId="267"/>
            <ac:spMk id="2976" creationId="{00000000-0000-0000-0000-000000000000}"/>
          </ac:spMkLst>
        </pc:spChg>
        <pc:spChg chg="del">
          <ac:chgData name="Carbone, Francesco (Student)" userId="d9b7effe-4bf4-4a9e-9e82-1891c4faca9c" providerId="ADAL" clId="{081071E6-2D49-4F54-A072-7504AE59E4CC}" dt="2024-10-07T00:51:08.708" v="449" actId="478"/>
          <ac:spMkLst>
            <pc:docMk/>
            <pc:sldMk cId="0" sldId="267"/>
            <ac:spMk id="2977" creationId="{00000000-0000-0000-0000-000000000000}"/>
          </ac:spMkLst>
        </pc:spChg>
        <pc:grpChg chg="del">
          <ac:chgData name="Carbone, Francesco (Student)" userId="d9b7effe-4bf4-4a9e-9e82-1891c4faca9c" providerId="ADAL" clId="{081071E6-2D49-4F54-A072-7504AE59E4CC}" dt="2024-10-07T00:50:55.115" v="441" actId="478"/>
          <ac:grpSpMkLst>
            <pc:docMk/>
            <pc:sldMk cId="0" sldId="267"/>
            <ac:grpSpMk id="2872" creationId="{00000000-0000-0000-0000-000000000000}"/>
          </ac:grpSpMkLst>
        </pc:grpChg>
        <pc:grpChg chg="del">
          <ac:chgData name="Carbone, Francesco (Student)" userId="d9b7effe-4bf4-4a9e-9e82-1891c4faca9c" providerId="ADAL" clId="{081071E6-2D49-4F54-A072-7504AE59E4CC}" dt="2024-10-07T00:51:06.309" v="447" actId="478"/>
          <ac:grpSpMkLst>
            <pc:docMk/>
            <pc:sldMk cId="0" sldId="267"/>
            <ac:grpSpMk id="2883" creationId="{00000000-0000-0000-0000-000000000000}"/>
          </ac:grpSpMkLst>
        </pc:grpChg>
        <pc:picChg chg="add mod">
          <ac:chgData name="Carbone, Francesco (Student)" userId="d9b7effe-4bf4-4a9e-9e82-1891c4faca9c" providerId="ADAL" clId="{081071E6-2D49-4F54-A072-7504AE59E4CC}" dt="2024-10-07T00:51:24.758" v="455" actId="1076"/>
          <ac:picMkLst>
            <pc:docMk/>
            <pc:sldMk cId="0" sldId="267"/>
            <ac:picMk id="2" creationId="{987B49E0-B3A1-B95C-C833-E44AB626C514}"/>
          </ac:picMkLst>
        </pc:picChg>
      </pc:sldChg>
      <pc:sldChg chg="del">
        <pc:chgData name="Carbone, Francesco (Student)" userId="d9b7effe-4bf4-4a9e-9e82-1891c4faca9c" providerId="ADAL" clId="{081071E6-2D49-4F54-A072-7504AE59E4CC}" dt="2024-10-07T01:17:45.880" v="1039" actId="47"/>
        <pc:sldMkLst>
          <pc:docMk/>
          <pc:sldMk cId="0" sldId="268"/>
        </pc:sldMkLst>
      </pc:sldChg>
      <pc:sldChg chg="del">
        <pc:chgData name="Carbone, Francesco (Student)" userId="d9b7effe-4bf4-4a9e-9e82-1891c4faca9c" providerId="ADAL" clId="{081071E6-2D49-4F54-A072-7504AE59E4CC}" dt="2024-10-07T01:17:43.513" v="1038" actId="47"/>
        <pc:sldMkLst>
          <pc:docMk/>
          <pc:sldMk cId="0" sldId="269"/>
        </pc:sldMkLst>
      </pc:sldChg>
      <pc:sldChg chg="del">
        <pc:chgData name="Carbone, Francesco (Student)" userId="d9b7effe-4bf4-4a9e-9e82-1891c4faca9c" providerId="ADAL" clId="{081071E6-2D49-4F54-A072-7504AE59E4CC}" dt="2024-10-07T01:17:41.361" v="1037" actId="47"/>
        <pc:sldMkLst>
          <pc:docMk/>
          <pc:sldMk cId="0" sldId="270"/>
        </pc:sldMkLst>
      </pc:sldChg>
      <pc:sldChg chg="del">
        <pc:chgData name="Carbone, Francesco (Student)" userId="d9b7effe-4bf4-4a9e-9e82-1891c4faca9c" providerId="ADAL" clId="{081071E6-2D49-4F54-A072-7504AE59E4CC}" dt="2024-10-07T01:17:40.564" v="1036" actId="47"/>
        <pc:sldMkLst>
          <pc:docMk/>
          <pc:sldMk cId="0" sldId="271"/>
        </pc:sldMkLst>
      </pc:sldChg>
      <pc:sldChg chg="del">
        <pc:chgData name="Carbone, Francesco (Student)" userId="d9b7effe-4bf4-4a9e-9e82-1891c4faca9c" providerId="ADAL" clId="{081071E6-2D49-4F54-A072-7504AE59E4CC}" dt="2024-10-07T01:17:39.923" v="1035" actId="47"/>
        <pc:sldMkLst>
          <pc:docMk/>
          <pc:sldMk cId="0" sldId="272"/>
        </pc:sldMkLst>
      </pc:sldChg>
      <pc:sldChg chg="del">
        <pc:chgData name="Carbone, Francesco (Student)" userId="d9b7effe-4bf4-4a9e-9e82-1891c4faca9c" providerId="ADAL" clId="{081071E6-2D49-4F54-A072-7504AE59E4CC}" dt="2024-10-07T01:17:39.217" v="1034" actId="47"/>
        <pc:sldMkLst>
          <pc:docMk/>
          <pc:sldMk cId="0" sldId="273"/>
        </pc:sldMkLst>
      </pc:sldChg>
      <pc:sldChg chg="del">
        <pc:chgData name="Carbone, Francesco (Student)" userId="d9b7effe-4bf4-4a9e-9e82-1891c4faca9c" providerId="ADAL" clId="{081071E6-2D49-4F54-A072-7504AE59E4CC}" dt="2024-10-07T01:17:38.396" v="1033" actId="47"/>
        <pc:sldMkLst>
          <pc:docMk/>
          <pc:sldMk cId="0" sldId="274"/>
        </pc:sldMkLst>
      </pc:sldChg>
      <pc:sldChg chg="del">
        <pc:chgData name="Carbone, Francesco (Student)" userId="d9b7effe-4bf4-4a9e-9e82-1891c4faca9c" providerId="ADAL" clId="{081071E6-2D49-4F54-A072-7504AE59E4CC}" dt="2024-10-07T01:17:37.473" v="1032" actId="47"/>
        <pc:sldMkLst>
          <pc:docMk/>
          <pc:sldMk cId="0" sldId="275"/>
        </pc:sldMkLst>
      </pc:sldChg>
      <pc:sldChg chg="del">
        <pc:chgData name="Carbone, Francesco (Student)" userId="d9b7effe-4bf4-4a9e-9e82-1891c4faca9c" providerId="ADAL" clId="{081071E6-2D49-4F54-A072-7504AE59E4CC}" dt="2024-10-07T01:17:36.490" v="1031" actId="47"/>
        <pc:sldMkLst>
          <pc:docMk/>
          <pc:sldMk cId="0" sldId="276"/>
        </pc:sldMkLst>
      </pc:sldChg>
      <pc:sldChg chg="del">
        <pc:chgData name="Carbone, Francesco (Student)" userId="d9b7effe-4bf4-4a9e-9e82-1891c4faca9c" providerId="ADAL" clId="{081071E6-2D49-4F54-A072-7504AE59E4CC}" dt="2024-10-07T01:17:35.508" v="1030" actId="47"/>
        <pc:sldMkLst>
          <pc:docMk/>
          <pc:sldMk cId="0" sldId="277"/>
        </pc:sldMkLst>
      </pc:sldChg>
      <pc:sldChg chg="add del">
        <pc:chgData name="Carbone, Francesco (Student)" userId="d9b7effe-4bf4-4a9e-9e82-1891c4faca9c" providerId="ADAL" clId="{081071E6-2D49-4F54-A072-7504AE59E4CC}" dt="2024-10-07T01:17:34.373" v="1029" actId="47"/>
        <pc:sldMkLst>
          <pc:docMk/>
          <pc:sldMk cId="0" sldId="278"/>
        </pc:sldMkLst>
      </pc:sldChg>
      <pc:sldChg chg="add del">
        <pc:chgData name="Carbone, Francesco (Student)" userId="d9b7effe-4bf4-4a9e-9e82-1891c4faca9c" providerId="ADAL" clId="{081071E6-2D49-4F54-A072-7504AE59E4CC}" dt="2024-10-07T01:17:33.305" v="1028" actId="47"/>
        <pc:sldMkLst>
          <pc:docMk/>
          <pc:sldMk cId="0" sldId="279"/>
        </pc:sldMkLst>
      </pc:sldChg>
      <pc:sldChg chg="add del">
        <pc:chgData name="Carbone, Francesco (Student)" userId="d9b7effe-4bf4-4a9e-9e82-1891c4faca9c" providerId="ADAL" clId="{081071E6-2D49-4F54-A072-7504AE59E4CC}" dt="2024-10-07T01:17:31.434" v="1027" actId="47"/>
        <pc:sldMkLst>
          <pc:docMk/>
          <pc:sldMk cId="0" sldId="280"/>
        </pc:sldMkLst>
      </pc:sldChg>
      <pc:sldChg chg="add del">
        <pc:chgData name="Carbone, Francesco (Student)" userId="d9b7effe-4bf4-4a9e-9e82-1891c4faca9c" providerId="ADAL" clId="{081071E6-2D49-4F54-A072-7504AE59E4CC}" dt="2024-10-07T01:17:30.278" v="1026" actId="47"/>
        <pc:sldMkLst>
          <pc:docMk/>
          <pc:sldMk cId="0" sldId="281"/>
        </pc:sldMkLst>
      </pc:sldChg>
      <pc:sldChg chg="add del">
        <pc:chgData name="Carbone, Francesco (Student)" userId="d9b7effe-4bf4-4a9e-9e82-1891c4faca9c" providerId="ADAL" clId="{081071E6-2D49-4F54-A072-7504AE59E4CC}" dt="2024-10-07T01:17:28.766" v="1025" actId="47"/>
        <pc:sldMkLst>
          <pc:docMk/>
          <pc:sldMk cId="0" sldId="282"/>
        </pc:sldMkLst>
      </pc:sldChg>
      <pc:sldChg chg="add del">
        <pc:chgData name="Carbone, Francesco (Student)" userId="d9b7effe-4bf4-4a9e-9e82-1891c4faca9c" providerId="ADAL" clId="{081071E6-2D49-4F54-A072-7504AE59E4CC}" dt="2024-10-07T01:17:27.425" v="1024" actId="47"/>
        <pc:sldMkLst>
          <pc:docMk/>
          <pc:sldMk cId="0" sldId="283"/>
        </pc:sldMkLst>
      </pc:sldChg>
      <pc:sldChg chg="del">
        <pc:chgData name="Carbone, Francesco (Student)" userId="d9b7effe-4bf4-4a9e-9e82-1891c4faca9c" providerId="ADAL" clId="{081071E6-2D49-4F54-A072-7504AE59E4CC}" dt="2024-10-07T01:17:25.396" v="1023" actId="47"/>
        <pc:sldMkLst>
          <pc:docMk/>
          <pc:sldMk cId="0" sldId="284"/>
        </pc:sldMkLst>
      </pc:sldChg>
      <pc:sldChg chg="del">
        <pc:chgData name="Carbone, Francesco (Student)" userId="d9b7effe-4bf4-4a9e-9e82-1891c4faca9c" providerId="ADAL" clId="{081071E6-2D49-4F54-A072-7504AE59E4CC}" dt="2024-10-07T01:17:04.972" v="1008" actId="47"/>
        <pc:sldMkLst>
          <pc:docMk/>
          <pc:sldMk cId="0" sldId="285"/>
        </pc:sldMkLst>
      </pc:sldChg>
      <pc:sldChg chg="del">
        <pc:chgData name="Carbone, Francesco (Student)" userId="d9b7effe-4bf4-4a9e-9e82-1891c4faca9c" providerId="ADAL" clId="{081071E6-2D49-4F54-A072-7504AE59E4CC}" dt="2024-10-07T01:17:03.530" v="1007" actId="47"/>
        <pc:sldMkLst>
          <pc:docMk/>
          <pc:sldMk cId="0" sldId="286"/>
        </pc:sldMkLst>
      </pc:sldChg>
      <pc:sldChg chg="del">
        <pc:chgData name="Carbone, Francesco (Student)" userId="d9b7effe-4bf4-4a9e-9e82-1891c4faca9c" providerId="ADAL" clId="{081071E6-2D49-4F54-A072-7504AE59E4CC}" dt="2024-10-07T01:17:02.438" v="1006" actId="47"/>
        <pc:sldMkLst>
          <pc:docMk/>
          <pc:sldMk cId="0" sldId="287"/>
        </pc:sldMkLst>
      </pc:sldChg>
      <pc:sldChg chg="del">
        <pc:chgData name="Carbone, Francesco (Student)" userId="d9b7effe-4bf4-4a9e-9e82-1891c4faca9c" providerId="ADAL" clId="{081071E6-2D49-4F54-A072-7504AE59E4CC}" dt="2024-10-07T01:17:00.463" v="1005" actId="47"/>
        <pc:sldMkLst>
          <pc:docMk/>
          <pc:sldMk cId="0" sldId="288"/>
        </pc:sldMkLst>
      </pc:sldChg>
      <pc:sldChg chg="del">
        <pc:chgData name="Carbone, Francesco (Student)" userId="d9b7effe-4bf4-4a9e-9e82-1891c4faca9c" providerId="ADAL" clId="{081071E6-2D49-4F54-A072-7504AE59E4CC}" dt="2024-10-07T01:16:58.531" v="1004" actId="47"/>
        <pc:sldMkLst>
          <pc:docMk/>
          <pc:sldMk cId="0" sldId="289"/>
        </pc:sldMkLst>
      </pc:sldChg>
      <pc:sldChg chg="del">
        <pc:chgData name="Carbone, Francesco (Student)" userId="d9b7effe-4bf4-4a9e-9e82-1891c4faca9c" providerId="ADAL" clId="{081071E6-2D49-4F54-A072-7504AE59E4CC}" dt="2024-10-07T01:16:55.494" v="1003" actId="47"/>
        <pc:sldMkLst>
          <pc:docMk/>
          <pc:sldMk cId="0" sldId="290"/>
        </pc:sldMkLst>
      </pc:sldChg>
      <pc:sldChg chg="add del">
        <pc:chgData name="Carbone, Francesco (Student)" userId="d9b7effe-4bf4-4a9e-9e82-1891c4faca9c" providerId="ADAL" clId="{081071E6-2D49-4F54-A072-7504AE59E4CC}" dt="2024-10-08T19:21:36.210" v="2534" actId="47"/>
        <pc:sldMkLst>
          <pc:docMk/>
          <pc:sldMk cId="0" sldId="291"/>
        </pc:sldMkLst>
      </pc:sldChg>
      <pc:sldChg chg="del">
        <pc:chgData name="Carbone, Francesco (Student)" userId="d9b7effe-4bf4-4a9e-9e82-1891c4faca9c" providerId="ADAL" clId="{081071E6-2D49-4F54-A072-7504AE59E4CC}" dt="2024-10-07T01:16:51.534" v="1002" actId="47"/>
        <pc:sldMkLst>
          <pc:docMk/>
          <pc:sldMk cId="0" sldId="292"/>
        </pc:sldMkLst>
      </pc:sldChg>
      <pc:sldChg chg="del">
        <pc:chgData name="Carbone, Francesco (Student)" userId="d9b7effe-4bf4-4a9e-9e82-1891c4faca9c" providerId="ADAL" clId="{081071E6-2D49-4F54-A072-7504AE59E4CC}" dt="2024-10-07T01:16:50.317" v="1001" actId="47"/>
        <pc:sldMkLst>
          <pc:docMk/>
          <pc:sldMk cId="0" sldId="293"/>
        </pc:sldMkLst>
      </pc:sldChg>
      <pc:sldChg chg="del">
        <pc:chgData name="Carbone, Francesco (Student)" userId="d9b7effe-4bf4-4a9e-9e82-1891c4faca9c" providerId="ADAL" clId="{081071E6-2D49-4F54-A072-7504AE59E4CC}" dt="2024-10-07T01:16:50.129" v="1000" actId="47"/>
        <pc:sldMkLst>
          <pc:docMk/>
          <pc:sldMk cId="0" sldId="294"/>
        </pc:sldMkLst>
      </pc:sldChg>
      <pc:sldChg chg="del">
        <pc:chgData name="Carbone, Francesco (Student)" userId="d9b7effe-4bf4-4a9e-9e82-1891c4faca9c" providerId="ADAL" clId="{081071E6-2D49-4F54-A072-7504AE59E4CC}" dt="2024-10-07T01:16:49.855" v="999" actId="47"/>
        <pc:sldMkLst>
          <pc:docMk/>
          <pc:sldMk cId="0" sldId="295"/>
        </pc:sldMkLst>
      </pc:sldChg>
      <pc:sldChg chg="del">
        <pc:chgData name="Carbone, Francesco (Student)" userId="d9b7effe-4bf4-4a9e-9e82-1891c4faca9c" providerId="ADAL" clId="{081071E6-2D49-4F54-A072-7504AE59E4CC}" dt="2024-10-07T01:16:49.650" v="998" actId="47"/>
        <pc:sldMkLst>
          <pc:docMk/>
          <pc:sldMk cId="0" sldId="296"/>
        </pc:sldMkLst>
      </pc:sldChg>
      <pc:sldChg chg="del">
        <pc:chgData name="Carbone, Francesco (Student)" userId="d9b7effe-4bf4-4a9e-9e82-1891c4faca9c" providerId="ADAL" clId="{081071E6-2D49-4F54-A072-7504AE59E4CC}" dt="2024-10-07T01:16:49.399" v="997" actId="47"/>
        <pc:sldMkLst>
          <pc:docMk/>
          <pc:sldMk cId="0" sldId="297"/>
        </pc:sldMkLst>
      </pc:sldChg>
      <pc:sldChg chg="del">
        <pc:chgData name="Carbone, Francesco (Student)" userId="d9b7effe-4bf4-4a9e-9e82-1891c4faca9c" providerId="ADAL" clId="{081071E6-2D49-4F54-A072-7504AE59E4CC}" dt="2024-10-07T01:16:49.222" v="996" actId="47"/>
        <pc:sldMkLst>
          <pc:docMk/>
          <pc:sldMk cId="0" sldId="298"/>
        </pc:sldMkLst>
      </pc:sldChg>
      <pc:sldChg chg="del">
        <pc:chgData name="Carbone, Francesco (Student)" userId="d9b7effe-4bf4-4a9e-9e82-1891c4faca9c" providerId="ADAL" clId="{081071E6-2D49-4F54-A072-7504AE59E4CC}" dt="2024-10-07T01:16:49.105" v="995" actId="47"/>
        <pc:sldMkLst>
          <pc:docMk/>
          <pc:sldMk cId="0" sldId="299"/>
        </pc:sldMkLst>
      </pc:sldChg>
      <pc:sldChg chg="del">
        <pc:chgData name="Carbone, Francesco (Student)" userId="d9b7effe-4bf4-4a9e-9e82-1891c4faca9c" providerId="ADAL" clId="{081071E6-2D49-4F54-A072-7504AE59E4CC}" dt="2024-10-07T01:16:48.843" v="994" actId="47"/>
        <pc:sldMkLst>
          <pc:docMk/>
          <pc:sldMk cId="0" sldId="300"/>
        </pc:sldMkLst>
      </pc:sldChg>
      <pc:sldChg chg="del">
        <pc:chgData name="Carbone, Francesco (Student)" userId="d9b7effe-4bf4-4a9e-9e82-1891c4faca9c" providerId="ADAL" clId="{081071E6-2D49-4F54-A072-7504AE59E4CC}" dt="2024-10-07T01:16:48.502" v="993" actId="47"/>
        <pc:sldMkLst>
          <pc:docMk/>
          <pc:sldMk cId="0" sldId="301"/>
        </pc:sldMkLst>
      </pc:sldChg>
      <pc:sldChg chg="del">
        <pc:chgData name="Carbone, Francesco (Student)" userId="d9b7effe-4bf4-4a9e-9e82-1891c4faca9c" providerId="ADAL" clId="{081071E6-2D49-4F54-A072-7504AE59E4CC}" dt="2024-10-07T01:16:48.344" v="992" actId="47"/>
        <pc:sldMkLst>
          <pc:docMk/>
          <pc:sldMk cId="0" sldId="302"/>
        </pc:sldMkLst>
      </pc:sldChg>
      <pc:sldChg chg="del">
        <pc:chgData name="Carbone, Francesco (Student)" userId="d9b7effe-4bf4-4a9e-9e82-1891c4faca9c" providerId="ADAL" clId="{081071E6-2D49-4F54-A072-7504AE59E4CC}" dt="2024-10-07T01:16:48.126" v="991" actId="47"/>
        <pc:sldMkLst>
          <pc:docMk/>
          <pc:sldMk cId="0" sldId="303"/>
        </pc:sldMkLst>
      </pc:sldChg>
      <pc:sldChg chg="del">
        <pc:chgData name="Carbone, Francesco (Student)" userId="d9b7effe-4bf4-4a9e-9e82-1891c4faca9c" providerId="ADAL" clId="{081071E6-2D49-4F54-A072-7504AE59E4CC}" dt="2024-10-07T01:16:47.962" v="990" actId="47"/>
        <pc:sldMkLst>
          <pc:docMk/>
          <pc:sldMk cId="0" sldId="304"/>
        </pc:sldMkLst>
      </pc:sldChg>
      <pc:sldChg chg="del">
        <pc:chgData name="Carbone, Francesco (Student)" userId="d9b7effe-4bf4-4a9e-9e82-1891c4faca9c" providerId="ADAL" clId="{081071E6-2D49-4F54-A072-7504AE59E4CC}" dt="2024-10-07T01:16:47.785" v="989" actId="47"/>
        <pc:sldMkLst>
          <pc:docMk/>
          <pc:sldMk cId="0" sldId="305"/>
        </pc:sldMkLst>
      </pc:sldChg>
      <pc:sldChg chg="del">
        <pc:chgData name="Carbone, Francesco (Student)" userId="d9b7effe-4bf4-4a9e-9e82-1891c4faca9c" providerId="ADAL" clId="{081071E6-2D49-4F54-A072-7504AE59E4CC}" dt="2024-10-07T01:16:47.621" v="988" actId="47"/>
        <pc:sldMkLst>
          <pc:docMk/>
          <pc:sldMk cId="0" sldId="306"/>
        </pc:sldMkLst>
      </pc:sldChg>
      <pc:sldChg chg="del">
        <pc:chgData name="Carbone, Francesco (Student)" userId="d9b7effe-4bf4-4a9e-9e82-1891c4faca9c" providerId="ADAL" clId="{081071E6-2D49-4F54-A072-7504AE59E4CC}" dt="2024-10-07T01:16:47.464" v="987" actId="47"/>
        <pc:sldMkLst>
          <pc:docMk/>
          <pc:sldMk cId="0" sldId="307"/>
        </pc:sldMkLst>
      </pc:sldChg>
      <pc:sldChg chg="del">
        <pc:chgData name="Carbone, Francesco (Student)" userId="d9b7effe-4bf4-4a9e-9e82-1891c4faca9c" providerId="ADAL" clId="{081071E6-2D49-4F54-A072-7504AE59E4CC}" dt="2024-10-07T01:16:47.276" v="986" actId="47"/>
        <pc:sldMkLst>
          <pc:docMk/>
          <pc:sldMk cId="0" sldId="308"/>
        </pc:sldMkLst>
      </pc:sldChg>
      <pc:sldChg chg="del">
        <pc:chgData name="Carbone, Francesco (Student)" userId="d9b7effe-4bf4-4a9e-9e82-1891c4faca9c" providerId="ADAL" clId="{081071E6-2D49-4F54-A072-7504AE59E4CC}" dt="2024-10-07T01:16:47.063" v="985" actId="47"/>
        <pc:sldMkLst>
          <pc:docMk/>
          <pc:sldMk cId="0" sldId="309"/>
        </pc:sldMkLst>
      </pc:sldChg>
      <pc:sldChg chg="del">
        <pc:chgData name="Carbone, Francesco (Student)" userId="d9b7effe-4bf4-4a9e-9e82-1891c4faca9c" providerId="ADAL" clId="{081071E6-2D49-4F54-A072-7504AE59E4CC}" dt="2024-10-07T01:16:46.606" v="984" actId="47"/>
        <pc:sldMkLst>
          <pc:docMk/>
          <pc:sldMk cId="0" sldId="310"/>
        </pc:sldMkLst>
      </pc:sldChg>
      <pc:sldChg chg="del">
        <pc:chgData name="Carbone, Francesco (Student)" userId="d9b7effe-4bf4-4a9e-9e82-1891c4faca9c" providerId="ADAL" clId="{081071E6-2D49-4F54-A072-7504AE59E4CC}" dt="2024-10-07T01:16:46.025" v="983" actId="47"/>
        <pc:sldMkLst>
          <pc:docMk/>
          <pc:sldMk cId="0" sldId="311"/>
        </pc:sldMkLst>
      </pc:sldChg>
      <pc:sldChg chg="addSp modSp add mod ord setBg">
        <pc:chgData name="Carbone, Francesco (Student)" userId="d9b7effe-4bf4-4a9e-9e82-1891c4faca9c" providerId="ADAL" clId="{081071E6-2D49-4F54-A072-7504AE59E4CC}" dt="2024-10-10T00:28:21.129" v="3151" actId="1076"/>
        <pc:sldMkLst>
          <pc:docMk/>
          <pc:sldMk cId="1947049057" sldId="312"/>
        </pc:sldMkLst>
        <pc:spChg chg="add mod">
          <ac:chgData name="Carbone, Francesco (Student)" userId="d9b7effe-4bf4-4a9e-9e82-1891c4faca9c" providerId="ADAL" clId="{081071E6-2D49-4F54-A072-7504AE59E4CC}" dt="2024-10-09T23:48:52.773" v="2788" actId="20577"/>
          <ac:spMkLst>
            <pc:docMk/>
            <pc:sldMk cId="1947049057" sldId="312"/>
            <ac:spMk id="2" creationId="{C82088E8-DBDE-7C29-FB73-8328BAB7297A}"/>
          </ac:spMkLst>
        </pc:spChg>
        <pc:spChg chg="mod">
          <ac:chgData name="Carbone, Francesco (Student)" userId="d9b7effe-4bf4-4a9e-9e82-1891c4faca9c" providerId="ADAL" clId="{081071E6-2D49-4F54-A072-7504AE59E4CC}" dt="2024-10-07T00:45:34.474" v="300" actId="1035"/>
          <ac:spMkLst>
            <pc:docMk/>
            <pc:sldMk cId="1947049057" sldId="312"/>
            <ac:spMk id="269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28:21.129" v="3151" actId="1076"/>
          <ac:spMkLst>
            <pc:docMk/>
            <pc:sldMk cId="1947049057" sldId="312"/>
            <ac:spMk id="2699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0:45:34.474" v="300" actId="1035"/>
          <ac:spMkLst>
            <pc:docMk/>
            <pc:sldMk cId="1947049057" sldId="312"/>
            <ac:spMk id="270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0:46:32.032" v="334" actId="1035"/>
          <ac:spMkLst>
            <pc:docMk/>
            <pc:sldMk cId="1947049057" sldId="312"/>
            <ac:spMk id="270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0:46:32.032" v="334" actId="1035"/>
          <ac:spMkLst>
            <pc:docMk/>
            <pc:sldMk cId="1947049057" sldId="312"/>
            <ac:spMk id="2703" creationId="{00000000-0000-0000-0000-000000000000}"/>
          </ac:spMkLst>
        </pc:spChg>
        <pc:grpChg chg="mod">
          <ac:chgData name="Carbone, Francesco (Student)" userId="d9b7effe-4bf4-4a9e-9e82-1891c4faca9c" providerId="ADAL" clId="{081071E6-2D49-4F54-A072-7504AE59E4CC}" dt="2024-10-07T00:45:34.474" v="300" actId="1035"/>
          <ac:grpSpMkLst>
            <pc:docMk/>
            <pc:sldMk cId="1947049057" sldId="312"/>
            <ac:grpSpMk id="2695" creationId="{00000000-0000-0000-0000-000000000000}"/>
          </ac:grpSpMkLst>
        </pc:grpChg>
        <pc:cxnChg chg="mod">
          <ac:chgData name="Carbone, Francesco (Student)" userId="d9b7effe-4bf4-4a9e-9e82-1891c4faca9c" providerId="ADAL" clId="{081071E6-2D49-4F54-A072-7504AE59E4CC}" dt="2024-10-07T00:46:32.032" v="334" actId="1035"/>
          <ac:cxnSpMkLst>
            <pc:docMk/>
            <pc:sldMk cId="1947049057" sldId="312"/>
            <ac:cxnSpMk id="2701" creationId="{00000000-0000-0000-0000-000000000000}"/>
          </ac:cxnSpMkLst>
        </pc:cxnChg>
        <pc:cxnChg chg="mod">
          <ac:chgData name="Carbone, Francesco (Student)" userId="d9b7effe-4bf4-4a9e-9e82-1891c4faca9c" providerId="ADAL" clId="{081071E6-2D49-4F54-A072-7504AE59E4CC}" dt="2024-10-07T00:46:32.032" v="334" actId="1035"/>
          <ac:cxnSpMkLst>
            <pc:docMk/>
            <pc:sldMk cId="1947049057" sldId="312"/>
            <ac:cxnSpMk id="2704" creationId="{00000000-0000-0000-0000-000000000000}"/>
          </ac:cxnSpMkLst>
        </pc:cxnChg>
      </pc:sldChg>
      <pc:sldChg chg="addSp modSp add mod setBg">
        <pc:chgData name="Carbone, Francesco (Student)" userId="d9b7effe-4bf4-4a9e-9e82-1891c4faca9c" providerId="ADAL" clId="{081071E6-2D49-4F54-A072-7504AE59E4CC}" dt="2024-10-10T00:27:37.380" v="3144" actId="115"/>
        <pc:sldMkLst>
          <pc:docMk/>
          <pc:sldMk cId="1542605745" sldId="313"/>
        </pc:sldMkLst>
        <pc:spChg chg="add mod">
          <ac:chgData name="Carbone, Francesco (Student)" userId="d9b7effe-4bf4-4a9e-9e82-1891c4faca9c" providerId="ADAL" clId="{081071E6-2D49-4F54-A072-7504AE59E4CC}" dt="2024-10-10T00:25:49.274" v="3070" actId="1036"/>
          <ac:spMkLst>
            <pc:docMk/>
            <pc:sldMk cId="1542605745" sldId="313"/>
            <ac:spMk id="3" creationId="{2E2B3247-9ED5-E099-AC9A-DF1A62BEF20E}"/>
          </ac:spMkLst>
        </pc:spChg>
        <pc:spChg chg="add mod">
          <ac:chgData name="Carbone, Francesco (Student)" userId="d9b7effe-4bf4-4a9e-9e82-1891c4faca9c" providerId="ADAL" clId="{081071E6-2D49-4F54-A072-7504AE59E4CC}" dt="2024-10-10T00:25:49.274" v="3070" actId="1036"/>
          <ac:spMkLst>
            <pc:docMk/>
            <pc:sldMk cId="1542605745" sldId="313"/>
            <ac:spMk id="4" creationId="{5EA730CD-22A4-1B84-5FF6-23E19C36F9DE}"/>
          </ac:spMkLst>
        </pc:spChg>
        <pc:spChg chg="add mod">
          <ac:chgData name="Carbone, Francesco (Student)" userId="d9b7effe-4bf4-4a9e-9e82-1891c4faca9c" providerId="ADAL" clId="{081071E6-2D49-4F54-A072-7504AE59E4CC}" dt="2024-10-08T19:09:33.635" v="2181" actId="20577"/>
          <ac:spMkLst>
            <pc:docMk/>
            <pc:sldMk cId="1542605745" sldId="313"/>
            <ac:spMk id="6" creationId="{74756CB2-8E63-228E-1BDB-C1601CB5268A}"/>
          </ac:spMkLst>
        </pc:spChg>
        <pc:spChg chg="mod">
          <ac:chgData name="Carbone, Francesco (Student)" userId="d9b7effe-4bf4-4a9e-9e82-1891c4faca9c" providerId="ADAL" clId="{081071E6-2D49-4F54-A072-7504AE59E4CC}" dt="2024-10-10T00:27:37.380" v="3144" actId="115"/>
          <ac:spMkLst>
            <pc:docMk/>
            <pc:sldMk cId="1542605745" sldId="313"/>
            <ac:spMk id="2710" creationId="{00000000-0000-0000-0000-000000000000}"/>
          </ac:spMkLst>
        </pc:spChg>
        <pc:cxnChg chg="add mod">
          <ac:chgData name="Carbone, Francesco (Student)" userId="d9b7effe-4bf4-4a9e-9e82-1891c4faca9c" providerId="ADAL" clId="{081071E6-2D49-4F54-A072-7504AE59E4CC}" dt="2024-10-10T00:25:49.274" v="3070" actId="1036"/>
          <ac:cxnSpMkLst>
            <pc:docMk/>
            <pc:sldMk cId="1542605745" sldId="313"/>
            <ac:cxnSpMk id="2" creationId="{CA336110-1619-2BA8-AAD1-37075F3DC77C}"/>
          </ac:cxnSpMkLst>
        </pc:cxnChg>
        <pc:cxnChg chg="add mod">
          <ac:chgData name="Carbone, Francesco (Student)" userId="d9b7effe-4bf4-4a9e-9e82-1891c4faca9c" providerId="ADAL" clId="{081071E6-2D49-4F54-A072-7504AE59E4CC}" dt="2024-10-10T00:25:49.274" v="3070" actId="1036"/>
          <ac:cxnSpMkLst>
            <pc:docMk/>
            <pc:sldMk cId="1542605745" sldId="313"/>
            <ac:cxnSpMk id="5" creationId="{213D5A45-6E9F-271C-B020-B74B798FB3D9}"/>
          </ac:cxnSpMkLst>
        </pc:cxnChg>
      </pc:sldChg>
      <pc:sldChg chg="addSp delSp modSp add mod ord setBg">
        <pc:chgData name="Carbone, Francesco (Student)" userId="d9b7effe-4bf4-4a9e-9e82-1891c4faca9c" providerId="ADAL" clId="{081071E6-2D49-4F54-A072-7504AE59E4CC}" dt="2024-10-08T19:09:38.266" v="2182"/>
        <pc:sldMkLst>
          <pc:docMk/>
          <pc:sldMk cId="3185304362" sldId="314"/>
        </pc:sldMkLst>
        <pc:spChg chg="add mod">
          <ac:chgData name="Carbone, Francesco (Student)" userId="d9b7effe-4bf4-4a9e-9e82-1891c4faca9c" providerId="ADAL" clId="{081071E6-2D49-4F54-A072-7504AE59E4CC}" dt="2024-10-08T19:09:38.266" v="2182"/>
          <ac:spMkLst>
            <pc:docMk/>
            <pc:sldMk cId="3185304362" sldId="314"/>
            <ac:spMk id="2" creationId="{520E4B75-7001-5815-8E3B-444272F1B244}"/>
          </ac:spMkLst>
        </pc:spChg>
        <pc:spChg chg="mod">
          <ac:chgData name="Carbone, Francesco (Student)" userId="d9b7effe-4bf4-4a9e-9e82-1891c4faca9c" providerId="ADAL" clId="{081071E6-2D49-4F54-A072-7504AE59E4CC}" dt="2024-10-07T00:53:19.306" v="509" actId="20577"/>
          <ac:spMkLst>
            <pc:docMk/>
            <pc:sldMk cId="3185304362" sldId="314"/>
            <ac:spMk id="2876" creationId="{00000000-0000-0000-0000-000000000000}"/>
          </ac:spMkLst>
        </pc:spChg>
        <pc:picChg chg="del">
          <ac:chgData name="Carbone, Francesco (Student)" userId="d9b7effe-4bf4-4a9e-9e82-1891c4faca9c" providerId="ADAL" clId="{081071E6-2D49-4F54-A072-7504AE59E4CC}" dt="2024-10-07T00:52:29.634" v="466" actId="478"/>
          <ac:picMkLst>
            <pc:docMk/>
            <pc:sldMk cId="3185304362" sldId="314"/>
            <ac:picMk id="2" creationId="{987B49E0-B3A1-B95C-C833-E44AB626C514}"/>
          </ac:picMkLst>
        </pc:picChg>
        <pc:picChg chg="add mod">
          <ac:chgData name="Carbone, Francesco (Student)" userId="d9b7effe-4bf4-4a9e-9e82-1891c4faca9c" providerId="ADAL" clId="{081071E6-2D49-4F54-A072-7504AE59E4CC}" dt="2024-10-07T00:53:08.940" v="479" actId="1076"/>
          <ac:picMkLst>
            <pc:docMk/>
            <pc:sldMk cId="3185304362" sldId="314"/>
            <ac:picMk id="3" creationId="{22797D60-01C7-788F-5CF1-E87541854818}"/>
          </ac:picMkLst>
        </pc:picChg>
        <pc:picChg chg="add mod">
          <ac:chgData name="Carbone, Francesco (Student)" userId="d9b7effe-4bf4-4a9e-9e82-1891c4faca9c" providerId="ADAL" clId="{081071E6-2D49-4F54-A072-7504AE59E4CC}" dt="2024-10-07T00:53:03.491" v="477" actId="14100"/>
          <ac:picMkLst>
            <pc:docMk/>
            <pc:sldMk cId="3185304362" sldId="314"/>
            <ac:picMk id="4" creationId="{46C24BF0-DED0-0962-1236-0863889BC4FC}"/>
          </ac:picMkLst>
        </pc:picChg>
      </pc:sldChg>
      <pc:sldChg chg="addSp modSp add mod ord setBg">
        <pc:chgData name="Carbone, Francesco (Student)" userId="d9b7effe-4bf4-4a9e-9e82-1891c4faca9c" providerId="ADAL" clId="{081071E6-2D49-4F54-A072-7504AE59E4CC}" dt="2024-10-10T00:27:17.353" v="3138" actId="115"/>
        <pc:sldMkLst>
          <pc:docMk/>
          <pc:sldMk cId="73595132" sldId="315"/>
        </pc:sldMkLst>
        <pc:spChg chg="add mod">
          <ac:chgData name="Carbone, Francesco (Student)" userId="d9b7effe-4bf4-4a9e-9e82-1891c4faca9c" providerId="ADAL" clId="{081071E6-2D49-4F54-A072-7504AE59E4CC}" dt="2024-10-08T19:09:39.576" v="2183"/>
          <ac:spMkLst>
            <pc:docMk/>
            <pc:sldMk cId="73595132" sldId="315"/>
            <ac:spMk id="2" creationId="{E95E1DBD-CEBE-EBD6-ACAE-C23F3AD5E91A}"/>
          </ac:spMkLst>
        </pc:spChg>
        <pc:spChg chg="add mod">
          <ac:chgData name="Carbone, Francesco (Student)" userId="d9b7effe-4bf4-4a9e-9e82-1891c4faca9c" providerId="ADAL" clId="{081071E6-2D49-4F54-A072-7504AE59E4CC}" dt="2024-10-10T00:26:00.571" v="3074" actId="1076"/>
          <ac:spMkLst>
            <pc:docMk/>
            <pc:sldMk cId="73595132" sldId="315"/>
            <ac:spMk id="4" creationId="{ACCA4606-C75F-72CE-D36D-50F1A71CBC29}"/>
          </ac:spMkLst>
        </pc:spChg>
        <pc:spChg chg="add mod">
          <ac:chgData name="Carbone, Francesco (Student)" userId="d9b7effe-4bf4-4a9e-9e82-1891c4faca9c" providerId="ADAL" clId="{081071E6-2D49-4F54-A072-7504AE59E4CC}" dt="2024-10-10T00:26:00.571" v="3074" actId="1076"/>
          <ac:spMkLst>
            <pc:docMk/>
            <pc:sldMk cId="73595132" sldId="315"/>
            <ac:spMk id="5" creationId="{ACC2470C-C8D8-38B7-E00D-07F36AC4198A}"/>
          </ac:spMkLst>
        </pc:spChg>
        <pc:spChg chg="mod">
          <ac:chgData name="Carbone, Francesco (Student)" userId="d9b7effe-4bf4-4a9e-9e82-1891c4faca9c" providerId="ADAL" clId="{081071E6-2D49-4F54-A072-7504AE59E4CC}" dt="2024-10-10T00:27:17.353" v="3138" actId="115"/>
          <ac:spMkLst>
            <pc:docMk/>
            <pc:sldMk cId="73595132" sldId="315"/>
            <ac:spMk id="2710" creationId="{00000000-0000-0000-0000-000000000000}"/>
          </ac:spMkLst>
        </pc:spChg>
        <pc:cxnChg chg="add mod">
          <ac:chgData name="Carbone, Francesco (Student)" userId="d9b7effe-4bf4-4a9e-9e82-1891c4faca9c" providerId="ADAL" clId="{081071E6-2D49-4F54-A072-7504AE59E4CC}" dt="2024-10-10T00:26:00.571" v="3074" actId="1076"/>
          <ac:cxnSpMkLst>
            <pc:docMk/>
            <pc:sldMk cId="73595132" sldId="315"/>
            <ac:cxnSpMk id="3" creationId="{E14EBD04-2530-048B-45F1-FF3E3D1E2EF5}"/>
          </ac:cxnSpMkLst>
        </pc:cxnChg>
        <pc:cxnChg chg="add mod">
          <ac:chgData name="Carbone, Francesco (Student)" userId="d9b7effe-4bf4-4a9e-9e82-1891c4faca9c" providerId="ADAL" clId="{081071E6-2D49-4F54-A072-7504AE59E4CC}" dt="2024-10-10T00:26:00.571" v="3074" actId="1076"/>
          <ac:cxnSpMkLst>
            <pc:docMk/>
            <pc:sldMk cId="73595132" sldId="315"/>
            <ac:cxnSpMk id="6" creationId="{446EF9A4-F687-63F8-5968-C5AAFFB90786}"/>
          </ac:cxnSpMkLst>
        </pc:cxnChg>
      </pc:sldChg>
      <pc:sldChg chg="addSp modSp add mod">
        <pc:chgData name="Carbone, Francesco (Student)" userId="d9b7effe-4bf4-4a9e-9e82-1891c4faca9c" providerId="ADAL" clId="{081071E6-2D49-4F54-A072-7504AE59E4CC}" dt="2024-10-10T00:28:00.847" v="3148" actId="20577"/>
        <pc:sldMkLst>
          <pc:docMk/>
          <pc:sldMk cId="4088420765" sldId="316"/>
        </pc:sldMkLst>
        <pc:spChg chg="add mod">
          <ac:chgData name="Carbone, Francesco (Student)" userId="d9b7effe-4bf4-4a9e-9e82-1891c4faca9c" providerId="ADAL" clId="{081071E6-2D49-4F54-A072-7504AE59E4CC}" dt="2024-10-09T23:47:45.832" v="2767" actId="20577"/>
          <ac:spMkLst>
            <pc:docMk/>
            <pc:sldMk cId="4088420765" sldId="316"/>
            <ac:spMk id="2" creationId="{EEB7CFE9-2265-6E0D-4D93-10D1BF18D8D6}"/>
          </ac:spMkLst>
        </pc:spChg>
        <pc:spChg chg="add mod">
          <ac:chgData name="Carbone, Francesco (Student)" userId="d9b7effe-4bf4-4a9e-9e82-1891c4faca9c" providerId="ADAL" clId="{081071E6-2D49-4F54-A072-7504AE59E4CC}" dt="2024-10-10T00:27:42.997" v="3145"/>
          <ac:spMkLst>
            <pc:docMk/>
            <pc:sldMk cId="4088420765" sldId="316"/>
            <ac:spMk id="4" creationId="{9AC18FC6-AF0F-265A-8658-C60B9F96D4A8}"/>
          </ac:spMkLst>
        </pc:spChg>
        <pc:spChg chg="add mod">
          <ac:chgData name="Carbone, Francesco (Student)" userId="d9b7effe-4bf4-4a9e-9e82-1891c4faca9c" providerId="ADAL" clId="{081071E6-2D49-4F54-A072-7504AE59E4CC}" dt="2024-10-10T00:27:42.997" v="3145"/>
          <ac:spMkLst>
            <pc:docMk/>
            <pc:sldMk cId="4088420765" sldId="316"/>
            <ac:spMk id="5" creationId="{5F5BED5D-36FC-1C7E-27F6-C05A5AD88F4C}"/>
          </ac:spMkLst>
        </pc:spChg>
        <pc:spChg chg="mod">
          <ac:chgData name="Carbone, Francesco (Student)" userId="d9b7effe-4bf4-4a9e-9e82-1891c4faca9c" providerId="ADAL" clId="{081071E6-2D49-4F54-A072-7504AE59E4CC}" dt="2024-10-10T00:28:00.847" v="3148" actId="20577"/>
          <ac:spMkLst>
            <pc:docMk/>
            <pc:sldMk cId="4088420765" sldId="316"/>
            <ac:spMk id="2710" creationId="{00000000-0000-0000-0000-000000000000}"/>
          </ac:spMkLst>
        </pc:spChg>
        <pc:cxnChg chg="add mod">
          <ac:chgData name="Carbone, Francesco (Student)" userId="d9b7effe-4bf4-4a9e-9e82-1891c4faca9c" providerId="ADAL" clId="{081071E6-2D49-4F54-A072-7504AE59E4CC}" dt="2024-10-10T00:27:42.997" v="3145"/>
          <ac:cxnSpMkLst>
            <pc:docMk/>
            <pc:sldMk cId="4088420765" sldId="316"/>
            <ac:cxnSpMk id="3" creationId="{29DE9F42-3060-6AC1-E30D-D70D9E6A3E21}"/>
          </ac:cxnSpMkLst>
        </pc:cxnChg>
        <pc:cxnChg chg="add mod">
          <ac:chgData name="Carbone, Francesco (Student)" userId="d9b7effe-4bf4-4a9e-9e82-1891c4faca9c" providerId="ADAL" clId="{081071E6-2D49-4F54-A072-7504AE59E4CC}" dt="2024-10-10T00:27:42.997" v="3145"/>
          <ac:cxnSpMkLst>
            <pc:docMk/>
            <pc:sldMk cId="4088420765" sldId="316"/>
            <ac:cxnSpMk id="6" creationId="{ACF5C52E-BEB9-92FF-604E-A369F877E7A6}"/>
          </ac:cxnSpMkLst>
        </pc:cxnChg>
      </pc:sldChg>
      <pc:sldChg chg="addSp modSp add mod">
        <pc:chgData name="Carbone, Francesco (Student)" userId="d9b7effe-4bf4-4a9e-9e82-1891c4faca9c" providerId="ADAL" clId="{081071E6-2D49-4F54-A072-7504AE59E4CC}" dt="2024-10-10T00:28:42.944" v="3153" actId="115"/>
        <pc:sldMkLst>
          <pc:docMk/>
          <pc:sldMk cId="2956847070" sldId="317"/>
        </pc:sldMkLst>
        <pc:spChg chg="add mod">
          <ac:chgData name="Carbone, Francesco (Student)" userId="d9b7effe-4bf4-4a9e-9e82-1891c4faca9c" providerId="ADAL" clId="{081071E6-2D49-4F54-A072-7504AE59E4CC}" dt="2024-10-08T19:09:42.377" v="2185"/>
          <ac:spMkLst>
            <pc:docMk/>
            <pc:sldMk cId="2956847070" sldId="317"/>
            <ac:spMk id="2" creationId="{CF85829E-F016-8BE2-634E-BE5FD2B0B6F8}"/>
          </ac:spMkLst>
        </pc:spChg>
        <pc:spChg chg="mod">
          <ac:chgData name="Carbone, Francesco (Student)" userId="d9b7effe-4bf4-4a9e-9e82-1891c4faca9c" providerId="ADAL" clId="{081071E6-2D49-4F54-A072-7504AE59E4CC}" dt="2024-10-10T00:28:42.944" v="3153" actId="115"/>
          <ac:spMkLst>
            <pc:docMk/>
            <pc:sldMk cId="2956847070" sldId="317"/>
            <ac:spMk id="2710" creationId="{00000000-0000-0000-0000-000000000000}"/>
          </ac:spMkLst>
        </pc:spChg>
      </pc:sldChg>
      <pc:sldChg chg="addSp delSp modSp add mod ord">
        <pc:chgData name="Carbone, Francesco (Student)" userId="d9b7effe-4bf4-4a9e-9e82-1891c4faca9c" providerId="ADAL" clId="{081071E6-2D49-4F54-A072-7504AE59E4CC}" dt="2024-10-08T19:09:56.965" v="2192" actId="20577"/>
        <pc:sldMkLst>
          <pc:docMk/>
          <pc:sldMk cId="369628598" sldId="318"/>
        </pc:sldMkLst>
        <pc:spChg chg="add mod">
          <ac:chgData name="Carbone, Francesco (Student)" userId="d9b7effe-4bf4-4a9e-9e82-1891c4faca9c" providerId="ADAL" clId="{081071E6-2D49-4F54-A072-7504AE59E4CC}" dt="2024-10-08T19:09:56.965" v="2192" actId="20577"/>
          <ac:spMkLst>
            <pc:docMk/>
            <pc:sldMk cId="369628598" sldId="318"/>
            <ac:spMk id="3" creationId="{01683005-3EBF-AFA6-80AB-3A7400A3FD1D}"/>
          </ac:spMkLst>
        </pc:spChg>
        <pc:spChg chg="mod">
          <ac:chgData name="Carbone, Francesco (Student)" userId="d9b7effe-4bf4-4a9e-9e82-1891c4faca9c" providerId="ADAL" clId="{081071E6-2D49-4F54-A072-7504AE59E4CC}" dt="2024-10-07T00:55:14.937" v="548" actId="1076"/>
          <ac:spMkLst>
            <pc:docMk/>
            <pc:sldMk cId="369628598" sldId="318"/>
            <ac:spMk id="2876" creationId="{00000000-0000-0000-0000-000000000000}"/>
          </ac:spMkLst>
        </pc:spChg>
        <pc:picChg chg="add mod">
          <ac:chgData name="Carbone, Francesco (Student)" userId="d9b7effe-4bf4-4a9e-9e82-1891c4faca9c" providerId="ADAL" clId="{081071E6-2D49-4F54-A072-7504AE59E4CC}" dt="2024-10-07T00:55:07.820" v="547" actId="1076"/>
          <ac:picMkLst>
            <pc:docMk/>
            <pc:sldMk cId="369628598" sldId="318"/>
            <ac:picMk id="2" creationId="{914F4C30-16FA-2503-8261-EECEFB9A2FE9}"/>
          </ac:picMkLst>
        </pc:picChg>
        <pc:picChg chg="del">
          <ac:chgData name="Carbone, Francesco (Student)" userId="d9b7effe-4bf4-4a9e-9e82-1891c4faca9c" providerId="ADAL" clId="{081071E6-2D49-4F54-A072-7504AE59E4CC}" dt="2024-10-07T00:54:49.024" v="542" actId="478"/>
          <ac:picMkLst>
            <pc:docMk/>
            <pc:sldMk cId="369628598" sldId="318"/>
            <ac:picMk id="3" creationId="{22797D60-01C7-788F-5CF1-E87541854818}"/>
          </ac:picMkLst>
        </pc:picChg>
        <pc:picChg chg="del">
          <ac:chgData name="Carbone, Francesco (Student)" userId="d9b7effe-4bf4-4a9e-9e82-1891c4faca9c" providerId="ADAL" clId="{081071E6-2D49-4F54-A072-7504AE59E4CC}" dt="2024-10-07T00:54:48.156" v="541" actId="478"/>
          <ac:picMkLst>
            <pc:docMk/>
            <pc:sldMk cId="369628598" sldId="318"/>
            <ac:picMk id="4" creationId="{46C24BF0-DED0-0962-1236-0863889BC4FC}"/>
          </ac:picMkLst>
        </pc:picChg>
      </pc:sldChg>
      <pc:sldChg chg="addSp modSp add mod ord">
        <pc:chgData name="Carbone, Francesco (Student)" userId="d9b7effe-4bf4-4a9e-9e82-1891c4faca9c" providerId="ADAL" clId="{081071E6-2D49-4F54-A072-7504AE59E4CC}" dt="2024-10-10T00:28:58.579" v="3158" actId="20577"/>
        <pc:sldMkLst>
          <pc:docMk/>
          <pc:sldMk cId="2224090572" sldId="319"/>
        </pc:sldMkLst>
        <pc:spChg chg="add mod">
          <ac:chgData name="Carbone, Francesco (Student)" userId="d9b7effe-4bf4-4a9e-9e82-1891c4faca9c" providerId="ADAL" clId="{081071E6-2D49-4F54-A072-7504AE59E4CC}" dt="2024-10-08T19:11:47.690" v="2226" actId="20577"/>
          <ac:spMkLst>
            <pc:docMk/>
            <pc:sldMk cId="2224090572" sldId="319"/>
            <ac:spMk id="2" creationId="{E9D874BE-2094-3623-EF98-E20D30BA19DA}"/>
          </ac:spMkLst>
        </pc:spChg>
        <pc:spChg chg="mod">
          <ac:chgData name="Carbone, Francesco (Student)" userId="d9b7effe-4bf4-4a9e-9e82-1891c4faca9c" providerId="ADAL" clId="{081071E6-2D49-4F54-A072-7504AE59E4CC}" dt="2024-10-10T00:28:58.579" v="3158" actId="20577"/>
          <ac:spMkLst>
            <pc:docMk/>
            <pc:sldMk cId="2224090572" sldId="319"/>
            <ac:spMk id="2710" creationId="{00000000-0000-0000-0000-000000000000}"/>
          </ac:spMkLst>
        </pc:spChg>
      </pc:sldChg>
      <pc:sldChg chg="addSp modSp add mod">
        <pc:chgData name="Carbone, Francesco (Student)" userId="d9b7effe-4bf4-4a9e-9e82-1891c4faca9c" providerId="ADAL" clId="{081071E6-2D49-4F54-A072-7504AE59E4CC}" dt="2024-10-10T00:29:09.990" v="3162" actId="115"/>
        <pc:sldMkLst>
          <pc:docMk/>
          <pc:sldMk cId="3677040439" sldId="320"/>
        </pc:sldMkLst>
        <pc:spChg chg="add mod">
          <ac:chgData name="Carbone, Francesco (Student)" userId="d9b7effe-4bf4-4a9e-9e82-1891c4faca9c" providerId="ADAL" clId="{081071E6-2D49-4F54-A072-7504AE59E4CC}" dt="2024-10-09T23:52:12.290" v="2792" actId="20577"/>
          <ac:spMkLst>
            <pc:docMk/>
            <pc:sldMk cId="3677040439" sldId="320"/>
            <ac:spMk id="2" creationId="{47B4293C-7310-35EA-6FFB-A6B374248DF9}"/>
          </ac:spMkLst>
        </pc:spChg>
        <pc:spChg chg="mod">
          <ac:chgData name="Carbone, Francesco (Student)" userId="d9b7effe-4bf4-4a9e-9e82-1891c4faca9c" providerId="ADAL" clId="{081071E6-2D49-4F54-A072-7504AE59E4CC}" dt="2024-10-10T00:29:09.990" v="3162" actId="115"/>
          <ac:spMkLst>
            <pc:docMk/>
            <pc:sldMk cId="3677040439" sldId="320"/>
            <ac:spMk id="2710" creationId="{00000000-0000-0000-0000-000000000000}"/>
          </ac:spMkLst>
        </pc:spChg>
      </pc:sldChg>
      <pc:sldChg chg="addSp modSp add mod">
        <pc:chgData name="Carbone, Francesco (Student)" userId="d9b7effe-4bf4-4a9e-9e82-1891c4faca9c" providerId="ADAL" clId="{081071E6-2D49-4F54-A072-7504AE59E4CC}" dt="2024-10-10T00:29:47.754" v="3168" actId="20577"/>
        <pc:sldMkLst>
          <pc:docMk/>
          <pc:sldMk cId="3700927478" sldId="321"/>
        </pc:sldMkLst>
        <pc:spChg chg="add mod">
          <ac:chgData name="Carbone, Francesco (Student)" userId="d9b7effe-4bf4-4a9e-9e82-1891c4faca9c" providerId="ADAL" clId="{081071E6-2D49-4F54-A072-7504AE59E4CC}" dt="2024-10-09T23:52:16.573" v="2796" actId="20577"/>
          <ac:spMkLst>
            <pc:docMk/>
            <pc:sldMk cId="3700927478" sldId="321"/>
            <ac:spMk id="2" creationId="{31D80E46-A80B-99CD-D71C-DD116803C73A}"/>
          </ac:spMkLst>
        </pc:spChg>
        <pc:spChg chg="mod">
          <ac:chgData name="Carbone, Francesco (Student)" userId="d9b7effe-4bf4-4a9e-9e82-1891c4faca9c" providerId="ADAL" clId="{081071E6-2D49-4F54-A072-7504AE59E4CC}" dt="2024-10-10T00:29:47.754" v="3168" actId="20577"/>
          <ac:spMkLst>
            <pc:docMk/>
            <pc:sldMk cId="3700927478" sldId="321"/>
            <ac:spMk id="2710" creationId="{00000000-0000-0000-0000-000000000000}"/>
          </ac:spMkLst>
        </pc:spChg>
      </pc:sldChg>
      <pc:sldChg chg="addSp modSp add mod ord setBg">
        <pc:chgData name="Carbone, Francesco (Student)" userId="d9b7effe-4bf4-4a9e-9e82-1891c4faca9c" providerId="ADAL" clId="{081071E6-2D49-4F54-A072-7504AE59E4CC}" dt="2024-10-10T00:30:58.167" v="3215" actId="5793"/>
        <pc:sldMkLst>
          <pc:docMk/>
          <pc:sldMk cId="505694922" sldId="322"/>
        </pc:sldMkLst>
        <pc:spChg chg="add mod">
          <ac:chgData name="Carbone, Francesco (Student)" userId="d9b7effe-4bf4-4a9e-9e82-1891c4faca9c" providerId="ADAL" clId="{081071E6-2D49-4F54-A072-7504AE59E4CC}" dt="2024-10-08T19:10:06.216" v="2196"/>
          <ac:spMkLst>
            <pc:docMk/>
            <pc:sldMk cId="505694922" sldId="322"/>
            <ac:spMk id="2" creationId="{E88379A7-9473-B7EC-D03B-E0054B4723DC}"/>
          </ac:spMkLst>
        </pc:spChg>
        <pc:spChg chg="mod">
          <ac:chgData name="Carbone, Francesco (Student)" userId="d9b7effe-4bf4-4a9e-9e82-1891c4faca9c" providerId="ADAL" clId="{081071E6-2D49-4F54-A072-7504AE59E4CC}" dt="2024-10-10T00:30:27.419" v="3179" actId="1076"/>
          <ac:spMkLst>
            <pc:docMk/>
            <pc:sldMk cId="505694922" sldId="322"/>
            <ac:spMk id="269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0:58.167" v="3215" actId="5793"/>
          <ac:spMkLst>
            <pc:docMk/>
            <pc:sldMk cId="505694922" sldId="322"/>
            <ac:spMk id="2699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0:20.018" v="3177" actId="1076"/>
          <ac:spMkLst>
            <pc:docMk/>
            <pc:sldMk cId="505694922" sldId="322"/>
            <ac:spMk id="270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0:32.063" v="3199" actId="1035"/>
          <ac:spMkLst>
            <pc:docMk/>
            <pc:sldMk cId="505694922" sldId="322"/>
            <ac:spMk id="270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0:32.063" v="3199" actId="1035"/>
          <ac:spMkLst>
            <pc:docMk/>
            <pc:sldMk cId="505694922" sldId="322"/>
            <ac:spMk id="2703" creationId="{00000000-0000-0000-0000-000000000000}"/>
          </ac:spMkLst>
        </pc:spChg>
        <pc:grpChg chg="mod">
          <ac:chgData name="Carbone, Francesco (Student)" userId="d9b7effe-4bf4-4a9e-9e82-1891c4faca9c" providerId="ADAL" clId="{081071E6-2D49-4F54-A072-7504AE59E4CC}" dt="2024-10-10T00:30:17.382" v="3176" actId="14100"/>
          <ac:grpSpMkLst>
            <pc:docMk/>
            <pc:sldMk cId="505694922" sldId="322"/>
            <ac:grpSpMk id="2695" creationId="{00000000-0000-0000-0000-000000000000}"/>
          </ac:grpSpMkLst>
        </pc:grpChg>
        <pc:cxnChg chg="mod">
          <ac:chgData name="Carbone, Francesco (Student)" userId="d9b7effe-4bf4-4a9e-9e82-1891c4faca9c" providerId="ADAL" clId="{081071E6-2D49-4F54-A072-7504AE59E4CC}" dt="2024-10-10T00:30:32.063" v="3199" actId="1035"/>
          <ac:cxnSpMkLst>
            <pc:docMk/>
            <pc:sldMk cId="505694922" sldId="322"/>
            <ac:cxnSpMk id="2701" creationId="{00000000-0000-0000-0000-000000000000}"/>
          </ac:cxnSpMkLst>
        </pc:cxnChg>
        <pc:cxnChg chg="mod">
          <ac:chgData name="Carbone, Francesco (Student)" userId="d9b7effe-4bf4-4a9e-9e82-1891c4faca9c" providerId="ADAL" clId="{081071E6-2D49-4F54-A072-7504AE59E4CC}" dt="2024-10-10T00:30:32.063" v="3199" actId="1035"/>
          <ac:cxnSpMkLst>
            <pc:docMk/>
            <pc:sldMk cId="505694922" sldId="322"/>
            <ac:cxnSpMk id="2704" creationId="{00000000-0000-0000-0000-000000000000}"/>
          </ac:cxnSpMkLst>
        </pc:cxnChg>
      </pc:sldChg>
      <pc:sldChg chg="addSp delSp modSp add mod ord setBg">
        <pc:chgData name="Carbone, Francesco (Student)" userId="d9b7effe-4bf4-4a9e-9e82-1891c4faca9c" providerId="ADAL" clId="{081071E6-2D49-4F54-A072-7504AE59E4CC}" dt="2024-10-10T00:32:16.857" v="3263" actId="20577"/>
        <pc:sldMkLst>
          <pc:docMk/>
          <pc:sldMk cId="3391416010" sldId="323"/>
        </pc:sldMkLst>
        <pc:spChg chg="add mod">
          <ac:chgData name="Carbone, Francesco (Student)" userId="d9b7effe-4bf4-4a9e-9e82-1891c4faca9c" providerId="ADAL" clId="{081071E6-2D49-4F54-A072-7504AE59E4CC}" dt="2024-10-08T19:10:09.266" v="2197"/>
          <ac:spMkLst>
            <pc:docMk/>
            <pc:sldMk cId="3391416010" sldId="323"/>
            <ac:spMk id="2" creationId="{60816C16-3F6E-A9C6-102A-54A03AD8E6FE}"/>
          </ac:spMkLst>
        </pc:spChg>
        <pc:spChg chg="mod">
          <ac:chgData name="Carbone, Francesco (Student)" userId="d9b7effe-4bf4-4a9e-9e82-1891c4faca9c" providerId="ADAL" clId="{081071E6-2D49-4F54-A072-7504AE59E4CC}" dt="2024-10-10T00:31:15.409" v="3218"/>
          <ac:spMkLst>
            <pc:docMk/>
            <pc:sldMk cId="3391416010" sldId="323"/>
            <ac:spMk id="4" creationId="{22D32CE8-88D7-AE06-C3AD-DD9C0A904650}"/>
          </ac:spMkLst>
        </pc:spChg>
        <pc:spChg chg="mod">
          <ac:chgData name="Carbone, Francesco (Student)" userId="d9b7effe-4bf4-4a9e-9e82-1891c4faca9c" providerId="ADAL" clId="{081071E6-2D49-4F54-A072-7504AE59E4CC}" dt="2024-10-10T00:31:28.867" v="3221" actId="20578"/>
          <ac:spMkLst>
            <pc:docMk/>
            <pc:sldMk cId="3391416010" sldId="323"/>
            <ac:spMk id="5" creationId="{4F44015C-A083-1DFB-C932-4D0DDD64566B}"/>
          </ac:spMkLst>
        </pc:spChg>
        <pc:spChg chg="mod">
          <ac:chgData name="Carbone, Francesco (Student)" userId="d9b7effe-4bf4-4a9e-9e82-1891c4faca9c" providerId="ADAL" clId="{081071E6-2D49-4F54-A072-7504AE59E4CC}" dt="2024-10-10T00:31:53.873" v="3228" actId="1076"/>
          <ac:spMkLst>
            <pc:docMk/>
            <pc:sldMk cId="3391416010" sldId="323"/>
            <ac:spMk id="2698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2:16.857" v="3263" actId="20577"/>
          <ac:spMkLst>
            <pc:docMk/>
            <pc:sldMk cId="3391416010" sldId="323"/>
            <ac:spMk id="2699" creationId="{00000000-0000-0000-0000-000000000000}"/>
          </ac:spMkLst>
        </pc:spChg>
        <pc:spChg chg="mod ord">
          <ac:chgData name="Carbone, Francesco (Student)" userId="d9b7effe-4bf4-4a9e-9e82-1891c4faca9c" providerId="ADAL" clId="{081071E6-2D49-4F54-A072-7504AE59E4CC}" dt="2024-10-10T00:31:47.335" v="3226" actId="1076"/>
          <ac:spMkLst>
            <pc:docMk/>
            <pc:sldMk cId="3391416010" sldId="323"/>
            <ac:spMk id="2700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1:59.417" v="3257" actId="1035"/>
          <ac:spMkLst>
            <pc:docMk/>
            <pc:sldMk cId="3391416010" sldId="323"/>
            <ac:spMk id="270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1:59.417" v="3257" actId="1035"/>
          <ac:spMkLst>
            <pc:docMk/>
            <pc:sldMk cId="3391416010" sldId="323"/>
            <ac:spMk id="2703" creationId="{00000000-0000-0000-0000-000000000000}"/>
          </ac:spMkLst>
        </pc:spChg>
        <pc:grpChg chg="add mod">
          <ac:chgData name="Carbone, Francesco (Student)" userId="d9b7effe-4bf4-4a9e-9e82-1891c4faca9c" providerId="ADAL" clId="{081071E6-2D49-4F54-A072-7504AE59E4CC}" dt="2024-10-10T00:31:38.132" v="3223" actId="1076"/>
          <ac:grpSpMkLst>
            <pc:docMk/>
            <pc:sldMk cId="3391416010" sldId="323"/>
            <ac:grpSpMk id="3" creationId="{CE95029C-6A2B-01B3-BF41-34D077E4BEDC}"/>
          </ac:grpSpMkLst>
        </pc:grpChg>
        <pc:grpChg chg="del mod">
          <ac:chgData name="Carbone, Francesco (Student)" userId="d9b7effe-4bf4-4a9e-9e82-1891c4faca9c" providerId="ADAL" clId="{081071E6-2D49-4F54-A072-7504AE59E4CC}" dt="2024-10-10T00:31:08.923" v="3217" actId="478"/>
          <ac:grpSpMkLst>
            <pc:docMk/>
            <pc:sldMk cId="3391416010" sldId="323"/>
            <ac:grpSpMk id="2695" creationId="{00000000-0000-0000-0000-000000000000}"/>
          </ac:grpSpMkLst>
        </pc:grpChg>
        <pc:cxnChg chg="mod">
          <ac:chgData name="Carbone, Francesco (Student)" userId="d9b7effe-4bf4-4a9e-9e82-1891c4faca9c" providerId="ADAL" clId="{081071E6-2D49-4F54-A072-7504AE59E4CC}" dt="2024-10-10T00:31:59.417" v="3257" actId="1035"/>
          <ac:cxnSpMkLst>
            <pc:docMk/>
            <pc:sldMk cId="3391416010" sldId="323"/>
            <ac:cxnSpMk id="2701" creationId="{00000000-0000-0000-0000-000000000000}"/>
          </ac:cxnSpMkLst>
        </pc:cxnChg>
        <pc:cxnChg chg="mod">
          <ac:chgData name="Carbone, Francesco (Student)" userId="d9b7effe-4bf4-4a9e-9e82-1891c4faca9c" providerId="ADAL" clId="{081071E6-2D49-4F54-A072-7504AE59E4CC}" dt="2024-10-10T00:31:59.417" v="3257" actId="1035"/>
          <ac:cxnSpMkLst>
            <pc:docMk/>
            <pc:sldMk cId="3391416010" sldId="323"/>
            <ac:cxnSpMk id="2704" creationId="{00000000-0000-0000-0000-000000000000}"/>
          </ac:cxnSpMkLst>
        </pc:cxnChg>
      </pc:sldChg>
      <pc:sldChg chg="addSp modSp add mod ord setBg">
        <pc:chgData name="Carbone, Francesco (Student)" userId="d9b7effe-4bf4-4a9e-9e82-1891c4faca9c" providerId="ADAL" clId="{081071E6-2D49-4F54-A072-7504AE59E4CC}" dt="2024-10-10T00:35:22.687" v="3341" actId="20577"/>
        <pc:sldMkLst>
          <pc:docMk/>
          <pc:sldMk cId="1371052355" sldId="324"/>
        </pc:sldMkLst>
        <pc:spChg chg="add mod">
          <ac:chgData name="Carbone, Francesco (Student)" userId="d9b7effe-4bf4-4a9e-9e82-1891c4faca9c" providerId="ADAL" clId="{081071E6-2D49-4F54-A072-7504AE59E4CC}" dt="2024-10-09T23:58:28.226" v="2814" actId="20577"/>
          <ac:spMkLst>
            <pc:docMk/>
            <pc:sldMk cId="1371052355" sldId="324"/>
            <ac:spMk id="2" creationId="{FCD155C5-3DD1-E3AA-D7CD-979895DF57C4}"/>
          </ac:spMkLst>
        </pc:spChg>
        <pc:spChg chg="mod">
          <ac:chgData name="Carbone, Francesco (Student)" userId="d9b7effe-4bf4-4a9e-9e82-1891c4faca9c" providerId="ADAL" clId="{081071E6-2D49-4F54-A072-7504AE59E4CC}" dt="2024-10-07T01:12:51.964" v="844" actId="1035"/>
          <ac:spMkLst>
            <pc:docMk/>
            <pc:sldMk cId="1371052355" sldId="324"/>
            <ac:spMk id="2731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4:47.204" v="3327" actId="20577"/>
          <ac:spMkLst>
            <pc:docMk/>
            <pc:sldMk cId="1371052355" sldId="324"/>
            <ac:spMk id="273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5:11.518" v="3337" actId="20577"/>
          <ac:spMkLst>
            <pc:docMk/>
            <pc:sldMk cId="1371052355" sldId="324"/>
            <ac:spMk id="2733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12:15.747" v="812" actId="20577"/>
          <ac:spMkLst>
            <pc:docMk/>
            <pc:sldMk cId="1371052355" sldId="324"/>
            <ac:spMk id="2734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5:22.687" v="3341" actId="20577"/>
          <ac:spMkLst>
            <pc:docMk/>
            <pc:sldMk cId="1371052355" sldId="324"/>
            <ac:spMk id="2735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13:01.480" v="868" actId="1035"/>
          <ac:spMkLst>
            <pc:docMk/>
            <pc:sldMk cId="1371052355" sldId="324"/>
            <ac:spMk id="2736" creationId="{00000000-0000-0000-0000-000000000000}"/>
          </ac:spMkLst>
        </pc:spChg>
        <pc:grpChg chg="mod">
          <ac:chgData name="Carbone, Francesco (Student)" userId="d9b7effe-4bf4-4a9e-9e82-1891c4faca9c" providerId="ADAL" clId="{081071E6-2D49-4F54-A072-7504AE59E4CC}" dt="2024-10-07T01:13:08.812" v="877" actId="1036"/>
          <ac:grpSpMkLst>
            <pc:docMk/>
            <pc:sldMk cId="1371052355" sldId="324"/>
            <ac:grpSpMk id="2729" creationId="{00000000-0000-0000-0000-000000000000}"/>
          </ac:grpSpMkLst>
        </pc:grpChg>
        <pc:grpChg chg="mod">
          <ac:chgData name="Carbone, Francesco (Student)" userId="d9b7effe-4bf4-4a9e-9e82-1891c4faca9c" providerId="ADAL" clId="{081071E6-2D49-4F54-A072-7504AE59E4CC}" dt="2024-10-07T01:13:08.812" v="877" actId="1036"/>
          <ac:grpSpMkLst>
            <pc:docMk/>
            <pc:sldMk cId="1371052355" sldId="324"/>
            <ac:grpSpMk id="2742" creationId="{00000000-0000-0000-0000-000000000000}"/>
          </ac:grpSpMkLst>
        </pc:grpChg>
      </pc:sldChg>
      <pc:sldChg chg="addSp modSp add mod setBg">
        <pc:chgData name="Carbone, Francesco (Student)" userId="d9b7effe-4bf4-4a9e-9e82-1891c4faca9c" providerId="ADAL" clId="{081071E6-2D49-4F54-A072-7504AE59E4CC}" dt="2024-10-10T00:35:55.456" v="3345" actId="1076"/>
        <pc:sldMkLst>
          <pc:docMk/>
          <pc:sldMk cId="1615206143" sldId="325"/>
        </pc:sldMkLst>
        <pc:spChg chg="add mod">
          <ac:chgData name="Carbone, Francesco (Student)" userId="d9b7effe-4bf4-4a9e-9e82-1891c4faca9c" providerId="ADAL" clId="{081071E6-2D49-4F54-A072-7504AE59E4CC}" dt="2024-10-09T23:58:34.740" v="2822" actId="20577"/>
          <ac:spMkLst>
            <pc:docMk/>
            <pc:sldMk cId="1615206143" sldId="325"/>
            <ac:spMk id="2" creationId="{E9A1861C-FB16-C3C1-F0E1-B40313476D48}"/>
          </ac:spMkLst>
        </pc:spChg>
        <pc:spChg chg="mod">
          <ac:chgData name="Carbone, Francesco (Student)" userId="d9b7effe-4bf4-4a9e-9e82-1891c4faca9c" providerId="ADAL" clId="{081071E6-2D49-4F54-A072-7504AE59E4CC}" dt="2024-10-07T01:11:47.137" v="783" actId="20577"/>
          <ac:spMkLst>
            <pc:docMk/>
            <pc:sldMk cId="1615206143" sldId="325"/>
            <ac:spMk id="2732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5:30.722" v="3342" actId="20577"/>
          <ac:spMkLst>
            <pc:docMk/>
            <pc:sldMk cId="1615206143" sldId="325"/>
            <ac:spMk id="2733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13:48.756" v="913" actId="20577"/>
          <ac:spMkLst>
            <pc:docMk/>
            <pc:sldMk cId="1615206143" sldId="325"/>
            <ac:spMk id="2734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10T00:35:55.456" v="3345" actId="1076"/>
          <ac:spMkLst>
            <pc:docMk/>
            <pc:sldMk cId="1615206143" sldId="325"/>
            <ac:spMk id="2735" creationId="{00000000-0000-0000-0000-000000000000}"/>
          </ac:spMkLst>
        </pc:spChg>
        <pc:spChg chg="mod">
          <ac:chgData name="Carbone, Francesco (Student)" userId="d9b7effe-4bf4-4a9e-9e82-1891c4faca9c" providerId="ADAL" clId="{081071E6-2D49-4F54-A072-7504AE59E4CC}" dt="2024-10-07T01:13:43.750" v="901" actId="20577"/>
          <ac:spMkLst>
            <pc:docMk/>
            <pc:sldMk cId="1615206143" sldId="325"/>
            <ac:spMk id="2736" creationId="{00000000-0000-0000-0000-000000000000}"/>
          </ac:spMkLst>
        </pc:spChg>
      </pc:sldChg>
      <pc:sldChg chg="addSp delSp modSp add mod ord setBg">
        <pc:chgData name="Carbone, Francesco (Student)" userId="d9b7effe-4bf4-4a9e-9e82-1891c4faca9c" providerId="ADAL" clId="{081071E6-2D49-4F54-A072-7504AE59E4CC}" dt="2024-10-09T23:32:01.585" v="2561" actId="1076"/>
        <pc:sldMkLst>
          <pc:docMk/>
          <pc:sldMk cId="2447837552" sldId="326"/>
        </pc:sldMkLst>
        <pc:spChg chg="add mod">
          <ac:chgData name="Carbone, Francesco (Student)" userId="d9b7effe-4bf4-4a9e-9e82-1891c4faca9c" providerId="ADAL" clId="{081071E6-2D49-4F54-A072-7504AE59E4CC}" dt="2024-10-08T19:11:38.587" v="2224" actId="20577"/>
          <ac:spMkLst>
            <pc:docMk/>
            <pc:sldMk cId="2447837552" sldId="326"/>
            <ac:spMk id="2" creationId="{1C42FD56-CE41-7BB9-F21A-4D3F5875E8B6}"/>
          </ac:spMkLst>
        </pc:spChg>
        <pc:spChg chg="mod">
          <ac:chgData name="Carbone, Francesco (Student)" userId="d9b7effe-4bf4-4a9e-9e82-1891c4faca9c" providerId="ADAL" clId="{081071E6-2D49-4F54-A072-7504AE59E4CC}" dt="2024-10-09T23:32:01.585" v="2561" actId="1076"/>
          <ac:spMkLst>
            <pc:docMk/>
            <pc:sldMk cId="2447837552" sldId="326"/>
            <ac:spMk id="9" creationId="{0D1FA860-C770-5CF1-E6E3-3FC08014F48D}"/>
          </ac:spMkLst>
        </pc:spChg>
        <pc:picChg chg="del">
          <ac:chgData name="Carbone, Francesco (Student)" userId="d9b7effe-4bf4-4a9e-9e82-1891c4faca9c" providerId="ADAL" clId="{081071E6-2D49-4F54-A072-7504AE59E4CC}" dt="2024-10-07T01:17:56.645" v="1043" actId="478"/>
          <ac:picMkLst>
            <pc:docMk/>
            <pc:sldMk cId="2447837552" sldId="326"/>
            <ac:picMk id="8" creationId="{DAF14BDD-73BD-6FD0-6784-DFC167368BB2}"/>
          </ac:picMkLst>
        </pc:picChg>
      </pc:sldChg>
      <pc:sldChg chg="modSp add del mod setBg">
        <pc:chgData name="Carbone, Francesco (Student)" userId="d9b7effe-4bf4-4a9e-9e82-1891c4faca9c" providerId="ADAL" clId="{081071E6-2D49-4F54-A072-7504AE59E4CC}" dt="2024-10-07T01:13:58.891" v="914" actId="47"/>
        <pc:sldMkLst>
          <pc:docMk/>
          <pc:sldMk cId="3585461059" sldId="326"/>
        </pc:sldMkLst>
        <pc:spChg chg="mod">
          <ac:chgData name="Carbone, Francesco (Student)" userId="d9b7effe-4bf4-4a9e-9e82-1891c4faca9c" providerId="ADAL" clId="{081071E6-2D49-4F54-A072-7504AE59E4CC}" dt="2024-10-07T01:11:51.450" v="787" actId="20577"/>
          <ac:spMkLst>
            <pc:docMk/>
            <pc:sldMk cId="3585461059" sldId="326"/>
            <ac:spMk id="2732" creationId="{00000000-0000-0000-0000-000000000000}"/>
          </ac:spMkLst>
        </pc:spChg>
      </pc:sldChg>
      <pc:sldChg chg="addSp modSp add mod ord setBg">
        <pc:chgData name="Carbone, Francesco (Student)" userId="d9b7effe-4bf4-4a9e-9e82-1891c4faca9c" providerId="ADAL" clId="{081071E6-2D49-4F54-A072-7504AE59E4CC}" dt="2024-10-10T00:36:39.943" v="3359" actId="20577"/>
        <pc:sldMkLst>
          <pc:docMk/>
          <pc:sldMk cId="2748116189" sldId="327"/>
        </pc:sldMkLst>
        <pc:spChg chg="add mod">
          <ac:chgData name="Carbone, Francesco (Student)" userId="d9b7effe-4bf4-4a9e-9e82-1891c4faca9c" providerId="ADAL" clId="{081071E6-2D49-4F54-A072-7504AE59E4CC}" dt="2024-10-08T19:08:14.275" v="2165" actId="20577"/>
          <ac:spMkLst>
            <pc:docMk/>
            <pc:sldMk cId="2748116189" sldId="327"/>
            <ac:spMk id="2" creationId="{FA6EBF5A-8C10-254D-1D61-0A7E03EB45D5}"/>
          </ac:spMkLst>
        </pc:spChg>
        <pc:spChg chg="mod">
          <ac:chgData name="Carbone, Francesco (Student)" userId="d9b7effe-4bf4-4a9e-9e82-1891c4faca9c" providerId="ADAL" clId="{081071E6-2D49-4F54-A072-7504AE59E4CC}" dt="2024-10-10T00:36:39.943" v="3359" actId="20577"/>
          <ac:spMkLst>
            <pc:docMk/>
            <pc:sldMk cId="2748116189" sldId="327"/>
            <ac:spMk id="2661" creationId="{DD310135-4968-EE33-A638-32AD6A329837}"/>
          </ac:spMkLst>
        </pc:spChg>
        <pc:picChg chg="add mod">
          <ac:chgData name="Carbone, Francesco (Student)" userId="d9b7effe-4bf4-4a9e-9e82-1891c4faca9c" providerId="ADAL" clId="{081071E6-2D49-4F54-A072-7504AE59E4CC}" dt="2024-10-09T23:48:32.575" v="2782" actId="1037"/>
          <ac:picMkLst>
            <pc:docMk/>
            <pc:sldMk cId="2748116189" sldId="327"/>
            <ac:picMk id="3" creationId="{C3E62402-AC22-5B8F-9410-944B68FD7647}"/>
          </ac:picMkLst>
        </pc:picChg>
      </pc:sldChg>
      <pc:sldMasterChg chg="addSldLayout delSldLayout">
        <pc:chgData name="Carbone, Francesco (Student)" userId="d9b7effe-4bf4-4a9e-9e82-1891c4faca9c" providerId="ADAL" clId="{081071E6-2D49-4F54-A072-7504AE59E4CC}" dt="2024-10-09T23:39:38.054" v="2757" actId="47"/>
        <pc:sldMasterMkLst>
          <pc:docMk/>
          <pc:sldMasterMk cId="0" sldId="2147483685"/>
        </pc:sldMasterMkLst>
        <pc:sldLayoutChg chg="del">
          <pc:chgData name="Carbone, Francesco (Student)" userId="d9b7effe-4bf4-4a9e-9e82-1891c4faca9c" providerId="ADAL" clId="{081071E6-2D49-4F54-A072-7504AE59E4CC}" dt="2024-10-08T19:10:37.326" v="2201" actId="47"/>
          <pc:sldLayoutMkLst>
            <pc:docMk/>
            <pc:sldMasterMk cId="0" sldId="2147483685"/>
            <pc:sldLayoutMk cId="0" sldId="2147483650"/>
          </pc:sldLayoutMkLst>
        </pc:sldLayoutChg>
        <pc:sldLayoutChg chg="del">
          <pc:chgData name="Carbone, Francesco (Student)" userId="d9b7effe-4bf4-4a9e-9e82-1891c4faca9c" providerId="ADAL" clId="{081071E6-2D49-4F54-A072-7504AE59E4CC}" dt="2024-10-08T19:21:36.210" v="2534" actId="47"/>
          <pc:sldLayoutMkLst>
            <pc:docMk/>
            <pc:sldMasterMk cId="0" sldId="2147483685"/>
            <pc:sldLayoutMk cId="0" sldId="2147483652"/>
          </pc:sldLayoutMkLst>
        </pc:sldLayoutChg>
        <pc:sldLayoutChg chg="del">
          <pc:chgData name="Carbone, Francesco (Student)" userId="d9b7effe-4bf4-4a9e-9e82-1891c4faca9c" providerId="ADAL" clId="{081071E6-2D49-4F54-A072-7504AE59E4CC}" dt="2024-10-09T23:39:38.054" v="2757" actId="47"/>
          <pc:sldLayoutMkLst>
            <pc:docMk/>
            <pc:sldMasterMk cId="0" sldId="2147483685"/>
            <pc:sldLayoutMk cId="0" sldId="2147483653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43.513" v="1038" actId="47"/>
          <pc:sldLayoutMkLst>
            <pc:docMk/>
            <pc:sldMasterMk cId="0" sldId="2147483685"/>
            <pc:sldLayoutMk cId="0" sldId="2147483654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36.490" v="1031" actId="47"/>
          <pc:sldLayoutMkLst>
            <pc:docMk/>
            <pc:sldMasterMk cId="0" sldId="2147483685"/>
            <pc:sldLayoutMk cId="0" sldId="2147483656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38.396" v="1033" actId="47"/>
          <pc:sldLayoutMkLst>
            <pc:docMk/>
            <pc:sldMasterMk cId="0" sldId="2147483685"/>
            <pc:sldLayoutMk cId="0" sldId="2147483657"/>
          </pc:sldLayoutMkLst>
        </pc:sldLayoutChg>
        <pc:sldLayoutChg chg="add del">
          <pc:chgData name="Carbone, Francesco (Student)" userId="d9b7effe-4bf4-4a9e-9e82-1891c4faca9c" providerId="ADAL" clId="{081071E6-2D49-4F54-A072-7504AE59E4CC}" dt="2024-10-07T01:17:34.373" v="1029" actId="47"/>
          <pc:sldLayoutMkLst>
            <pc:docMk/>
            <pc:sldMasterMk cId="0" sldId="2147483685"/>
            <pc:sldLayoutMk cId="0" sldId="2147483661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39.923" v="1035" actId="47"/>
          <pc:sldLayoutMkLst>
            <pc:docMk/>
            <pc:sldMasterMk cId="0" sldId="2147483685"/>
            <pc:sldLayoutMk cId="0" sldId="2147483662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35.508" v="1030" actId="47"/>
          <pc:sldLayoutMkLst>
            <pc:docMk/>
            <pc:sldMasterMk cId="0" sldId="2147483685"/>
            <pc:sldLayoutMk cId="0" sldId="2147483663"/>
          </pc:sldLayoutMkLst>
        </pc:sldLayoutChg>
        <pc:sldLayoutChg chg="add del">
          <pc:chgData name="Carbone, Francesco (Student)" userId="d9b7effe-4bf4-4a9e-9e82-1891c4faca9c" providerId="ADAL" clId="{081071E6-2D49-4F54-A072-7504AE59E4CC}" dt="2024-10-07T01:17:30.278" v="1026" actId="47"/>
          <pc:sldLayoutMkLst>
            <pc:docMk/>
            <pc:sldMasterMk cId="0" sldId="2147483685"/>
            <pc:sldLayoutMk cId="0" sldId="2147483666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25.396" v="1023" actId="47"/>
          <pc:sldLayoutMkLst>
            <pc:docMk/>
            <pc:sldMasterMk cId="0" sldId="2147483685"/>
            <pc:sldLayoutMk cId="0" sldId="2147483667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04.972" v="1008" actId="47"/>
          <pc:sldLayoutMkLst>
            <pc:docMk/>
            <pc:sldMasterMk cId="0" sldId="2147483685"/>
            <pc:sldLayoutMk cId="0" sldId="2147483668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02.438" v="1006" actId="47"/>
          <pc:sldLayoutMkLst>
            <pc:docMk/>
            <pc:sldMasterMk cId="0" sldId="2147483685"/>
            <pc:sldLayoutMk cId="0" sldId="2147483669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6:58.531" v="1004" actId="47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00.463" v="1005" actId="47"/>
          <pc:sldLayoutMkLst>
            <pc:docMk/>
            <pc:sldMasterMk cId="0" sldId="2147483685"/>
            <pc:sldLayoutMk cId="0" sldId="2147483671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6:50.317" v="1001" actId="47"/>
          <pc:sldLayoutMkLst>
            <pc:docMk/>
            <pc:sldMasterMk cId="0" sldId="2147483685"/>
            <pc:sldLayoutMk cId="0" sldId="2147483672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03.530" v="1007" actId="47"/>
          <pc:sldLayoutMkLst>
            <pc:docMk/>
            <pc:sldMasterMk cId="0" sldId="2147483685"/>
            <pc:sldLayoutMk cId="0" sldId="2147483674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41.361" v="1037" actId="47"/>
          <pc:sldLayoutMkLst>
            <pc:docMk/>
            <pc:sldMasterMk cId="0" sldId="2147483685"/>
            <pc:sldLayoutMk cId="0" sldId="2147483675"/>
          </pc:sldLayoutMkLst>
        </pc:sldLayoutChg>
        <pc:sldLayoutChg chg="add del">
          <pc:chgData name="Carbone, Francesco (Student)" userId="d9b7effe-4bf4-4a9e-9e82-1891c4faca9c" providerId="ADAL" clId="{081071E6-2D49-4F54-A072-7504AE59E4CC}" dt="2024-10-07T01:17:33.305" v="1028" actId="47"/>
          <pc:sldLayoutMkLst>
            <pc:docMk/>
            <pc:sldMasterMk cId="0" sldId="2147483685"/>
            <pc:sldLayoutMk cId="0" sldId="2147483676"/>
          </pc:sldLayoutMkLst>
        </pc:sldLayoutChg>
        <pc:sldLayoutChg chg="add del">
          <pc:chgData name="Carbone, Francesco (Student)" userId="d9b7effe-4bf4-4a9e-9e82-1891c4faca9c" providerId="ADAL" clId="{081071E6-2D49-4F54-A072-7504AE59E4CC}" dt="2024-10-07T01:17:28.766" v="1025" actId="47"/>
          <pc:sldLayoutMkLst>
            <pc:docMk/>
            <pc:sldMasterMk cId="0" sldId="2147483685"/>
            <pc:sldLayoutMk cId="0" sldId="2147483677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45.880" v="1039" actId="47"/>
          <pc:sldLayoutMkLst>
            <pc:docMk/>
            <pc:sldMasterMk cId="0" sldId="2147483685"/>
            <pc:sldLayoutMk cId="0" sldId="2147483678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7:37.473" v="1032" actId="47"/>
          <pc:sldLayoutMkLst>
            <pc:docMk/>
            <pc:sldMasterMk cId="0" sldId="2147483685"/>
            <pc:sldLayoutMk cId="0" sldId="2147483679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6:55.494" v="1003" actId="47"/>
          <pc:sldLayoutMkLst>
            <pc:docMk/>
            <pc:sldMasterMk cId="0" sldId="2147483685"/>
            <pc:sldLayoutMk cId="0" sldId="2147483680"/>
          </pc:sldLayoutMkLst>
        </pc:sldLayoutChg>
      </pc:sldMasterChg>
      <pc:sldMasterChg chg="del delSldLayout">
        <pc:chgData name="Carbone, Francesco (Student)" userId="d9b7effe-4bf4-4a9e-9e82-1891c4faca9c" providerId="ADAL" clId="{081071E6-2D49-4F54-A072-7504AE59E4CC}" dt="2024-10-07T01:16:50.129" v="1000" actId="47"/>
        <pc:sldMasterMkLst>
          <pc:docMk/>
          <pc:sldMasterMk cId="0" sldId="2147483686"/>
        </pc:sldMasterMkLst>
        <pc:sldLayoutChg chg="del">
          <pc:chgData name="Carbone, Francesco (Student)" userId="d9b7effe-4bf4-4a9e-9e82-1891c4faca9c" providerId="ADAL" clId="{081071E6-2D49-4F54-A072-7504AE59E4CC}" dt="2024-10-07T01:16:49.105" v="995" actId="47"/>
          <pc:sldLayoutMkLst>
            <pc:docMk/>
            <pc:sldMasterMk cId="0" sldId="2147483686"/>
            <pc:sldLayoutMk cId="0" sldId="2147483683"/>
          </pc:sldLayoutMkLst>
        </pc:sldLayoutChg>
        <pc:sldLayoutChg chg="del">
          <pc:chgData name="Carbone, Francesco (Student)" userId="d9b7effe-4bf4-4a9e-9e82-1891c4faca9c" providerId="ADAL" clId="{081071E6-2D49-4F54-A072-7504AE59E4CC}" dt="2024-10-07T01:16:50.129" v="1000" actId="47"/>
          <pc:sldLayoutMkLst>
            <pc:docMk/>
            <pc:sldMasterMk cId="0" sldId="2147483686"/>
            <pc:sldLayoutMk cId="0" sldId="2147483684"/>
          </pc:sldLayoutMkLst>
        </pc:sldLayoutChg>
      </pc:sldMasterChg>
    </pc:docChg>
  </pc:docChgLst>
  <pc:docChgLst>
    <pc:chgData name="Pourkavoos, Khosro (Student)" userId="S::khosrop@my.ccsu.edu::ec8fa1db-92a8-477e-96fb-281812b75174" providerId="AD" clId="Web-{04CFDCE6-0149-DE5B-CB73-96907A858F50}"/>
    <pc:docChg chg="modSld">
      <pc:chgData name="Pourkavoos, Khosro (Student)" userId="S::khosrop@my.ccsu.edu::ec8fa1db-92a8-477e-96fb-281812b75174" providerId="AD" clId="Web-{04CFDCE6-0149-DE5B-CB73-96907A858F50}" dt="2024-10-07T01:37:05.213" v="32" actId="20577"/>
      <pc:docMkLst>
        <pc:docMk/>
      </pc:docMkLst>
      <pc:sldChg chg="modSp">
        <pc:chgData name="Pourkavoos, Khosro (Student)" userId="S::khosrop@my.ccsu.edu::ec8fa1db-92a8-477e-96fb-281812b75174" providerId="AD" clId="Web-{04CFDCE6-0149-DE5B-CB73-96907A858F50}" dt="2024-10-07T01:33:31.957" v="29" actId="20577"/>
        <pc:sldMkLst>
          <pc:docMk/>
          <pc:sldMk cId="0" sldId="259"/>
        </pc:sldMkLst>
        <pc:spChg chg="mod">
          <ac:chgData name="Pourkavoos, Khosro (Student)" userId="S::khosrop@my.ccsu.edu::ec8fa1db-92a8-477e-96fb-281812b75174" providerId="AD" clId="Web-{04CFDCE6-0149-DE5B-CB73-96907A858F50}" dt="2024-10-07T01:33:31.957" v="29" actId="20577"/>
          <ac:spMkLst>
            <pc:docMk/>
            <pc:sldMk cId="0" sldId="259"/>
            <ac:spMk id="2689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CFDCE6-0149-DE5B-CB73-96907A858F50}" dt="2024-10-07T01:24:26.099" v="0" actId="20577"/>
        <pc:sldMkLst>
          <pc:docMk/>
          <pc:sldMk cId="0" sldId="262"/>
        </pc:sldMkLst>
        <pc:spChg chg="mod">
          <ac:chgData name="Pourkavoos, Khosro (Student)" userId="S::khosrop@my.ccsu.edu::ec8fa1db-92a8-477e-96fb-281812b75174" providerId="AD" clId="Web-{04CFDCE6-0149-DE5B-CB73-96907A858F50}" dt="2024-10-07T01:24:26.099" v="0" actId="20577"/>
          <ac:spMkLst>
            <pc:docMk/>
            <pc:sldMk cId="0" sldId="262"/>
            <ac:spMk id="2721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CFDCE6-0149-DE5B-CB73-96907A858F50}" dt="2024-10-07T01:28:49.825" v="5" actId="20577"/>
        <pc:sldMkLst>
          <pc:docMk/>
          <pc:sldMk cId="2956847070" sldId="317"/>
        </pc:sldMkLst>
        <pc:spChg chg="mod">
          <ac:chgData name="Pourkavoos, Khosro (Student)" userId="S::khosrop@my.ccsu.edu::ec8fa1db-92a8-477e-96fb-281812b75174" providerId="AD" clId="Web-{04CFDCE6-0149-DE5B-CB73-96907A858F50}" dt="2024-10-07T01:28:49.825" v="5" actId="20577"/>
          <ac:spMkLst>
            <pc:docMk/>
            <pc:sldMk cId="2956847070" sldId="317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CFDCE6-0149-DE5B-CB73-96907A858F50}" dt="2024-10-07T01:31:00.469" v="12" actId="20577"/>
        <pc:sldMkLst>
          <pc:docMk/>
          <pc:sldMk cId="3700927478" sldId="321"/>
        </pc:sldMkLst>
        <pc:spChg chg="mod">
          <ac:chgData name="Pourkavoos, Khosro (Student)" userId="S::khosrop@my.ccsu.edu::ec8fa1db-92a8-477e-96fb-281812b75174" providerId="AD" clId="Web-{04CFDCE6-0149-DE5B-CB73-96907A858F50}" dt="2024-10-07T01:31:00.469" v="12" actId="20577"/>
          <ac:spMkLst>
            <pc:docMk/>
            <pc:sldMk cId="3700927478" sldId="321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CFDCE6-0149-DE5B-CB73-96907A858F50}" dt="2024-10-07T01:32:40.175" v="20" actId="20577"/>
        <pc:sldMkLst>
          <pc:docMk/>
          <pc:sldMk cId="3391416010" sldId="323"/>
        </pc:sldMkLst>
        <pc:spChg chg="mod">
          <ac:chgData name="Pourkavoos, Khosro (Student)" userId="S::khosrop@my.ccsu.edu::ec8fa1db-92a8-477e-96fb-281812b75174" providerId="AD" clId="Web-{04CFDCE6-0149-DE5B-CB73-96907A858F50}" dt="2024-10-07T01:32:40.175" v="20" actId="20577"/>
          <ac:spMkLst>
            <pc:docMk/>
            <pc:sldMk cId="3391416010" sldId="323"/>
            <ac:spMk id="2699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CFDCE6-0149-DE5B-CB73-96907A858F50}" dt="2024-10-07T01:37:05.213" v="32" actId="20577"/>
        <pc:sldMkLst>
          <pc:docMk/>
          <pc:sldMk cId="1615206143" sldId="325"/>
        </pc:sldMkLst>
        <pc:spChg chg="mod">
          <ac:chgData name="Pourkavoos, Khosro (Student)" userId="S::khosrop@my.ccsu.edu::ec8fa1db-92a8-477e-96fb-281812b75174" providerId="AD" clId="Web-{04CFDCE6-0149-DE5B-CB73-96907A858F50}" dt="2024-10-07T01:37:05.213" v="32" actId="20577"/>
          <ac:spMkLst>
            <pc:docMk/>
            <pc:sldMk cId="1615206143" sldId="325"/>
            <ac:spMk id="2733" creationId="{00000000-0000-0000-0000-000000000000}"/>
          </ac:spMkLst>
        </pc:spChg>
      </pc:sldChg>
    </pc:docChg>
  </pc:docChgLst>
  <pc:docChgLst>
    <pc:chgData name="Abouelgheit, Omar (Student)" userId="S::omar.abouelgheit@my.ccsu.edu::b6e3affc-2612-45f9-85c7-0578f744eba0" providerId="AD" clId="Web-{D13D04B5-7DAD-57C4-6501-5854A4B69709}"/>
    <pc:docChg chg="modSld">
      <pc:chgData name="Abouelgheit, Omar (Student)" userId="S::omar.abouelgheit@my.ccsu.edu::b6e3affc-2612-45f9-85c7-0578f744eba0" providerId="AD" clId="Web-{D13D04B5-7DAD-57C4-6501-5854A4B69709}" dt="2024-10-09T02:15:47.737" v="482" actId="20577"/>
      <pc:docMkLst>
        <pc:docMk/>
      </pc:docMkLst>
      <pc:sldChg chg="modSp">
        <pc:chgData name="Abouelgheit, Omar (Student)" userId="S::omar.abouelgheit@my.ccsu.edu::b6e3affc-2612-45f9-85c7-0578f744eba0" providerId="AD" clId="Web-{D13D04B5-7DAD-57C4-6501-5854A4B69709}" dt="2024-10-09T01:51:02.867" v="240" actId="20577"/>
        <pc:sldMkLst>
          <pc:docMk/>
          <pc:sldMk cId="0" sldId="258"/>
        </pc:sldMkLst>
        <pc:spChg chg="mod">
          <ac:chgData name="Abouelgheit, Omar (Student)" userId="S::omar.abouelgheit@my.ccsu.edu::b6e3affc-2612-45f9-85c7-0578f744eba0" providerId="AD" clId="Web-{D13D04B5-7DAD-57C4-6501-5854A4B69709}" dt="2024-10-09T01:51:02.867" v="240" actId="20577"/>
          <ac:spMkLst>
            <pc:docMk/>
            <pc:sldMk cId="0" sldId="258"/>
            <ac:spMk id="2661" creationId="{00000000-0000-0000-0000-000000000000}"/>
          </ac:spMkLst>
        </pc:spChg>
        <pc:grpChg chg="mod">
          <ac:chgData name="Abouelgheit, Omar (Student)" userId="S::omar.abouelgheit@my.ccsu.edu::b6e3affc-2612-45f9-85c7-0578f744eba0" providerId="AD" clId="Web-{D13D04B5-7DAD-57C4-6501-5854A4B69709}" dt="2024-10-09T01:49:18.850" v="207" actId="1076"/>
          <ac:grpSpMkLst>
            <pc:docMk/>
            <pc:sldMk cId="0" sldId="258"/>
            <ac:grpSpMk id="2658" creationId="{00000000-0000-0000-0000-000000000000}"/>
          </ac:grpSpMkLst>
        </pc:grpChg>
        <pc:cxnChg chg="mod">
          <ac:chgData name="Abouelgheit, Omar (Student)" userId="S::omar.abouelgheit@my.ccsu.edu::b6e3affc-2612-45f9-85c7-0578f744eba0" providerId="AD" clId="Web-{D13D04B5-7DAD-57C4-6501-5854A4B69709}" dt="2024-10-09T01:49:18.834" v="206" actId="1076"/>
          <ac:cxnSpMkLst>
            <pc:docMk/>
            <pc:sldMk cId="0" sldId="258"/>
            <ac:cxnSpMk id="2655" creationId="{00000000-0000-0000-0000-000000000000}"/>
          </ac:cxnSpMkLst>
        </pc:cxnChg>
      </pc:sldChg>
      <pc:sldChg chg="modSp">
        <pc:chgData name="Abouelgheit, Omar (Student)" userId="S::omar.abouelgheit@my.ccsu.edu::b6e3affc-2612-45f9-85c7-0578f744eba0" providerId="AD" clId="Web-{D13D04B5-7DAD-57C4-6501-5854A4B69709}" dt="2024-10-09T02:04:05.785" v="248"/>
        <pc:sldMkLst>
          <pc:docMk/>
          <pc:sldMk cId="0" sldId="259"/>
        </pc:sldMkLst>
        <pc:spChg chg="mod">
          <ac:chgData name="Abouelgheit, Omar (Student)" userId="S::omar.abouelgheit@my.ccsu.edu::b6e3affc-2612-45f9-85c7-0578f744eba0" providerId="AD" clId="Web-{D13D04B5-7DAD-57C4-6501-5854A4B69709}" dt="2024-10-09T02:04:05.785" v="248"/>
          <ac:spMkLst>
            <pc:docMk/>
            <pc:sldMk cId="0" sldId="259"/>
            <ac:spMk id="2679" creationId="{00000000-0000-0000-0000-000000000000}"/>
          </ac:spMkLst>
        </pc:spChg>
      </pc:sldChg>
      <pc:sldChg chg="addSp delSp modSp">
        <pc:chgData name="Abouelgheit, Omar (Student)" userId="S::omar.abouelgheit@my.ccsu.edu::b6e3affc-2612-45f9-85c7-0578f744eba0" providerId="AD" clId="Web-{D13D04B5-7DAD-57C4-6501-5854A4B69709}" dt="2024-10-09T02:09:57.170" v="418" actId="1076"/>
        <pc:sldMkLst>
          <pc:docMk/>
          <pc:sldMk cId="0" sldId="263"/>
        </pc:sldMkLst>
        <pc:spChg chg="add del">
          <ac:chgData name="Abouelgheit, Omar (Student)" userId="S::omar.abouelgheit@my.ccsu.edu::b6e3affc-2612-45f9-85c7-0578f744eba0" providerId="AD" clId="Web-{D13D04B5-7DAD-57C4-6501-5854A4B69709}" dt="2024-10-09T02:05:57.302" v="272"/>
          <ac:spMkLst>
            <pc:docMk/>
            <pc:sldMk cId="0" sldId="263"/>
            <ac:spMk id="3" creationId="{DBAB912D-962B-9D7D-4131-D5AFD09C6D8D}"/>
          </ac:spMkLst>
        </pc:spChg>
        <pc:spChg chg="add mod">
          <ac:chgData name="Abouelgheit, Omar (Student)" userId="S::omar.abouelgheit@my.ccsu.edu::b6e3affc-2612-45f9-85c7-0578f744eba0" providerId="AD" clId="Web-{D13D04B5-7DAD-57C4-6501-5854A4B69709}" dt="2024-10-09T02:08:24.273" v="350" actId="20577"/>
          <ac:spMkLst>
            <pc:docMk/>
            <pc:sldMk cId="0" sldId="263"/>
            <ac:spMk id="4" creationId="{A964023D-4376-7481-B75E-C1F8E69AB696}"/>
          </ac:spMkLst>
        </pc:spChg>
        <pc:spChg chg="add del mod">
          <ac:chgData name="Abouelgheit, Omar (Student)" userId="S::omar.abouelgheit@my.ccsu.edu::b6e3affc-2612-45f9-85c7-0578f744eba0" providerId="AD" clId="Web-{D13D04B5-7DAD-57C4-6501-5854A4B69709}" dt="2024-10-09T02:07:52.226" v="341"/>
          <ac:spMkLst>
            <pc:docMk/>
            <pc:sldMk cId="0" sldId="263"/>
            <ac:spMk id="6" creationId="{AE2D49CE-628A-696C-671C-DB249A927468}"/>
          </ac:spMkLst>
        </pc:spChg>
        <pc:spChg chg="add mod">
          <ac:chgData name="Abouelgheit, Omar (Student)" userId="S::omar.abouelgheit@my.ccsu.edu::b6e3affc-2612-45f9-85c7-0578f744eba0" providerId="AD" clId="Web-{D13D04B5-7DAD-57C4-6501-5854A4B69709}" dt="2024-10-09T02:09:57.170" v="418" actId="1076"/>
          <ac:spMkLst>
            <pc:docMk/>
            <pc:sldMk cId="0" sldId="263"/>
            <ac:spMk id="7" creationId="{88B4BE49-027E-4F0D-BB3C-73B22F15B709}"/>
          </ac:spMkLst>
        </pc:spChg>
        <pc:spChg chg="add del mod">
          <ac:chgData name="Abouelgheit, Omar (Student)" userId="S::omar.abouelgheit@my.ccsu.edu::b6e3affc-2612-45f9-85c7-0578f744eba0" providerId="AD" clId="Web-{D13D04B5-7DAD-57C4-6501-5854A4B69709}" dt="2024-10-09T02:09:51.091" v="417"/>
          <ac:spMkLst>
            <pc:docMk/>
            <pc:sldMk cId="0" sldId="263"/>
            <ac:spMk id="9" creationId="{F4248008-871A-1F96-BC12-EA52EF85C4A2}"/>
          </ac:spMkLst>
        </pc:spChg>
        <pc:spChg chg="del mod">
          <ac:chgData name="Abouelgheit, Omar (Student)" userId="S::omar.abouelgheit@my.ccsu.edu::b6e3affc-2612-45f9-85c7-0578f744eba0" providerId="AD" clId="Web-{D13D04B5-7DAD-57C4-6501-5854A4B69709}" dt="2024-10-09T02:07:45.069" v="340"/>
          <ac:spMkLst>
            <pc:docMk/>
            <pc:sldMk cId="0" sldId="263"/>
            <ac:spMk id="2733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04:38.785" v="253" actId="1076"/>
          <ac:spMkLst>
            <pc:docMk/>
            <pc:sldMk cId="0" sldId="263"/>
            <ac:spMk id="2734" creationId="{00000000-0000-0000-0000-000000000000}"/>
          </ac:spMkLst>
        </pc:spChg>
        <pc:spChg chg="del mod">
          <ac:chgData name="Abouelgheit, Omar (Student)" userId="S::omar.abouelgheit@my.ccsu.edu::b6e3affc-2612-45f9-85c7-0578f744eba0" providerId="AD" clId="Web-{D13D04B5-7DAD-57C4-6501-5854A4B69709}" dt="2024-10-09T02:09:45.888" v="416"/>
          <ac:spMkLst>
            <pc:docMk/>
            <pc:sldMk cId="0" sldId="263"/>
            <ac:spMk id="2735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04:38.785" v="254" actId="1076"/>
          <ac:spMkLst>
            <pc:docMk/>
            <pc:sldMk cId="0" sldId="263"/>
            <ac:spMk id="2736" creationId="{00000000-0000-0000-0000-000000000000}"/>
          </ac:spMkLst>
        </pc:spChg>
        <pc:grpChg chg="mod">
          <ac:chgData name="Abouelgheit, Omar (Student)" userId="S::omar.abouelgheit@my.ccsu.edu::b6e3affc-2612-45f9-85c7-0578f744eba0" providerId="AD" clId="Web-{D13D04B5-7DAD-57C4-6501-5854A4B69709}" dt="2024-10-09T02:04:25.410" v="249" actId="1076"/>
          <ac:grpSpMkLst>
            <pc:docMk/>
            <pc:sldMk cId="0" sldId="263"/>
            <ac:grpSpMk id="2726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04:25.426" v="250" actId="1076"/>
          <ac:grpSpMkLst>
            <pc:docMk/>
            <pc:sldMk cId="0" sldId="263"/>
            <ac:grpSpMk id="2729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04:25.441" v="251" actId="1076"/>
          <ac:grpSpMkLst>
            <pc:docMk/>
            <pc:sldMk cId="0" sldId="263"/>
            <ac:grpSpMk id="2737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04:25.457" v="252" actId="1076"/>
          <ac:grpSpMkLst>
            <pc:docMk/>
            <pc:sldMk cId="0" sldId="263"/>
            <ac:grpSpMk id="2742" creationId="{00000000-0000-0000-0000-000000000000}"/>
          </ac:grpSpMkLst>
        </pc:grpChg>
      </pc:sldChg>
      <pc:sldChg chg="modSp">
        <pc:chgData name="Abouelgheit, Omar (Student)" userId="S::omar.abouelgheit@my.ccsu.edu::b6e3affc-2612-45f9-85c7-0578f744eba0" providerId="AD" clId="Web-{D13D04B5-7DAD-57C4-6501-5854A4B69709}" dt="2024-10-09T02:14:20.002" v="472"/>
        <pc:sldMkLst>
          <pc:docMk/>
          <pc:sldMk cId="0" sldId="265"/>
        </pc:sldMkLst>
        <pc:spChg chg="mod">
          <ac:chgData name="Abouelgheit, Omar (Student)" userId="S::omar.abouelgheit@my.ccsu.edu::b6e3affc-2612-45f9-85c7-0578f744eba0" providerId="AD" clId="Web-{D13D04B5-7DAD-57C4-6501-5854A4B69709}" dt="2024-10-09T02:14:20.002" v="472"/>
          <ac:spMkLst>
            <pc:docMk/>
            <pc:sldMk cId="0" sldId="265"/>
            <ac:spMk id="2805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4:04.579" v="470" actId="20577"/>
          <ac:spMkLst>
            <pc:docMk/>
            <pc:sldMk cId="0" sldId="265"/>
            <ac:spMk id="2809" creationId="{00000000-0000-0000-0000-000000000000}"/>
          </ac:spMkLst>
        </pc:spChg>
      </pc:sldChg>
      <pc:sldChg chg="modSp">
        <pc:chgData name="Abouelgheit, Omar (Student)" userId="S::omar.abouelgheit@my.ccsu.edu::b6e3affc-2612-45f9-85c7-0578f744eba0" providerId="AD" clId="Web-{D13D04B5-7DAD-57C4-6501-5854A4B69709}" dt="2024-10-09T01:51:34.899" v="244" actId="1076"/>
        <pc:sldMkLst>
          <pc:docMk/>
          <pc:sldMk cId="1542605745" sldId="313"/>
        </pc:sldMkLst>
        <pc:spChg chg="mod">
          <ac:chgData name="Abouelgheit, Omar (Student)" userId="S::omar.abouelgheit@my.ccsu.edu::b6e3affc-2612-45f9-85c7-0578f744eba0" providerId="AD" clId="Web-{D13D04B5-7DAD-57C4-6501-5854A4B69709}" dt="2024-10-09T01:51:34.883" v="242" actId="1076"/>
          <ac:spMkLst>
            <pc:docMk/>
            <pc:sldMk cId="1542605745" sldId="313"/>
            <ac:spMk id="3" creationId="{2E2B3247-9ED5-E099-AC9A-DF1A62BEF20E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1:51:34.899" v="243" actId="1076"/>
          <ac:spMkLst>
            <pc:docMk/>
            <pc:sldMk cId="1542605745" sldId="313"/>
            <ac:spMk id="4" creationId="{5EA730CD-22A4-1B84-5FF6-23E19C36F9DE}"/>
          </ac:spMkLst>
        </pc:spChg>
        <pc:cxnChg chg="mod">
          <ac:chgData name="Abouelgheit, Omar (Student)" userId="S::omar.abouelgheit@my.ccsu.edu::b6e3affc-2612-45f9-85c7-0578f744eba0" providerId="AD" clId="Web-{D13D04B5-7DAD-57C4-6501-5854A4B69709}" dt="2024-10-09T01:51:34.868" v="241" actId="1076"/>
          <ac:cxnSpMkLst>
            <pc:docMk/>
            <pc:sldMk cId="1542605745" sldId="313"/>
            <ac:cxnSpMk id="2" creationId="{CA336110-1619-2BA8-AAD1-37075F3DC77C}"/>
          </ac:cxnSpMkLst>
        </pc:cxnChg>
        <pc:cxnChg chg="mod">
          <ac:chgData name="Abouelgheit, Omar (Student)" userId="S::omar.abouelgheit@my.ccsu.edu::b6e3affc-2612-45f9-85c7-0578f744eba0" providerId="AD" clId="Web-{D13D04B5-7DAD-57C4-6501-5854A4B69709}" dt="2024-10-09T01:51:34.899" v="244" actId="1076"/>
          <ac:cxnSpMkLst>
            <pc:docMk/>
            <pc:sldMk cId="1542605745" sldId="313"/>
            <ac:cxnSpMk id="5" creationId="{213D5A45-6E9F-271C-B020-B74B798FB3D9}"/>
          </ac:cxnSpMkLst>
        </pc:cxnChg>
      </pc:sldChg>
      <pc:sldChg chg="modSp">
        <pc:chgData name="Abouelgheit, Omar (Student)" userId="S::omar.abouelgheit@my.ccsu.edu::b6e3affc-2612-45f9-85c7-0578f744eba0" providerId="AD" clId="Web-{D13D04B5-7DAD-57C4-6501-5854A4B69709}" dt="2024-10-09T02:15:16.987" v="475" actId="1076"/>
        <pc:sldMkLst>
          <pc:docMk/>
          <pc:sldMk cId="505694922" sldId="322"/>
        </pc:sldMkLst>
        <pc:spChg chg="mod">
          <ac:chgData name="Abouelgheit, Omar (Student)" userId="S::omar.abouelgheit@my.ccsu.edu::b6e3affc-2612-45f9-85c7-0578f744eba0" providerId="AD" clId="Web-{D13D04B5-7DAD-57C4-6501-5854A4B69709}" dt="2024-10-09T01:30:48.312" v="54" actId="1076"/>
          <ac:spMkLst>
            <pc:docMk/>
            <pc:sldMk cId="505694922" sldId="322"/>
            <ac:spMk id="2698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5:16.987" v="475" actId="1076"/>
          <ac:spMkLst>
            <pc:docMk/>
            <pc:sldMk cId="505694922" sldId="322"/>
            <ac:spMk id="2699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1:31:13.688" v="59" actId="1076"/>
          <ac:spMkLst>
            <pc:docMk/>
            <pc:sldMk cId="505694922" sldId="322"/>
            <ac:spMk id="2702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1:31:00.500" v="57" actId="1076"/>
          <ac:spMkLst>
            <pc:docMk/>
            <pc:sldMk cId="505694922" sldId="322"/>
            <ac:spMk id="2703" creationId="{00000000-0000-0000-0000-000000000000}"/>
          </ac:spMkLst>
        </pc:spChg>
        <pc:cxnChg chg="mod">
          <ac:chgData name="Abouelgheit, Omar (Student)" userId="S::omar.abouelgheit@my.ccsu.edu::b6e3affc-2612-45f9-85c7-0578f744eba0" providerId="AD" clId="Web-{D13D04B5-7DAD-57C4-6501-5854A4B69709}" dt="2024-10-09T01:30:57.234" v="56" actId="1076"/>
          <ac:cxnSpMkLst>
            <pc:docMk/>
            <pc:sldMk cId="505694922" sldId="322"/>
            <ac:cxnSpMk id="2701" creationId="{00000000-0000-0000-0000-000000000000}"/>
          </ac:cxnSpMkLst>
        </pc:cxnChg>
        <pc:cxnChg chg="mod">
          <ac:chgData name="Abouelgheit, Omar (Student)" userId="S::omar.abouelgheit@my.ccsu.edu::b6e3affc-2612-45f9-85c7-0578f744eba0" providerId="AD" clId="Web-{D13D04B5-7DAD-57C4-6501-5854A4B69709}" dt="2024-10-09T01:31:08.250" v="58" actId="1076"/>
          <ac:cxnSpMkLst>
            <pc:docMk/>
            <pc:sldMk cId="505694922" sldId="322"/>
            <ac:cxnSpMk id="2704" creationId="{00000000-0000-0000-0000-000000000000}"/>
          </ac:cxnSpMkLst>
        </pc:cxnChg>
      </pc:sldChg>
      <pc:sldChg chg="modSp">
        <pc:chgData name="Abouelgheit, Omar (Student)" userId="S::omar.abouelgheit@my.ccsu.edu::b6e3affc-2612-45f9-85c7-0578f744eba0" providerId="AD" clId="Web-{D13D04B5-7DAD-57C4-6501-5854A4B69709}" dt="2024-10-09T02:15:47.737" v="482" actId="20577"/>
        <pc:sldMkLst>
          <pc:docMk/>
          <pc:sldMk cId="3391416010" sldId="323"/>
        </pc:sldMkLst>
        <pc:spChg chg="mod">
          <ac:chgData name="Abouelgheit, Omar (Student)" userId="S::omar.abouelgheit@my.ccsu.edu::b6e3affc-2612-45f9-85c7-0578f744eba0" providerId="AD" clId="Web-{D13D04B5-7DAD-57C4-6501-5854A4B69709}" dt="2024-10-09T01:33:30.986" v="84" actId="1076"/>
          <ac:spMkLst>
            <pc:docMk/>
            <pc:sldMk cId="3391416010" sldId="323"/>
            <ac:spMk id="2698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5:47.737" v="482" actId="20577"/>
          <ac:spMkLst>
            <pc:docMk/>
            <pc:sldMk cId="3391416010" sldId="323"/>
            <ac:spMk id="2699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1:33:25.033" v="83" actId="1076"/>
          <ac:spMkLst>
            <pc:docMk/>
            <pc:sldMk cId="3391416010" sldId="323"/>
            <ac:spMk id="2700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1:33:41.377" v="86" actId="1076"/>
          <ac:spMkLst>
            <pc:docMk/>
            <pc:sldMk cId="3391416010" sldId="323"/>
            <ac:spMk id="2702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1:33:41.393" v="87" actId="1076"/>
          <ac:spMkLst>
            <pc:docMk/>
            <pc:sldMk cId="3391416010" sldId="323"/>
            <ac:spMk id="2703" creationId="{00000000-0000-0000-0000-000000000000}"/>
          </ac:spMkLst>
        </pc:spChg>
        <pc:grpChg chg="mod">
          <ac:chgData name="Abouelgheit, Omar (Student)" userId="S::omar.abouelgheit@my.ccsu.edu::b6e3affc-2612-45f9-85c7-0578f744eba0" providerId="AD" clId="Web-{D13D04B5-7DAD-57C4-6501-5854A4B69709}" dt="2024-10-09T01:33:25.033" v="82" actId="1076"/>
          <ac:grpSpMkLst>
            <pc:docMk/>
            <pc:sldMk cId="3391416010" sldId="323"/>
            <ac:grpSpMk id="2695" creationId="{00000000-0000-0000-0000-000000000000}"/>
          </ac:grpSpMkLst>
        </pc:grpChg>
        <pc:cxnChg chg="mod">
          <ac:chgData name="Abouelgheit, Omar (Student)" userId="S::omar.abouelgheit@my.ccsu.edu::b6e3affc-2612-45f9-85c7-0578f744eba0" providerId="AD" clId="Web-{D13D04B5-7DAD-57C4-6501-5854A4B69709}" dt="2024-10-09T01:33:41.362" v="85" actId="1076"/>
          <ac:cxnSpMkLst>
            <pc:docMk/>
            <pc:sldMk cId="3391416010" sldId="323"/>
            <ac:cxnSpMk id="2701" creationId="{00000000-0000-0000-0000-000000000000}"/>
          </ac:cxnSpMkLst>
        </pc:cxnChg>
        <pc:cxnChg chg="mod">
          <ac:chgData name="Abouelgheit, Omar (Student)" userId="S::omar.abouelgheit@my.ccsu.edu::b6e3affc-2612-45f9-85c7-0578f744eba0" providerId="AD" clId="Web-{D13D04B5-7DAD-57C4-6501-5854A4B69709}" dt="2024-10-09T01:33:41.408" v="88" actId="1076"/>
          <ac:cxnSpMkLst>
            <pc:docMk/>
            <pc:sldMk cId="3391416010" sldId="323"/>
            <ac:cxnSpMk id="2704" creationId="{00000000-0000-0000-0000-000000000000}"/>
          </ac:cxnSpMkLst>
        </pc:cxnChg>
      </pc:sldChg>
      <pc:sldChg chg="modSp">
        <pc:chgData name="Abouelgheit, Omar (Student)" userId="S::omar.abouelgheit@my.ccsu.edu::b6e3affc-2612-45f9-85c7-0578f744eba0" providerId="AD" clId="Web-{D13D04B5-7DAD-57C4-6501-5854A4B69709}" dt="2024-10-09T02:12:32.781" v="453" actId="20577"/>
        <pc:sldMkLst>
          <pc:docMk/>
          <pc:sldMk cId="1371052355" sldId="324"/>
        </pc:sldMkLst>
        <pc:spChg chg="mod">
          <ac:chgData name="Abouelgheit, Omar (Student)" userId="S::omar.abouelgheit@my.ccsu.edu::b6e3affc-2612-45f9-85c7-0578f744eba0" providerId="AD" clId="Web-{D13D04B5-7DAD-57C4-6501-5854A4B69709}" dt="2024-10-09T02:12:01.109" v="444" actId="1076"/>
          <ac:spMkLst>
            <pc:docMk/>
            <pc:sldMk cId="1371052355" sldId="324"/>
            <ac:spMk id="2733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1:04.436" v="429" actId="14100"/>
          <ac:spMkLst>
            <pc:docMk/>
            <pc:sldMk cId="1371052355" sldId="324"/>
            <ac:spMk id="2734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2:32.781" v="453" actId="20577"/>
          <ac:spMkLst>
            <pc:docMk/>
            <pc:sldMk cId="1371052355" sldId="324"/>
            <ac:spMk id="2735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0:37.670" v="426" actId="1076"/>
          <ac:spMkLst>
            <pc:docMk/>
            <pc:sldMk cId="1371052355" sldId="324"/>
            <ac:spMk id="2736" creationId="{00000000-0000-0000-0000-000000000000}"/>
          </ac:spMkLst>
        </pc:spChg>
        <pc:grpChg chg="mod">
          <ac:chgData name="Abouelgheit, Omar (Student)" userId="S::omar.abouelgheit@my.ccsu.edu::b6e3affc-2612-45f9-85c7-0578f744eba0" providerId="AD" clId="Web-{D13D04B5-7DAD-57C4-6501-5854A4B69709}" dt="2024-10-09T02:10:29.076" v="423" actId="1076"/>
          <ac:grpSpMkLst>
            <pc:docMk/>
            <pc:sldMk cId="1371052355" sldId="324"/>
            <ac:grpSpMk id="2726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10:22.576" v="420" actId="1076"/>
          <ac:grpSpMkLst>
            <pc:docMk/>
            <pc:sldMk cId="1371052355" sldId="324"/>
            <ac:grpSpMk id="2729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10:29.092" v="424" actId="1076"/>
          <ac:grpSpMkLst>
            <pc:docMk/>
            <pc:sldMk cId="1371052355" sldId="324"/>
            <ac:grpSpMk id="2737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10:22.607" v="422" actId="1076"/>
          <ac:grpSpMkLst>
            <pc:docMk/>
            <pc:sldMk cId="1371052355" sldId="324"/>
            <ac:grpSpMk id="2742" creationId="{00000000-0000-0000-0000-000000000000}"/>
          </ac:grpSpMkLst>
        </pc:grpChg>
      </pc:sldChg>
      <pc:sldChg chg="modSp">
        <pc:chgData name="Abouelgheit, Omar (Student)" userId="S::omar.abouelgheit@my.ccsu.edu::b6e3affc-2612-45f9-85c7-0578f744eba0" providerId="AD" clId="Web-{D13D04B5-7DAD-57C4-6501-5854A4B69709}" dt="2024-10-09T02:13:29.782" v="469" actId="1076"/>
        <pc:sldMkLst>
          <pc:docMk/>
          <pc:sldMk cId="1615206143" sldId="325"/>
        </pc:sldMkLst>
        <pc:spChg chg="mod">
          <ac:chgData name="Abouelgheit, Omar (Student)" userId="S::omar.abouelgheit@my.ccsu.edu::b6e3affc-2612-45f9-85c7-0578f744eba0" providerId="AD" clId="Web-{D13D04B5-7DAD-57C4-6501-5854A4B69709}" dt="2024-10-09T02:13:15.063" v="467" actId="1076"/>
          <ac:spMkLst>
            <pc:docMk/>
            <pc:sldMk cId="1615206143" sldId="325"/>
            <ac:spMk id="2733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2:54.672" v="458" actId="1076"/>
          <ac:spMkLst>
            <pc:docMk/>
            <pc:sldMk cId="1615206143" sldId="325"/>
            <ac:spMk id="2734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3:29.782" v="469" actId="1076"/>
          <ac:spMkLst>
            <pc:docMk/>
            <pc:sldMk cId="1615206143" sldId="325"/>
            <ac:spMk id="2735" creationId="{00000000-0000-0000-0000-000000000000}"/>
          </ac:spMkLst>
        </pc:spChg>
        <pc:spChg chg="mod">
          <ac:chgData name="Abouelgheit, Omar (Student)" userId="S::omar.abouelgheit@my.ccsu.edu::b6e3affc-2612-45f9-85c7-0578f744eba0" providerId="AD" clId="Web-{D13D04B5-7DAD-57C4-6501-5854A4B69709}" dt="2024-10-09T02:12:54.672" v="459" actId="1076"/>
          <ac:spMkLst>
            <pc:docMk/>
            <pc:sldMk cId="1615206143" sldId="325"/>
            <ac:spMk id="2736" creationId="{00000000-0000-0000-0000-000000000000}"/>
          </ac:spMkLst>
        </pc:spChg>
        <pc:grpChg chg="mod">
          <ac:chgData name="Abouelgheit, Omar (Student)" userId="S::omar.abouelgheit@my.ccsu.edu::b6e3affc-2612-45f9-85c7-0578f744eba0" providerId="AD" clId="Web-{D13D04B5-7DAD-57C4-6501-5854A4B69709}" dt="2024-10-09T02:12:47.969" v="454" actId="1076"/>
          <ac:grpSpMkLst>
            <pc:docMk/>
            <pc:sldMk cId="1615206143" sldId="325"/>
            <ac:grpSpMk id="2726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12:47.985" v="455" actId="1076"/>
          <ac:grpSpMkLst>
            <pc:docMk/>
            <pc:sldMk cId="1615206143" sldId="325"/>
            <ac:grpSpMk id="2729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12:48" v="456" actId="1076"/>
          <ac:grpSpMkLst>
            <pc:docMk/>
            <pc:sldMk cId="1615206143" sldId="325"/>
            <ac:grpSpMk id="2737" creationId="{00000000-0000-0000-0000-000000000000}"/>
          </ac:grpSpMkLst>
        </pc:grpChg>
        <pc:grpChg chg="mod">
          <ac:chgData name="Abouelgheit, Omar (Student)" userId="S::omar.abouelgheit@my.ccsu.edu::b6e3affc-2612-45f9-85c7-0578f744eba0" providerId="AD" clId="Web-{D13D04B5-7DAD-57C4-6501-5854A4B69709}" dt="2024-10-09T02:12:48.016" v="457" actId="1076"/>
          <ac:grpSpMkLst>
            <pc:docMk/>
            <pc:sldMk cId="1615206143" sldId="325"/>
            <ac:grpSpMk id="2742" creationId="{00000000-0000-0000-0000-000000000000}"/>
          </ac:grpSpMkLst>
        </pc:grpChg>
      </pc:sldChg>
    </pc:docChg>
  </pc:docChgLst>
  <pc:docChgLst>
    <pc:chgData name="Pourkavoos, Khosro (Student)" userId="S::khosrop@my.ccsu.edu::ec8fa1db-92a8-477e-96fb-281812b75174" providerId="AD" clId="Web-{0470FA9F-8596-C717-3F33-13239111FB05}"/>
    <pc:docChg chg="modSld">
      <pc:chgData name="Pourkavoos, Khosro (Student)" userId="S::khosrop@my.ccsu.edu::ec8fa1db-92a8-477e-96fb-281812b75174" providerId="AD" clId="Web-{0470FA9F-8596-C717-3F33-13239111FB05}" dt="2024-10-09T01:23:00.534" v="485" actId="20577"/>
      <pc:docMkLst>
        <pc:docMk/>
      </pc:docMkLst>
      <pc:sldChg chg="modSp">
        <pc:chgData name="Pourkavoos, Khosro (Student)" userId="S::khosrop@my.ccsu.edu::ec8fa1db-92a8-477e-96fb-281812b75174" providerId="AD" clId="Web-{0470FA9F-8596-C717-3F33-13239111FB05}" dt="2024-10-09T00:58:08.804" v="9" actId="1076"/>
        <pc:sldMkLst>
          <pc:docMk/>
          <pc:sldMk cId="0" sldId="256"/>
        </pc:sldMkLst>
        <pc:spChg chg="mod">
          <ac:chgData name="Pourkavoos, Khosro (Student)" userId="S::khosrop@my.ccsu.edu::ec8fa1db-92a8-477e-96fb-281812b75174" providerId="AD" clId="Web-{0470FA9F-8596-C717-3F33-13239111FB05}" dt="2024-10-09T00:57:59.117" v="8" actId="20577"/>
          <ac:spMkLst>
            <pc:docMk/>
            <pc:sldMk cId="0" sldId="256"/>
            <ac:spMk id="2638" creationId="{00000000-0000-0000-0000-000000000000}"/>
          </ac:spMkLst>
        </pc:spChg>
        <pc:picChg chg="mod">
          <ac:chgData name="Pourkavoos, Khosro (Student)" userId="S::khosrop@my.ccsu.edu::ec8fa1db-92a8-477e-96fb-281812b75174" providerId="AD" clId="Web-{0470FA9F-8596-C717-3F33-13239111FB05}" dt="2024-10-09T00:58:08.804" v="9" actId="1076"/>
          <ac:picMkLst>
            <pc:docMk/>
            <pc:sldMk cId="0" sldId="256"/>
            <ac:picMk id="4" creationId="{47B083F9-C67A-86CA-9875-63666453E920}"/>
          </ac:picMkLst>
        </pc:picChg>
      </pc:sldChg>
      <pc:sldChg chg="modSp">
        <pc:chgData name="Pourkavoos, Khosro (Student)" userId="S::khosrop@my.ccsu.edu::ec8fa1db-92a8-477e-96fb-281812b75174" providerId="AD" clId="Web-{0470FA9F-8596-C717-3F33-13239111FB05}" dt="2024-10-09T01:03:18.897" v="137" actId="20577"/>
        <pc:sldMkLst>
          <pc:docMk/>
          <pc:sldMk cId="0" sldId="258"/>
        </pc:sldMkLst>
        <pc:spChg chg="mod">
          <ac:chgData name="Pourkavoos, Khosro (Student)" userId="S::khosrop@my.ccsu.edu::ec8fa1db-92a8-477e-96fb-281812b75174" providerId="AD" clId="Web-{0470FA9F-8596-C717-3F33-13239111FB05}" dt="2024-10-09T01:03:18.897" v="137" actId="20577"/>
          <ac:spMkLst>
            <pc:docMk/>
            <pc:sldMk cId="0" sldId="258"/>
            <ac:spMk id="2661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03:43.912" v="138" actId="14100"/>
        <pc:sldMkLst>
          <pc:docMk/>
          <pc:sldMk cId="0" sldId="260"/>
        </pc:sldMkLst>
        <pc:spChg chg="mod">
          <ac:chgData name="Pourkavoos, Khosro (Student)" userId="S::khosrop@my.ccsu.edu::ec8fa1db-92a8-477e-96fb-281812b75174" providerId="AD" clId="Web-{0470FA9F-8596-C717-3F33-13239111FB05}" dt="2024-10-09T01:03:43.912" v="138" actId="14100"/>
          <ac:spMkLst>
            <pc:docMk/>
            <pc:sldMk cId="0" sldId="260"/>
            <ac:spMk id="2699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06:10.490" v="189" actId="20577"/>
        <pc:sldMkLst>
          <pc:docMk/>
          <pc:sldMk cId="0" sldId="261"/>
        </pc:sldMkLst>
        <pc:spChg chg="mod">
          <ac:chgData name="Pourkavoos, Khosro (Student)" userId="S::khosrop@my.ccsu.edu::ec8fa1db-92a8-477e-96fb-281812b75174" providerId="AD" clId="Web-{0470FA9F-8596-C717-3F33-13239111FB05}" dt="2024-10-09T01:06:10.490" v="189" actId="20577"/>
          <ac:spMkLst>
            <pc:docMk/>
            <pc:sldMk cId="0" sldId="261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04:46.928" v="152" actId="20577"/>
        <pc:sldMkLst>
          <pc:docMk/>
          <pc:sldMk cId="1947049057" sldId="312"/>
        </pc:sldMkLst>
        <pc:spChg chg="mod">
          <ac:chgData name="Pourkavoos, Khosro (Student)" userId="S::khosrop@my.ccsu.edu::ec8fa1db-92a8-477e-96fb-281812b75174" providerId="AD" clId="Web-{0470FA9F-8596-C717-3F33-13239111FB05}" dt="2024-10-09T01:04:46.928" v="152" actId="20577"/>
          <ac:spMkLst>
            <pc:docMk/>
            <pc:sldMk cId="1947049057" sldId="312"/>
            <ac:spMk id="2699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22:36.909" v="482" actId="20577"/>
        <pc:sldMkLst>
          <pc:docMk/>
          <pc:sldMk cId="1542605745" sldId="313"/>
        </pc:sldMkLst>
        <pc:spChg chg="mod">
          <ac:chgData name="Pourkavoos, Khosro (Student)" userId="S::khosrop@my.ccsu.edu::ec8fa1db-92a8-477e-96fb-281812b75174" providerId="AD" clId="Web-{0470FA9F-8596-C717-3F33-13239111FB05}" dt="2024-10-09T01:22:36.909" v="482" actId="20577"/>
          <ac:spMkLst>
            <pc:docMk/>
            <pc:sldMk cId="1542605745" sldId="313"/>
            <ac:spMk id="6" creationId="{74756CB2-8E63-228E-1BDB-C1601CB5268A}"/>
          </ac:spMkLst>
        </pc:spChg>
        <pc:spChg chg="mod">
          <ac:chgData name="Pourkavoos, Khosro (Student)" userId="S::khosrop@my.ccsu.edu::ec8fa1db-92a8-477e-96fb-281812b75174" providerId="AD" clId="Web-{0470FA9F-8596-C717-3F33-13239111FB05}" dt="2024-10-09T01:07:44.740" v="238" actId="20577"/>
          <ac:spMkLst>
            <pc:docMk/>
            <pc:sldMk cId="1542605745" sldId="313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23:00.534" v="485" actId="20577"/>
        <pc:sldMkLst>
          <pc:docMk/>
          <pc:sldMk cId="3185304362" sldId="314"/>
        </pc:sldMkLst>
        <pc:spChg chg="mod">
          <ac:chgData name="Pourkavoos, Khosro (Student)" userId="S::khosrop@my.ccsu.edu::ec8fa1db-92a8-477e-96fb-281812b75174" providerId="AD" clId="Web-{0470FA9F-8596-C717-3F33-13239111FB05}" dt="2024-10-09T01:23:00.534" v="485" actId="20577"/>
          <ac:spMkLst>
            <pc:docMk/>
            <pc:sldMk cId="3185304362" sldId="314"/>
            <ac:spMk id="2" creationId="{520E4B75-7001-5815-8E3B-444272F1B244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22:30.034" v="479" actId="20577"/>
        <pc:sldMkLst>
          <pc:docMk/>
          <pc:sldMk cId="73595132" sldId="315"/>
        </pc:sldMkLst>
        <pc:spChg chg="mod">
          <ac:chgData name="Pourkavoos, Khosro (Student)" userId="S::khosrop@my.ccsu.edu::ec8fa1db-92a8-477e-96fb-281812b75174" providerId="AD" clId="Web-{0470FA9F-8596-C717-3F33-13239111FB05}" dt="2024-10-09T01:22:30.034" v="479" actId="20577"/>
          <ac:spMkLst>
            <pc:docMk/>
            <pc:sldMk cId="73595132" sldId="315"/>
            <ac:spMk id="2" creationId="{E95E1DBD-CEBE-EBD6-ACAE-C23F3AD5E91A}"/>
          </ac:spMkLst>
        </pc:spChg>
        <pc:spChg chg="mod">
          <ac:chgData name="Pourkavoos, Khosro (Student)" userId="S::khosrop@my.ccsu.edu::ec8fa1db-92a8-477e-96fb-281812b75174" providerId="AD" clId="Web-{0470FA9F-8596-C717-3F33-13239111FB05}" dt="2024-10-09T01:08:47.880" v="240"/>
          <ac:spMkLst>
            <pc:docMk/>
            <pc:sldMk cId="73595132" sldId="315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10:49.614" v="252" actId="20577"/>
        <pc:sldMkLst>
          <pc:docMk/>
          <pc:sldMk cId="4088420765" sldId="316"/>
        </pc:sldMkLst>
        <pc:spChg chg="mod">
          <ac:chgData name="Pourkavoos, Khosro (Student)" userId="S::khosrop@my.ccsu.edu::ec8fa1db-92a8-477e-96fb-281812b75174" providerId="AD" clId="Web-{0470FA9F-8596-C717-3F33-13239111FB05}" dt="2024-10-09T01:10:49.614" v="252" actId="20577"/>
          <ac:spMkLst>
            <pc:docMk/>
            <pc:sldMk cId="4088420765" sldId="316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13:08.114" v="338" actId="20577"/>
        <pc:sldMkLst>
          <pc:docMk/>
          <pc:sldMk cId="2956847070" sldId="317"/>
        </pc:sldMkLst>
        <pc:spChg chg="mod">
          <ac:chgData name="Pourkavoos, Khosro (Student)" userId="S::khosrop@my.ccsu.edu::ec8fa1db-92a8-477e-96fb-281812b75174" providerId="AD" clId="Web-{0470FA9F-8596-C717-3F33-13239111FB05}" dt="2024-10-09T01:13:08.114" v="338" actId="20577"/>
          <ac:spMkLst>
            <pc:docMk/>
            <pc:sldMk cId="2956847070" sldId="317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16:06.723" v="393" actId="20577"/>
        <pc:sldMkLst>
          <pc:docMk/>
          <pc:sldMk cId="2224090572" sldId="319"/>
        </pc:sldMkLst>
        <pc:spChg chg="mod">
          <ac:chgData name="Pourkavoos, Khosro (Student)" userId="S::khosrop@my.ccsu.edu::ec8fa1db-92a8-477e-96fb-281812b75174" providerId="AD" clId="Web-{0470FA9F-8596-C717-3F33-13239111FB05}" dt="2024-10-09T01:16:06.723" v="393" actId="20577"/>
          <ac:spMkLst>
            <pc:docMk/>
            <pc:sldMk cId="2224090572" sldId="319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18:48.691" v="446" actId="20577"/>
        <pc:sldMkLst>
          <pc:docMk/>
          <pc:sldMk cId="3677040439" sldId="320"/>
        </pc:sldMkLst>
        <pc:spChg chg="mod">
          <ac:chgData name="Pourkavoos, Khosro (Student)" userId="S::khosrop@my.ccsu.edu::ec8fa1db-92a8-477e-96fb-281812b75174" providerId="AD" clId="Web-{0470FA9F-8596-C717-3F33-13239111FB05}" dt="2024-10-09T01:16:23.160" v="398"/>
          <ac:spMkLst>
            <pc:docMk/>
            <pc:sldMk cId="3677040439" sldId="320"/>
            <ac:spMk id="2709" creationId="{00000000-0000-0000-0000-000000000000}"/>
          </ac:spMkLst>
        </pc:spChg>
        <pc:spChg chg="mod">
          <ac:chgData name="Pourkavoos, Khosro (Student)" userId="S::khosrop@my.ccsu.edu::ec8fa1db-92a8-477e-96fb-281812b75174" providerId="AD" clId="Web-{0470FA9F-8596-C717-3F33-13239111FB05}" dt="2024-10-09T01:18:48.691" v="446" actId="20577"/>
          <ac:spMkLst>
            <pc:docMk/>
            <pc:sldMk cId="3677040439" sldId="320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1:20:01.394" v="474" actId="20577"/>
        <pc:sldMkLst>
          <pc:docMk/>
          <pc:sldMk cId="3700927478" sldId="321"/>
        </pc:sldMkLst>
        <pc:spChg chg="mod">
          <ac:chgData name="Pourkavoos, Khosro (Student)" userId="S::khosrop@my.ccsu.edu::ec8fa1db-92a8-477e-96fb-281812b75174" providerId="AD" clId="Web-{0470FA9F-8596-C717-3F33-13239111FB05}" dt="2024-10-09T01:20:01.394" v="474" actId="20577"/>
          <ac:spMkLst>
            <pc:docMk/>
            <pc:sldMk cId="3700927478" sldId="321"/>
            <ac:spMk id="2710" creationId="{00000000-0000-0000-0000-000000000000}"/>
          </ac:spMkLst>
        </pc:spChg>
      </pc:sldChg>
      <pc:sldChg chg="modSp">
        <pc:chgData name="Pourkavoos, Khosro (Student)" userId="S::khosrop@my.ccsu.edu::ec8fa1db-92a8-477e-96fb-281812b75174" providerId="AD" clId="Web-{0470FA9F-8596-C717-3F33-13239111FB05}" dt="2024-10-09T00:59:42.476" v="44" actId="20577"/>
        <pc:sldMkLst>
          <pc:docMk/>
          <pc:sldMk cId="2748116189" sldId="327"/>
        </pc:sldMkLst>
        <pc:spChg chg="mod">
          <ac:chgData name="Pourkavoos, Khosro (Student)" userId="S::khosrop@my.ccsu.edu::ec8fa1db-92a8-477e-96fb-281812b75174" providerId="AD" clId="Web-{0470FA9F-8596-C717-3F33-13239111FB05}" dt="2024-10-09T00:59:42.476" v="44" actId="20577"/>
          <ac:spMkLst>
            <pc:docMk/>
            <pc:sldMk cId="2748116189" sldId="327"/>
            <ac:spMk id="2661" creationId="{DD310135-4968-EE33-A638-32AD6A329837}"/>
          </ac:spMkLst>
        </pc:spChg>
      </pc:sldChg>
    </pc:docChg>
  </pc:docChgLst>
  <pc:docChgLst>
    <pc:chgData name="Burlison, Jesse C. (Student)" userId="S::jesseburlison@my.ccsu.edu::d5fede04-53e9-4e87-b49a-36c98f55e76e" providerId="AD" clId="Web-{91D2CC1B-7B0E-75B7-73FD-A9A7A1D96AFF}"/>
    <pc:docChg chg="modSld">
      <pc:chgData name="Burlison, Jesse C. (Student)" userId="S::jesseburlison@my.ccsu.edu::d5fede04-53e9-4e87-b49a-36c98f55e76e" providerId="AD" clId="Web-{91D2CC1B-7B0E-75B7-73FD-A9A7A1D96AFF}" dt="2024-10-09T23:18:53.355" v="1" actId="1076"/>
      <pc:docMkLst>
        <pc:docMk/>
      </pc:docMkLst>
      <pc:sldChg chg="modSp">
        <pc:chgData name="Burlison, Jesse C. (Student)" userId="S::jesseburlison@my.ccsu.edu::d5fede04-53e9-4e87-b49a-36c98f55e76e" providerId="AD" clId="Web-{91D2CC1B-7B0E-75B7-73FD-A9A7A1D96AFF}" dt="2024-10-09T23:18:53.355" v="1" actId="1076"/>
        <pc:sldMkLst>
          <pc:docMk/>
          <pc:sldMk cId="0" sldId="259"/>
        </pc:sldMkLst>
        <pc:spChg chg="mod">
          <ac:chgData name="Burlison, Jesse C. (Student)" userId="S::jesseburlison@my.ccsu.edu::d5fede04-53e9-4e87-b49a-36c98f55e76e" providerId="AD" clId="Web-{91D2CC1B-7B0E-75B7-73FD-A9A7A1D96AFF}" dt="2024-10-09T23:18:53.355" v="1" actId="1076"/>
          <ac:spMkLst>
            <pc:docMk/>
            <pc:sldMk cId="0" sldId="259"/>
            <ac:spMk id="26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77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245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056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252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52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193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248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757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97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>
          <a:extLst>
            <a:ext uri="{FF2B5EF4-FFF2-40B4-BE49-F238E27FC236}">
              <a16:creationId xmlns:a16="http://schemas.microsoft.com/office/drawing/2014/main" id="{CA8A43B9-A642-C83A-1A4E-8B4885CC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>
            <a:extLst>
              <a:ext uri="{FF2B5EF4-FFF2-40B4-BE49-F238E27FC236}">
                <a16:creationId xmlns:a16="http://schemas.microsoft.com/office/drawing/2014/main" id="{0794F3FD-BCC2-8EC8-BE65-5087855281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>
            <a:extLst>
              <a:ext uri="{FF2B5EF4-FFF2-40B4-BE49-F238E27FC236}">
                <a16:creationId xmlns:a16="http://schemas.microsoft.com/office/drawing/2014/main" id="{2F2B929F-B54E-BC48-7B11-66328A32E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7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159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207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788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54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" name="Google Shape;2869;g10a9ee379fb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0" name="Google Shape;2870;g10a9ee379fb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68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777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8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02" name="Google Shape;1202;p18"/>
          <p:cNvGrpSpPr/>
          <p:nvPr/>
        </p:nvGrpSpPr>
        <p:grpSpPr>
          <a:xfrm>
            <a:off x="6234179" y="-11612"/>
            <a:ext cx="5178842" cy="5178453"/>
            <a:chOff x="6234179" y="-11612"/>
            <a:chExt cx="5178842" cy="5178453"/>
          </a:xfrm>
        </p:grpSpPr>
        <p:sp>
          <p:nvSpPr>
            <p:cNvPr id="1203" name="Google Shape;1203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 rot="8083927">
              <a:off x="700735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 rot="-5400000">
              <a:off x="8446017" y="223775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18"/>
          <p:cNvGrpSpPr/>
          <p:nvPr/>
        </p:nvGrpSpPr>
        <p:grpSpPr>
          <a:xfrm rot="10800000">
            <a:off x="-3056350" y="-7040964"/>
            <a:ext cx="3769563" cy="11358057"/>
            <a:chOff x="-2722250" y="-1079764"/>
            <a:chExt cx="3769563" cy="11358057"/>
          </a:xfrm>
        </p:grpSpPr>
        <p:sp>
          <p:nvSpPr>
            <p:cNvPr id="1208" name="Google Shape;1208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8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8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-3612573" y="2185426"/>
            <a:ext cx="4088811" cy="4088811"/>
            <a:chOff x="-3640848" y="2185426"/>
            <a:chExt cx="4088811" cy="4088811"/>
          </a:xfrm>
        </p:grpSpPr>
        <p:sp>
          <p:nvSpPr>
            <p:cNvPr id="1223" name="Google Shape;1223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8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65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82800" y="667053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Team </a:t>
            </a:r>
            <a:r>
              <a:rPr lang="en-US" sz="6000" err="1"/>
              <a:t>OFKRse</a:t>
            </a:r>
            <a:br>
              <a:rPr lang="en-US" sz="4400"/>
            </a:br>
            <a:r>
              <a:rPr lang="en-US" sz="3200">
                <a:solidFill>
                  <a:srgbClr val="FF0000"/>
                </a:solidFill>
              </a:rPr>
              <a:t>HMI Data Acquisition</a:t>
            </a:r>
            <a:br>
              <a:rPr lang="en-US" sz="3200"/>
            </a:b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B083F9-C67A-86CA-9875-63666453E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34" y="2074624"/>
            <a:ext cx="4030132" cy="28437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95D7D-0473-56C9-594F-62F80563BD56}"/>
              </a:ext>
            </a:extLst>
          </p:cNvPr>
          <p:cNvSpPr txBox="1"/>
          <p:nvPr/>
        </p:nvSpPr>
        <p:spPr>
          <a:xfrm>
            <a:off x="7332133" y="4765869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6037930" cy="2430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5. </a:t>
            </a:r>
            <a:r>
              <a:rPr lang="en-US" b="1" u="sng">
                <a:ea typeface="+mn-lt"/>
                <a:cs typeface="+mn-lt"/>
              </a:rPr>
              <a:t>Data Comparison and Logging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Compare each current extracted value with the previous value to detect changes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Log extracted information regarding changes in a corresponding change log file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For segments where data cannot be currently extracted, detect image changes, if any present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7CFE9-2265-6E0D-4D93-10D1BF18D8D6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  <p:cxnSp>
        <p:nvCxnSpPr>
          <p:cNvPr id="3" name="Google Shape;2701;p44">
            <a:extLst>
              <a:ext uri="{FF2B5EF4-FFF2-40B4-BE49-F238E27FC236}">
                <a16:creationId xmlns:a16="http://schemas.microsoft.com/office/drawing/2014/main" id="{29DE9F42-3060-6AC1-E30D-D70D9E6A3E21}"/>
              </a:ext>
            </a:extLst>
          </p:cNvPr>
          <p:cNvCxnSpPr/>
          <p:nvPr/>
        </p:nvCxnSpPr>
        <p:spPr>
          <a:xfrm rot="10800000" flipH="1">
            <a:off x="2485272" y="1618929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4" name="Google Shape;2702;p44">
            <a:extLst>
              <a:ext uri="{FF2B5EF4-FFF2-40B4-BE49-F238E27FC236}">
                <a16:creationId xmlns:a16="http://schemas.microsoft.com/office/drawing/2014/main" id="{9AC18FC6-AF0F-265A-8658-C60B9F96D4A8}"/>
              </a:ext>
            </a:extLst>
          </p:cNvPr>
          <p:cNvSpPr/>
          <p:nvPr/>
        </p:nvSpPr>
        <p:spPr>
          <a:xfrm>
            <a:off x="2349972" y="1566498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03;p44">
            <a:extLst>
              <a:ext uri="{FF2B5EF4-FFF2-40B4-BE49-F238E27FC236}">
                <a16:creationId xmlns:a16="http://schemas.microsoft.com/office/drawing/2014/main" id="{5F5BED5D-36FC-1C7E-27F6-C05A5AD88F4C}"/>
              </a:ext>
            </a:extLst>
          </p:cNvPr>
          <p:cNvSpPr/>
          <p:nvPr/>
        </p:nvSpPr>
        <p:spPr>
          <a:xfrm>
            <a:off x="6641772" y="155802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2704;p44">
            <a:extLst>
              <a:ext uri="{FF2B5EF4-FFF2-40B4-BE49-F238E27FC236}">
                <a16:creationId xmlns:a16="http://schemas.microsoft.com/office/drawing/2014/main" id="{ACF5C52E-BEB9-92FF-604E-A369F877E7A6}"/>
              </a:ext>
            </a:extLst>
          </p:cNvPr>
          <p:cNvCxnSpPr>
            <a:cxnSpLocks/>
          </p:cNvCxnSpPr>
          <p:nvPr/>
        </p:nvCxnSpPr>
        <p:spPr>
          <a:xfrm flipV="1">
            <a:off x="2485272" y="1625679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408842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332154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358438" y="1764128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Functional Requirements</a:t>
            </a:r>
            <a:endParaRPr sz="320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2401282" y="2894724"/>
            <a:ext cx="4341433" cy="1484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6. Data Display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7. Alert System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8. Data Archiving, Preparing Reporting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9. Documentation, Installation Packaging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10. Stretch Goal: Webcam Integration</a:t>
            </a:r>
            <a:endParaRPr lang="en-US"/>
          </a:p>
          <a:p>
            <a:pPr algn="l"/>
            <a:endParaRPr lang="en-US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487281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569939" y="2677262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434639" y="2624831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726439" y="261636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  <a:stCxn id="2702" idx="6"/>
            <a:endCxn id="2703" idx="2"/>
          </p:cNvCxnSpPr>
          <p:nvPr/>
        </p:nvCxnSpPr>
        <p:spPr>
          <a:xfrm flipV="1">
            <a:off x="2569939" y="2684012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2088E8-DBDE-7C29-FB73-8328BAB7297A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1947049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5901267" cy="1591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6. </a:t>
            </a:r>
            <a:r>
              <a:rPr lang="en-US" b="1" u="sng">
                <a:ea typeface="+mn-lt"/>
                <a:cs typeface="+mn-lt"/>
              </a:rPr>
              <a:t>Displaying Data on User Interface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Implement a HTML interface for easy visual data and image display</a:t>
            </a:r>
            <a:endParaRPr lang="en-US">
              <a:cs typeface="Arial"/>
            </a:endParaRPr>
          </a:p>
          <a:p>
            <a:pPr algn="l"/>
            <a:r>
              <a:rPr lang="en-US">
                <a:ea typeface="+mn-lt"/>
                <a:cs typeface="+mn-lt"/>
              </a:rPr>
              <a:t>   - Periodically update the UI display in user-defined intervals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85829E-F016-8BE2-634E-BE5FD2B0B6F8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2956847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2753692" y="209354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2" name="Content Placeholder 3" descr="A screenshot of a data report&#10;&#10;Description automatically generated">
            <a:extLst>
              <a:ext uri="{FF2B5EF4-FFF2-40B4-BE49-F238E27FC236}">
                <a16:creationId xmlns:a16="http://schemas.microsoft.com/office/drawing/2014/main" id="{914F4C30-16FA-2503-8261-EECEFB9A2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535" y="193413"/>
            <a:ext cx="3202465" cy="4756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683005-3EBF-AFA6-80AB-3A7400A3FD1D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36962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6199440" cy="2604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7. </a:t>
            </a:r>
            <a:r>
              <a:rPr lang="en-US" b="1" u="sng">
                <a:ea typeface="+mn-lt"/>
                <a:cs typeface="+mn-lt"/>
              </a:rPr>
              <a:t>Alert System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Define minimum and maximum thresholds for monitoring variables: only report significant changes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Trigger alerts when values fall outside predefined thresholds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Display the alerts in the UI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Additionally email an alert notifications with description of the detected change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Log all alert events in an alert log file</a:t>
            </a:r>
            <a:endParaRPr lang="en-US"/>
          </a:p>
          <a:p>
            <a:pPr algn="l"/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874BE-2094-3623-EF98-E20D30BA19DA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2224090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6305044" cy="3051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8. </a:t>
            </a:r>
            <a:r>
              <a:rPr lang="en-US" b="1" u="sng">
                <a:ea typeface="+mn-lt"/>
                <a:cs typeface="+mn-lt"/>
              </a:rPr>
              <a:t>Data Archiving and Reporting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Archive registered values and alerts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Allow users to access and view historical data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Optional: Generate actionable reports summarizing equipment operation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9. </a:t>
            </a:r>
            <a:r>
              <a:rPr lang="en-US" b="1" u="sng">
                <a:ea typeface="+mn-lt"/>
                <a:cs typeface="+mn-lt"/>
              </a:rPr>
              <a:t>Installation and Documentation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Prepare an easy-to-install package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Provide documentation on installation and software usage</a:t>
            </a:r>
            <a:endParaRPr lang="en-US">
              <a:cs typeface="Arial"/>
            </a:endParaRPr>
          </a:p>
          <a:p>
            <a:pPr algn="l"/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4293C-7310-35EA-6FFB-A6B374248DF9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367704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5907478" cy="309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10. </a:t>
            </a:r>
            <a:r>
              <a:rPr lang="en-US" b="1" u="sng">
                <a:ea typeface="+mn-lt"/>
                <a:cs typeface="+mn-lt"/>
              </a:rPr>
              <a:t>Optional Stretch Goals: Camera Integration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  - Capture frames generated by a webcam aimed at the physical HMI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  - Optimize the extracted image for recognition to account for various factors such as camera angle, camera shake, changes in ambient light, etc.</a:t>
            </a:r>
          </a:p>
          <a:p>
            <a:pPr algn="l"/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  - Implement functionality to generate various reports by analyzing raw data from log files and alert logs</a:t>
            </a:r>
            <a:endParaRPr lang="en-US"/>
          </a:p>
          <a:p>
            <a:pPr algn="l"/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D80E46-A80B-99CD-D71C-DD116803C73A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3700927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90" y="103556"/>
            <a:ext cx="836332" cy="89708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113428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Non-Functional Requirements</a:t>
            </a:r>
            <a:endParaRPr sz="280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1435100" y="1944732"/>
            <a:ext cx="6417734" cy="313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The time required between capturing a screenshot and updating the data display should preferably be under one minute.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en-US"/>
          </a:p>
          <a:p>
            <a:pPr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A threshold for an acceptable error rate interpreting segments – TBD by the project owner</a:t>
            </a:r>
            <a:endParaRPr lang="en-US"/>
          </a:p>
          <a:p>
            <a:pPr marL="882650" lvl="1" indent="-285750" algn="l">
              <a:buFont typeface="Wingdings" panose="05000000000000000000" pitchFamily="2" charset="2"/>
              <a:buChar char="§"/>
            </a:pPr>
            <a:r>
              <a:rPr lang="en-US">
                <a:cs typeface="+mn-lt"/>
              </a:rPr>
              <a:t>We will aim for at least 90% success rate to start</a:t>
            </a:r>
          </a:p>
          <a:p>
            <a:pPr marL="596900" lvl="1" indent="0" algn="l"/>
            <a:endParaRPr lang="en-US">
              <a:cs typeface="+mn-lt"/>
            </a:endParaRPr>
          </a:p>
          <a:p>
            <a:pPr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Intuitive and simple UI requiring minimal operator training. Establishment of policy to filter out noise and data from small changes</a:t>
            </a:r>
            <a:endParaRPr lang="en-US">
              <a:cs typeface="Arial"/>
            </a:endParaRPr>
          </a:p>
          <a:p>
            <a:pPr algn="l"/>
            <a:endParaRPr lang="en-US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799784" y="358948"/>
            <a:ext cx="3246943" cy="386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569939" y="1794213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434639" y="1741782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726439" y="1712147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 flipV="1">
            <a:off x="2569939" y="1779797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88379A7-9473-B7EC-D03B-E0054B4723DC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OA</a:t>
            </a:r>
          </a:p>
        </p:txBody>
      </p:sp>
    </p:spTree>
    <p:extLst>
      <p:ext uri="{BB962C8B-B14F-4D97-AF65-F5344CB8AC3E}">
        <p14:creationId xmlns:p14="http://schemas.microsoft.com/office/powerpoint/2010/main" val="505694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75933" y="1204236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Non-Functional Requirements</a:t>
            </a:r>
            <a:endParaRPr sz="280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1469571" y="1934220"/>
            <a:ext cx="6139543" cy="3203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alibri" panose="020B0604020202020204" pitchFamily="34" charset="0"/>
              <a:buChar char="-"/>
            </a:pPr>
            <a:r>
              <a:rPr lang="en-US">
                <a:cs typeface="+mn-lt"/>
              </a:rPr>
              <a:t>The monitoring system should be compatible with common HMI software and hardware used in industrial settings. 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en-US">
              <a:cs typeface="+mn-lt"/>
            </a:endParaRPr>
          </a:p>
          <a:p>
            <a:pPr algn="l">
              <a:buFont typeface="Calibri" panose="020B0604020202020204" pitchFamily="34" charset="0"/>
              <a:buChar char="-"/>
            </a:pPr>
            <a:r>
              <a:rPr lang="en-US">
                <a:cs typeface="+mn-lt"/>
              </a:rPr>
              <a:t>The system should store HMI readings and screenshots for at least 7 days for auditing and analysis purposes. 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en-US">
              <a:cs typeface="+mn-lt"/>
            </a:endParaRPr>
          </a:p>
          <a:p>
            <a:pPr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The VNC connection to the HMI server residing on the equipment must be password protected.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en-US"/>
          </a:p>
          <a:p>
            <a:pPr marL="425450" indent="-285750" algn="l">
              <a:buFont typeface="Calibri"/>
              <a:buChar char="-"/>
            </a:pPr>
            <a:r>
              <a:rPr lang="en-US">
                <a:cs typeface="Arial"/>
              </a:rPr>
              <a:t>The HTML page interface should be responsive and compatible with major browsers (Chrome, Firefox, Safari, Edge) on both desktop and mobile devices.</a:t>
            </a:r>
          </a:p>
          <a:p>
            <a:pPr algn="l">
              <a:buFont typeface="Calibri" panose="020B0604020202020204" pitchFamily="34" charset="0"/>
              <a:buChar char="-"/>
            </a:pPr>
            <a:endParaRPr lang="en-US">
              <a:cs typeface="Arial"/>
            </a:endParaRPr>
          </a:p>
          <a:p>
            <a:pPr algn="l">
              <a:buFont typeface="Calibri" panose="020B0604020202020204" pitchFamily="34" charset="0"/>
              <a:buChar char="-"/>
            </a:pPr>
            <a:br>
              <a:rPr lang="en-US"/>
            </a:br>
            <a:endParaRPr lang="en-US"/>
          </a:p>
          <a:p>
            <a:pPr algn="l"/>
            <a:endParaRPr lang="en-US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562883" y="1888558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427583" y="1836127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719383" y="1827658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</p:cNvCxnSpPr>
          <p:nvPr/>
        </p:nvCxnSpPr>
        <p:spPr>
          <a:xfrm flipV="1">
            <a:off x="2562883" y="1895308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816C16-3F6E-A9C6-102A-54A03AD8E6FE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OA</a:t>
            </a:r>
          </a:p>
        </p:txBody>
      </p:sp>
      <p:grpSp>
        <p:nvGrpSpPr>
          <p:cNvPr id="3" name="Google Shape;2695;p44">
            <a:extLst>
              <a:ext uri="{FF2B5EF4-FFF2-40B4-BE49-F238E27FC236}">
                <a16:creationId xmlns:a16="http://schemas.microsoft.com/office/drawing/2014/main" id="{CE95029C-6A2B-01B3-BF41-34D077E4BEDC}"/>
              </a:ext>
            </a:extLst>
          </p:cNvPr>
          <p:cNvGrpSpPr/>
          <p:nvPr/>
        </p:nvGrpSpPr>
        <p:grpSpPr>
          <a:xfrm>
            <a:off x="4153834" y="184803"/>
            <a:ext cx="836332" cy="897081"/>
            <a:chOff x="851175" y="1582401"/>
            <a:chExt cx="964872" cy="964872"/>
          </a:xfrm>
        </p:grpSpPr>
        <p:sp>
          <p:nvSpPr>
            <p:cNvPr id="4" name="Google Shape;2696;p44">
              <a:extLst>
                <a:ext uri="{FF2B5EF4-FFF2-40B4-BE49-F238E27FC236}">
                  <a16:creationId xmlns:a16="http://schemas.microsoft.com/office/drawing/2014/main" id="{22D32CE8-88D7-AE06-C3AD-DD9C0A904650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97;p44">
              <a:extLst>
                <a:ext uri="{FF2B5EF4-FFF2-40B4-BE49-F238E27FC236}">
                  <a16:creationId xmlns:a16="http://schemas.microsoft.com/office/drawing/2014/main" id="{4F44015C-A083-1DFB-C932-4D0DDD64566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3472353" y="313612"/>
            <a:ext cx="2199293" cy="6810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39141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2220684" y="2906007"/>
            <a:ext cx="779513" cy="685530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5488331" y="2906007"/>
            <a:ext cx="779513" cy="685530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5488331" y="1575695"/>
            <a:ext cx="779513" cy="685530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2220684" y="1575707"/>
            <a:ext cx="779513" cy="685530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 of the Product Backlog</a:t>
            </a:r>
            <a:endParaRPr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2745832" y="2892756"/>
            <a:ext cx="2361065" cy="4025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/>
              <a:t>	-Image segmentation and data extraction </a:t>
            </a:r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2216618" y="2991706"/>
            <a:ext cx="787806" cy="481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5484265" y="2991706"/>
            <a:ext cx="787806" cy="481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2216618" y="1661394"/>
            <a:ext cx="787806" cy="481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5484265" y="1661394"/>
            <a:ext cx="787806" cy="4813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3171070" y="1540754"/>
            <a:ext cx="2361065" cy="4025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/>
              <a:t>-Planned Graphical User Interface with the elements displaying changes and alerts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6033009" y="2892756"/>
            <a:ext cx="2800938" cy="4025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/>
              <a:t>	-Showing raw data with images for visualization</a:t>
            </a:r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6028692" y="1540754"/>
            <a:ext cx="2590947" cy="40250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/>
              <a:t>	-Detect changes and send notification via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8E16F-1BFA-5AE5-D69C-F43F7F67E2D6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OA</a:t>
            </a:r>
          </a:p>
        </p:txBody>
      </p:sp>
      <p:pic>
        <p:nvPicPr>
          <p:cNvPr id="3" name="Content Placeholder 3" descr="A screenshot of a data report&#10;&#10;Description automatically generated">
            <a:extLst>
              <a:ext uri="{FF2B5EF4-FFF2-40B4-BE49-F238E27FC236}">
                <a16:creationId xmlns:a16="http://schemas.microsoft.com/office/drawing/2014/main" id="{AD8C4489-7CAD-F4AB-258E-AC4CFCF4B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" y="1387230"/>
            <a:ext cx="2095173" cy="25562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4">
          <a:extLst>
            <a:ext uri="{FF2B5EF4-FFF2-40B4-BE49-F238E27FC236}">
              <a16:creationId xmlns:a16="http://schemas.microsoft.com/office/drawing/2014/main" id="{FF4DD3FD-4ECA-50A1-D395-61A61E9D2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>
            <a:extLst>
              <a:ext uri="{FF2B5EF4-FFF2-40B4-BE49-F238E27FC236}">
                <a16:creationId xmlns:a16="http://schemas.microsoft.com/office/drawing/2014/main" id="{0B6ED842-BCA2-D965-51DA-977453D941BB}"/>
              </a:ext>
            </a:extLst>
          </p:cNvPr>
          <p:cNvCxnSpPr>
            <a:stCxn id="2656" idx="6"/>
            <a:endCxn id="2657" idx="2"/>
          </p:cNvCxnSpPr>
          <p:nvPr/>
        </p:nvCxnSpPr>
        <p:spPr>
          <a:xfrm>
            <a:off x="4708877" y="1056316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>
            <a:extLst>
              <a:ext uri="{FF2B5EF4-FFF2-40B4-BE49-F238E27FC236}">
                <a16:creationId xmlns:a16="http://schemas.microsoft.com/office/drawing/2014/main" id="{79A4226F-B192-DBB6-50D5-550EFBD29AFB}"/>
              </a:ext>
            </a:extLst>
          </p:cNvPr>
          <p:cNvGrpSpPr/>
          <p:nvPr/>
        </p:nvGrpSpPr>
        <p:grpSpPr>
          <a:xfrm>
            <a:off x="4573577" y="988666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>
              <a:extLst>
                <a:ext uri="{FF2B5EF4-FFF2-40B4-BE49-F238E27FC236}">
                  <a16:creationId xmlns:a16="http://schemas.microsoft.com/office/drawing/2014/main" id="{37162376-1E8A-959D-7C00-3E4BD66F667B}"/>
                </a:ext>
              </a:extLst>
            </p:cNvPr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>
              <a:extLst>
                <a:ext uri="{FF2B5EF4-FFF2-40B4-BE49-F238E27FC236}">
                  <a16:creationId xmlns:a16="http://schemas.microsoft.com/office/drawing/2014/main" id="{ECA5F7E3-C19F-8C55-BCFB-7AD7E62B721C}"/>
                </a:ext>
              </a:extLst>
            </p:cNvPr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>
              <a:extLst>
                <a:ext uri="{FF2B5EF4-FFF2-40B4-BE49-F238E27FC236}">
                  <a16:creationId xmlns:a16="http://schemas.microsoft.com/office/drawing/2014/main" id="{0B4BE13A-44A8-3709-2491-EE9BD1753D9C}"/>
                </a:ext>
              </a:extLst>
            </p:cNvPr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>
            <a:extLst>
              <a:ext uri="{FF2B5EF4-FFF2-40B4-BE49-F238E27FC236}">
                <a16:creationId xmlns:a16="http://schemas.microsoft.com/office/drawing/2014/main" id="{35DEF753-51F1-736D-7FC0-4AE2979932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1387" y="974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Project Details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661" name="Google Shape;2661;p42">
            <a:extLst>
              <a:ext uri="{FF2B5EF4-FFF2-40B4-BE49-F238E27FC236}">
                <a16:creationId xmlns:a16="http://schemas.microsoft.com/office/drawing/2014/main" id="{DD310135-4968-EE33-A638-32AD6A3298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46543" y="1662293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This project requires the development of computer software that can remotely monitor data displayed on an HMI (Human Machine Interface).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Tahoma"/>
              <a:ea typeface="Tahoma"/>
              <a:cs typeface="Tahom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Goals of the project are as follows</a:t>
            </a:r>
          </a:p>
          <a:p>
            <a:pPr marL="882650" lvl="1" indent="-28575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Read values on an HMI screen</a:t>
            </a:r>
          </a:p>
          <a:p>
            <a:pPr marL="882650" lvl="1" indent="-28575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Detect changes in values</a:t>
            </a:r>
          </a:p>
          <a:p>
            <a:pPr marL="882650" lvl="1" indent="-28575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Relay those changes to the user</a:t>
            </a:r>
          </a:p>
          <a:p>
            <a:pPr marL="882650" lvl="1" indent="-285750" algn="l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1"/>
                </a:solidFill>
                <a:latin typeface="Tahoma"/>
                <a:ea typeface="Tahoma"/>
                <a:cs typeface="Tahoma"/>
              </a:rPr>
              <a:t>Compile all developed software into an easy-to-install package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  <a:latin typeface="Tahoma"/>
              <a:ea typeface="Tahoma"/>
              <a:cs typeface="Tahom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6EBF5A-8C10-254D-1D61-0A7E03EB45D5}"/>
              </a:ext>
            </a:extLst>
          </p:cNvPr>
          <p:cNvSpPr txBox="1"/>
          <p:nvPr/>
        </p:nvSpPr>
        <p:spPr>
          <a:xfrm>
            <a:off x="8687405" y="477403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FC</a:t>
            </a:r>
          </a:p>
        </p:txBody>
      </p:sp>
      <p:pic>
        <p:nvPicPr>
          <p:cNvPr id="3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3E62402-AC22-5B8F-9410-944B68FD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17" y="1257248"/>
            <a:ext cx="3981470" cy="301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16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659438" y="1114277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646699" y="1139679"/>
            <a:ext cx="795537" cy="795539"/>
            <a:chOff x="851175" y="1582399"/>
            <a:chExt cx="964872" cy="964874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399"/>
              <a:ext cx="964872" cy="964866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Planning Strategies (1)</a:t>
            </a:r>
            <a:endParaRPr/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620688" y="2862731"/>
            <a:ext cx="2869664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-Divide epics into smaller, manageable user or developer stories.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-Assign story points to each story based on complexity.</a:t>
            </a:r>
          </a:p>
          <a:p>
            <a:pPr algn="l"/>
            <a:r>
              <a:rPr lang="en-US">
                <a:ea typeface="+mn-lt"/>
                <a:cs typeface="+mn-lt"/>
              </a:rPr>
              <a:t>-Consider dependencies on previously completed tasks.</a:t>
            </a:r>
          </a:p>
          <a:p>
            <a:pPr algn="l"/>
            <a:endParaRPr lang="en-US"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-Create a sprint backlog.</a:t>
            </a:r>
            <a:endParaRPr lang="en-US"/>
          </a:p>
          <a:p>
            <a:pPr algn="l"/>
            <a:endParaRPr/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899953" y="2107486"/>
            <a:ext cx="2314500" cy="62118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>
                <a:ea typeface="+mn-lt"/>
                <a:cs typeface="+mn-lt"/>
              </a:rPr>
              <a:t>Task Break Down: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4887214" y="2861258"/>
            <a:ext cx="2314500" cy="185694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-Keep stakeholders informed about potential bottlenecks.</a:t>
            </a:r>
          </a:p>
          <a:p>
            <a:pPr algn="l"/>
            <a:endParaRPr lang="en-US"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-Modify the sprint plan based on new information.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3953933" y="2110250"/>
            <a:ext cx="39878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>
                <a:ea typeface="+mn-lt"/>
                <a:cs typeface="+mn-lt"/>
              </a:rPr>
              <a:t>Communicate with Stakeholders:</a:t>
            </a:r>
            <a:endParaRPr lang="en-US"/>
          </a:p>
          <a:p>
            <a:endParaRPr lang="en-US"/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833176" y="1341889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5865814" y="1313429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D155C5-3DD1-E3AA-D7CD-979895DF57C4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OA</a:t>
            </a:r>
          </a:p>
        </p:txBody>
      </p:sp>
    </p:spTree>
    <p:extLst>
      <p:ext uri="{BB962C8B-B14F-4D97-AF65-F5344CB8AC3E}">
        <p14:creationId xmlns:p14="http://schemas.microsoft.com/office/powerpoint/2010/main" val="1371052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652382" y="1213055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625532" y="1213055"/>
            <a:ext cx="795537" cy="795537"/>
            <a:chOff x="851175" y="1582401"/>
            <a:chExt cx="964872" cy="964872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Planning Strategies (2)</a:t>
            </a:r>
            <a:endParaRPr/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878786" y="2142764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>
                <a:ea typeface="+mn-lt"/>
                <a:cs typeface="+mn-lt"/>
              </a:rPr>
              <a:t>Timeboxing: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4268944" y="2142764"/>
            <a:ext cx="3479799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>
                <a:ea typeface="+mn-lt"/>
                <a:cs typeface="+mn-lt"/>
              </a:rPr>
              <a:t>Goal-Oriented Planning:</a:t>
            </a:r>
            <a:endParaRPr lang="en-US"/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826120" y="1440667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5844647" y="1386805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0C1A11-2DC8-1EA6-8C6A-0B2ED368768B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4023D-4376-7481-B75E-C1F8E69AB696}"/>
              </a:ext>
            </a:extLst>
          </p:cNvPr>
          <p:cNvSpPr txBox="1"/>
          <p:nvPr/>
        </p:nvSpPr>
        <p:spPr>
          <a:xfrm>
            <a:off x="1680104" y="2729618"/>
            <a:ext cx="2743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-Prioritize discussions, avoid sidetracks</a:t>
            </a:r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-Set a time limit for the sprint planning meeting (e.g. 30 minutes)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4BE49-027E-4F0D-BB3C-73B22F15B709}"/>
              </a:ext>
            </a:extLst>
          </p:cNvPr>
          <p:cNvSpPr txBox="1"/>
          <p:nvPr/>
        </p:nvSpPr>
        <p:spPr>
          <a:xfrm>
            <a:off x="4833938" y="2729618"/>
            <a:ext cx="2743199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-Define a concise and achievable objective for the sprint</a:t>
            </a:r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-Align sprint tasks with the final goal</a:t>
            </a:r>
            <a:endParaRPr lang="en-US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6" name="Google Shape;2726;p47"/>
          <p:cNvGrpSpPr/>
          <p:nvPr/>
        </p:nvGrpSpPr>
        <p:grpSpPr>
          <a:xfrm>
            <a:off x="2652382" y="1135444"/>
            <a:ext cx="795537" cy="795537"/>
            <a:chOff x="851175" y="1582401"/>
            <a:chExt cx="964872" cy="964872"/>
          </a:xfrm>
        </p:grpSpPr>
        <p:sp>
          <p:nvSpPr>
            <p:cNvPr id="2727" name="Google Shape;2727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9" name="Google Shape;2729;p47"/>
          <p:cNvGrpSpPr/>
          <p:nvPr/>
        </p:nvGrpSpPr>
        <p:grpSpPr>
          <a:xfrm>
            <a:off x="5625532" y="1135444"/>
            <a:ext cx="795537" cy="795537"/>
            <a:chOff x="851175" y="1582401"/>
            <a:chExt cx="964872" cy="964872"/>
          </a:xfrm>
        </p:grpSpPr>
        <p:sp>
          <p:nvSpPr>
            <p:cNvPr id="2730" name="Google Shape;2730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7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2" name="Google Shape;2732;p4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Sprint Planning Strategies (3)</a:t>
            </a:r>
            <a:endParaRPr/>
          </a:p>
        </p:txBody>
      </p:sp>
      <p:sp>
        <p:nvSpPr>
          <p:cNvPr id="2733" name="Google Shape;2733;p47"/>
          <p:cNvSpPr txBox="1">
            <a:spLocks noGrp="1"/>
          </p:cNvSpPr>
          <p:nvPr>
            <p:ph type="subTitle" idx="1"/>
          </p:nvPr>
        </p:nvSpPr>
        <p:spPr>
          <a:xfrm>
            <a:off x="1878787" y="2706035"/>
            <a:ext cx="2370943" cy="141244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-Encourage feedback from stakeholders and team members.</a:t>
            </a: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-Learn from past sprints (retrospectives).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7"/>
          <p:cNvSpPr txBox="1">
            <a:spLocks noGrp="1"/>
          </p:cNvSpPr>
          <p:nvPr>
            <p:ph type="subTitle" idx="2"/>
          </p:nvPr>
        </p:nvSpPr>
        <p:spPr>
          <a:xfrm>
            <a:off x="1878786" y="2086320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/>
            <a:r>
              <a:rPr lang="en-US">
                <a:ea typeface="+mn-lt"/>
                <a:cs typeface="+mn-lt"/>
              </a:rPr>
              <a:t>Refinement: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7"/>
          <p:cNvSpPr txBox="1">
            <a:spLocks noGrp="1"/>
          </p:cNvSpPr>
          <p:nvPr>
            <p:ph type="subTitle" idx="3"/>
          </p:nvPr>
        </p:nvSpPr>
        <p:spPr>
          <a:xfrm>
            <a:off x="4749717" y="2706035"/>
            <a:ext cx="2743067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-Use a visual aid, such as GitHub Projects, to create a visual backlog and track progress.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7"/>
          <p:cNvSpPr txBox="1">
            <a:spLocks noGrp="1"/>
          </p:cNvSpPr>
          <p:nvPr>
            <p:ph type="subTitle" idx="4"/>
          </p:nvPr>
        </p:nvSpPr>
        <p:spPr>
          <a:xfrm>
            <a:off x="4268944" y="2086320"/>
            <a:ext cx="3479799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>
                <a:ea typeface="+mn-lt"/>
                <a:cs typeface="+mn-lt"/>
              </a:rPr>
              <a:t>Visualization:</a:t>
            </a:r>
            <a:endParaRPr lang="en-US"/>
          </a:p>
        </p:txBody>
      </p:sp>
      <p:grpSp>
        <p:nvGrpSpPr>
          <p:cNvPr id="2737" name="Google Shape;2737;p47"/>
          <p:cNvGrpSpPr/>
          <p:nvPr/>
        </p:nvGrpSpPr>
        <p:grpSpPr>
          <a:xfrm>
            <a:off x="2826120" y="1363056"/>
            <a:ext cx="448061" cy="340315"/>
            <a:chOff x="1164350" y="-1483000"/>
            <a:chExt cx="660175" cy="503275"/>
          </a:xfrm>
        </p:grpSpPr>
        <p:sp>
          <p:nvSpPr>
            <p:cNvPr id="2738" name="Google Shape;2738;p47"/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7"/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7"/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7"/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47"/>
          <p:cNvGrpSpPr/>
          <p:nvPr/>
        </p:nvGrpSpPr>
        <p:grpSpPr>
          <a:xfrm>
            <a:off x="5844647" y="1309194"/>
            <a:ext cx="357305" cy="448038"/>
            <a:chOff x="1950500" y="-1481350"/>
            <a:chExt cx="428475" cy="539025"/>
          </a:xfrm>
        </p:grpSpPr>
        <p:sp>
          <p:nvSpPr>
            <p:cNvPr id="2743" name="Google Shape;2743;p47"/>
            <p:cNvSpPr/>
            <p:nvPr/>
          </p:nvSpPr>
          <p:spPr>
            <a:xfrm>
              <a:off x="2282200" y="-1481350"/>
              <a:ext cx="96775" cy="96750"/>
            </a:xfrm>
            <a:custGeom>
              <a:avLst/>
              <a:gdLst/>
              <a:ahLst/>
              <a:cxnLst/>
              <a:rect l="l" t="t" r="r" b="b"/>
              <a:pathLst>
                <a:path w="3871" h="3870" extrusionOk="0">
                  <a:moveTo>
                    <a:pt x="1" y="0"/>
                  </a:moveTo>
                  <a:lnTo>
                    <a:pt x="1" y="3870"/>
                  </a:lnTo>
                  <a:lnTo>
                    <a:pt x="3870" y="3870"/>
                  </a:lnTo>
                  <a:lnTo>
                    <a:pt x="3870" y="380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7"/>
            <p:cNvSpPr/>
            <p:nvPr/>
          </p:nvSpPr>
          <p:spPr>
            <a:xfrm>
              <a:off x="1950500" y="-1481350"/>
              <a:ext cx="427650" cy="539025"/>
            </a:xfrm>
            <a:custGeom>
              <a:avLst/>
              <a:gdLst/>
              <a:ahLst/>
              <a:cxnLst/>
              <a:rect l="l" t="t" r="r" b="b"/>
              <a:pathLst>
                <a:path w="17106" h="21561" extrusionOk="0">
                  <a:moveTo>
                    <a:pt x="5529" y="9171"/>
                  </a:moveTo>
                  <a:lnTo>
                    <a:pt x="6700" y="10341"/>
                  </a:lnTo>
                  <a:lnTo>
                    <a:pt x="5301" y="11740"/>
                  </a:lnTo>
                  <a:lnTo>
                    <a:pt x="6700" y="13170"/>
                  </a:lnTo>
                  <a:lnTo>
                    <a:pt x="5529" y="14341"/>
                  </a:lnTo>
                  <a:lnTo>
                    <a:pt x="2960" y="11772"/>
                  </a:lnTo>
                  <a:lnTo>
                    <a:pt x="5529" y="9171"/>
                  </a:lnTo>
                  <a:close/>
                  <a:moveTo>
                    <a:pt x="11578" y="9203"/>
                  </a:moveTo>
                  <a:lnTo>
                    <a:pt x="14147" y="11772"/>
                  </a:lnTo>
                  <a:lnTo>
                    <a:pt x="11578" y="14341"/>
                  </a:lnTo>
                  <a:lnTo>
                    <a:pt x="10407" y="13170"/>
                  </a:lnTo>
                  <a:lnTo>
                    <a:pt x="11805" y="11772"/>
                  </a:lnTo>
                  <a:lnTo>
                    <a:pt x="10407" y="10374"/>
                  </a:lnTo>
                  <a:lnTo>
                    <a:pt x="11578" y="9203"/>
                  </a:lnTo>
                  <a:close/>
                  <a:moveTo>
                    <a:pt x="10212" y="8000"/>
                  </a:moveTo>
                  <a:lnTo>
                    <a:pt x="8618" y="15512"/>
                  </a:lnTo>
                  <a:lnTo>
                    <a:pt x="6927" y="15512"/>
                  </a:lnTo>
                  <a:lnTo>
                    <a:pt x="8488" y="8000"/>
                  </a:lnTo>
                  <a:close/>
                  <a:moveTo>
                    <a:pt x="1" y="0"/>
                  </a:moveTo>
                  <a:lnTo>
                    <a:pt x="1" y="21560"/>
                  </a:lnTo>
                  <a:lnTo>
                    <a:pt x="17106" y="21560"/>
                  </a:lnTo>
                  <a:lnTo>
                    <a:pt x="17106" y="5528"/>
                  </a:lnTo>
                  <a:lnTo>
                    <a:pt x="11610" y="5528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A1861C-FB16-C3C1-F0E1-B40313476D48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OA</a:t>
            </a:r>
          </a:p>
        </p:txBody>
      </p:sp>
    </p:spTree>
    <p:extLst>
      <p:ext uri="{BB962C8B-B14F-4D97-AF65-F5344CB8AC3E}">
        <p14:creationId xmlns:p14="http://schemas.microsoft.com/office/powerpoint/2010/main" val="1615206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7" name="Google Shape;2767;p49"/>
          <p:cNvGrpSpPr/>
          <p:nvPr/>
        </p:nvGrpSpPr>
        <p:grpSpPr>
          <a:xfrm>
            <a:off x="7095889" y="1798911"/>
            <a:ext cx="795537" cy="795537"/>
            <a:chOff x="851175" y="1582401"/>
            <a:chExt cx="964872" cy="964872"/>
          </a:xfrm>
        </p:grpSpPr>
        <p:sp>
          <p:nvSpPr>
            <p:cNvPr id="2768" name="Google Shape;2768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0" name="Google Shape;2770;p49"/>
          <p:cNvGrpSpPr/>
          <p:nvPr/>
        </p:nvGrpSpPr>
        <p:grpSpPr>
          <a:xfrm>
            <a:off x="4843100" y="1798911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grpSp>
        <p:nvGrpSpPr>
          <p:cNvPr id="2774" name="Google Shape;2774;p49"/>
          <p:cNvGrpSpPr/>
          <p:nvPr/>
        </p:nvGrpSpPr>
        <p:grpSpPr>
          <a:xfrm>
            <a:off x="7269615" y="1972650"/>
            <a:ext cx="448084" cy="448084"/>
            <a:chOff x="-4526600" y="1393200"/>
            <a:chExt cx="644725" cy="644725"/>
          </a:xfrm>
        </p:grpSpPr>
        <p:sp>
          <p:nvSpPr>
            <p:cNvPr id="2775" name="Google Shape;2775;p49"/>
            <p:cNvSpPr/>
            <p:nvPr/>
          </p:nvSpPr>
          <p:spPr>
            <a:xfrm>
              <a:off x="-4416850" y="1494825"/>
              <a:ext cx="425200" cy="405700"/>
            </a:xfrm>
            <a:custGeom>
              <a:avLst/>
              <a:gdLst/>
              <a:ahLst/>
              <a:cxnLst/>
              <a:rect l="l" t="t" r="r" b="b"/>
              <a:pathLst>
                <a:path w="17008" h="16228" extrusionOk="0">
                  <a:moveTo>
                    <a:pt x="8520" y="0"/>
                  </a:moveTo>
                  <a:lnTo>
                    <a:pt x="5886" y="5333"/>
                  </a:lnTo>
                  <a:lnTo>
                    <a:pt x="0" y="6212"/>
                  </a:lnTo>
                  <a:lnTo>
                    <a:pt x="4260" y="10342"/>
                  </a:lnTo>
                  <a:lnTo>
                    <a:pt x="3252" y="16228"/>
                  </a:lnTo>
                  <a:lnTo>
                    <a:pt x="8520" y="13431"/>
                  </a:lnTo>
                  <a:lnTo>
                    <a:pt x="13756" y="16228"/>
                  </a:lnTo>
                  <a:lnTo>
                    <a:pt x="12748" y="10342"/>
                  </a:lnTo>
                  <a:lnTo>
                    <a:pt x="17008" y="6212"/>
                  </a:lnTo>
                  <a:lnTo>
                    <a:pt x="11122" y="5333"/>
                  </a:lnTo>
                  <a:lnTo>
                    <a:pt x="8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9"/>
            <p:cNvSpPr/>
            <p:nvPr/>
          </p:nvSpPr>
          <p:spPr>
            <a:xfrm>
              <a:off x="-4223375" y="1393200"/>
              <a:ext cx="38250" cy="64250"/>
            </a:xfrm>
            <a:custGeom>
              <a:avLst/>
              <a:gdLst/>
              <a:ahLst/>
              <a:cxnLst/>
              <a:rect l="l" t="t" r="r" b="b"/>
              <a:pathLst>
                <a:path w="1530" h="2570" extrusionOk="0">
                  <a:moveTo>
                    <a:pt x="1" y="0"/>
                  </a:moveTo>
                  <a:lnTo>
                    <a:pt x="1" y="2569"/>
                  </a:lnTo>
                  <a:lnTo>
                    <a:pt x="1529" y="2569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9"/>
            <p:cNvSpPr/>
            <p:nvPr/>
          </p:nvSpPr>
          <p:spPr>
            <a:xfrm>
              <a:off x="-4223375" y="1972850"/>
              <a:ext cx="38250" cy="65075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1" y="1"/>
                  </a:moveTo>
                  <a:lnTo>
                    <a:pt x="1" y="2602"/>
                  </a:lnTo>
                  <a:lnTo>
                    <a:pt x="1529" y="2602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9"/>
            <p:cNvSpPr/>
            <p:nvPr/>
          </p:nvSpPr>
          <p:spPr>
            <a:xfrm>
              <a:off x="-434532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399" y="0"/>
                  </a:moveTo>
                  <a:lnTo>
                    <a:pt x="1" y="586"/>
                  </a:lnTo>
                  <a:lnTo>
                    <a:pt x="1009" y="2960"/>
                  </a:lnTo>
                  <a:lnTo>
                    <a:pt x="2407" y="2407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9"/>
            <p:cNvSpPr/>
            <p:nvPr/>
          </p:nvSpPr>
          <p:spPr>
            <a:xfrm>
              <a:off x="-412337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399" y="1"/>
                  </a:moveTo>
                  <a:lnTo>
                    <a:pt x="1" y="586"/>
                  </a:lnTo>
                  <a:lnTo>
                    <a:pt x="1009" y="2992"/>
                  </a:lnTo>
                  <a:lnTo>
                    <a:pt x="2407" y="2407"/>
                  </a:lnTo>
                  <a:lnTo>
                    <a:pt x="1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9"/>
            <p:cNvSpPr/>
            <p:nvPr/>
          </p:nvSpPr>
          <p:spPr>
            <a:xfrm>
              <a:off x="-4445300" y="1473675"/>
              <a:ext cx="72375" cy="73200"/>
            </a:xfrm>
            <a:custGeom>
              <a:avLst/>
              <a:gdLst/>
              <a:ahLst/>
              <a:cxnLst/>
              <a:rect l="l" t="t" r="r" b="b"/>
              <a:pathLst>
                <a:path w="2895" h="2928" extrusionOk="0">
                  <a:moveTo>
                    <a:pt x="1041" y="1"/>
                  </a:moveTo>
                  <a:lnTo>
                    <a:pt x="0" y="1074"/>
                  </a:lnTo>
                  <a:lnTo>
                    <a:pt x="1821" y="2928"/>
                  </a:lnTo>
                  <a:lnTo>
                    <a:pt x="2894" y="1854"/>
                  </a:lnTo>
                  <a:lnTo>
                    <a:pt x="10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9"/>
            <p:cNvSpPr/>
            <p:nvPr/>
          </p:nvSpPr>
          <p:spPr>
            <a:xfrm>
              <a:off x="-4035575" y="1884250"/>
              <a:ext cx="72400" cy="72375"/>
            </a:xfrm>
            <a:custGeom>
              <a:avLst/>
              <a:gdLst/>
              <a:ahLst/>
              <a:cxnLst/>
              <a:rect l="l" t="t" r="r" b="b"/>
              <a:pathLst>
                <a:path w="2896" h="2895" extrusionOk="0">
                  <a:moveTo>
                    <a:pt x="1074" y="0"/>
                  </a:moveTo>
                  <a:lnTo>
                    <a:pt x="1" y="1073"/>
                  </a:lnTo>
                  <a:lnTo>
                    <a:pt x="1855" y="2894"/>
                  </a:lnTo>
                  <a:lnTo>
                    <a:pt x="2895" y="1821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9"/>
            <p:cNvSpPr/>
            <p:nvPr/>
          </p:nvSpPr>
          <p:spPr>
            <a:xfrm>
              <a:off x="-4509550" y="1574500"/>
              <a:ext cx="74825" cy="59375"/>
            </a:xfrm>
            <a:custGeom>
              <a:avLst/>
              <a:gdLst/>
              <a:ahLst/>
              <a:cxnLst/>
              <a:rect l="l" t="t" r="r" b="b"/>
              <a:pathLst>
                <a:path w="2993" h="2375" extrusionOk="0">
                  <a:moveTo>
                    <a:pt x="586" y="0"/>
                  </a:moveTo>
                  <a:lnTo>
                    <a:pt x="1" y="1399"/>
                  </a:lnTo>
                  <a:lnTo>
                    <a:pt x="2407" y="2374"/>
                  </a:lnTo>
                  <a:lnTo>
                    <a:pt x="2993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9"/>
            <p:cNvSpPr/>
            <p:nvPr/>
          </p:nvSpPr>
          <p:spPr>
            <a:xfrm>
              <a:off x="-3973775" y="1796450"/>
              <a:ext cx="74825" cy="59350"/>
            </a:xfrm>
            <a:custGeom>
              <a:avLst/>
              <a:gdLst/>
              <a:ahLst/>
              <a:cxnLst/>
              <a:rect l="l" t="t" r="r" b="b"/>
              <a:pathLst>
                <a:path w="2993" h="2374" extrusionOk="0">
                  <a:moveTo>
                    <a:pt x="586" y="0"/>
                  </a:moveTo>
                  <a:lnTo>
                    <a:pt x="0" y="1398"/>
                  </a:lnTo>
                  <a:lnTo>
                    <a:pt x="2407" y="2374"/>
                  </a:lnTo>
                  <a:lnTo>
                    <a:pt x="2992" y="9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9"/>
            <p:cNvSpPr/>
            <p:nvPr/>
          </p:nvSpPr>
          <p:spPr>
            <a:xfrm>
              <a:off x="-4526600" y="1696450"/>
              <a:ext cx="64250" cy="37425"/>
            </a:xfrm>
            <a:custGeom>
              <a:avLst/>
              <a:gdLst/>
              <a:ahLst/>
              <a:cxnLst/>
              <a:rect l="l" t="t" r="r" b="b"/>
              <a:pathLst>
                <a:path w="2570" h="1497" extrusionOk="0">
                  <a:moveTo>
                    <a:pt x="0" y="0"/>
                  </a:moveTo>
                  <a:lnTo>
                    <a:pt x="0" y="1496"/>
                  </a:lnTo>
                  <a:lnTo>
                    <a:pt x="2569" y="1496"/>
                  </a:lnTo>
                  <a:lnTo>
                    <a:pt x="2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9"/>
            <p:cNvSpPr/>
            <p:nvPr/>
          </p:nvSpPr>
          <p:spPr>
            <a:xfrm>
              <a:off x="-3946950" y="1696450"/>
              <a:ext cx="65075" cy="37425"/>
            </a:xfrm>
            <a:custGeom>
              <a:avLst/>
              <a:gdLst/>
              <a:ahLst/>
              <a:cxnLst/>
              <a:rect l="l" t="t" r="r" b="b"/>
              <a:pathLst>
                <a:path w="2603" h="1497" extrusionOk="0">
                  <a:moveTo>
                    <a:pt x="1" y="0"/>
                  </a:moveTo>
                  <a:lnTo>
                    <a:pt x="1" y="1496"/>
                  </a:lnTo>
                  <a:lnTo>
                    <a:pt x="2602" y="1496"/>
                  </a:lnTo>
                  <a:lnTo>
                    <a:pt x="2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9"/>
            <p:cNvSpPr/>
            <p:nvPr/>
          </p:nvSpPr>
          <p:spPr>
            <a:xfrm>
              <a:off x="-4509550" y="179645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1" y="1008"/>
                  </a:lnTo>
                  <a:lnTo>
                    <a:pt x="586" y="2406"/>
                  </a:lnTo>
                  <a:lnTo>
                    <a:pt x="2993" y="1398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9"/>
            <p:cNvSpPr/>
            <p:nvPr/>
          </p:nvSpPr>
          <p:spPr>
            <a:xfrm>
              <a:off x="-3973775" y="1574500"/>
              <a:ext cx="74825" cy="60175"/>
            </a:xfrm>
            <a:custGeom>
              <a:avLst/>
              <a:gdLst/>
              <a:ahLst/>
              <a:cxnLst/>
              <a:rect l="l" t="t" r="r" b="b"/>
              <a:pathLst>
                <a:path w="2993" h="2407" extrusionOk="0">
                  <a:moveTo>
                    <a:pt x="2407" y="0"/>
                  </a:moveTo>
                  <a:lnTo>
                    <a:pt x="0" y="1008"/>
                  </a:lnTo>
                  <a:lnTo>
                    <a:pt x="586" y="2407"/>
                  </a:lnTo>
                  <a:lnTo>
                    <a:pt x="2992" y="1399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9"/>
            <p:cNvSpPr/>
            <p:nvPr/>
          </p:nvSpPr>
          <p:spPr>
            <a:xfrm>
              <a:off x="-4445300" y="1884250"/>
              <a:ext cx="72375" cy="72375"/>
            </a:xfrm>
            <a:custGeom>
              <a:avLst/>
              <a:gdLst/>
              <a:ahLst/>
              <a:cxnLst/>
              <a:rect l="l" t="t" r="r" b="b"/>
              <a:pathLst>
                <a:path w="2895" h="2895" extrusionOk="0">
                  <a:moveTo>
                    <a:pt x="1821" y="0"/>
                  </a:moveTo>
                  <a:lnTo>
                    <a:pt x="0" y="1821"/>
                  </a:lnTo>
                  <a:lnTo>
                    <a:pt x="1041" y="2894"/>
                  </a:lnTo>
                  <a:lnTo>
                    <a:pt x="2894" y="1073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9"/>
            <p:cNvSpPr/>
            <p:nvPr/>
          </p:nvSpPr>
          <p:spPr>
            <a:xfrm>
              <a:off x="-4035575" y="1473675"/>
              <a:ext cx="72400" cy="73200"/>
            </a:xfrm>
            <a:custGeom>
              <a:avLst/>
              <a:gdLst/>
              <a:ahLst/>
              <a:cxnLst/>
              <a:rect l="l" t="t" r="r" b="b"/>
              <a:pathLst>
                <a:path w="2896" h="2928" extrusionOk="0">
                  <a:moveTo>
                    <a:pt x="1855" y="1"/>
                  </a:moveTo>
                  <a:lnTo>
                    <a:pt x="1" y="1854"/>
                  </a:lnTo>
                  <a:lnTo>
                    <a:pt x="1074" y="2928"/>
                  </a:lnTo>
                  <a:lnTo>
                    <a:pt x="2895" y="1074"/>
                  </a:lnTo>
                  <a:lnTo>
                    <a:pt x="1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9"/>
            <p:cNvSpPr/>
            <p:nvPr/>
          </p:nvSpPr>
          <p:spPr>
            <a:xfrm>
              <a:off x="-4345325" y="1946025"/>
              <a:ext cx="60200" cy="74825"/>
            </a:xfrm>
            <a:custGeom>
              <a:avLst/>
              <a:gdLst/>
              <a:ahLst/>
              <a:cxnLst/>
              <a:rect l="l" t="t" r="r" b="b"/>
              <a:pathLst>
                <a:path w="2408" h="2993" extrusionOk="0">
                  <a:moveTo>
                    <a:pt x="1009" y="1"/>
                  </a:moveTo>
                  <a:lnTo>
                    <a:pt x="1" y="2407"/>
                  </a:lnTo>
                  <a:lnTo>
                    <a:pt x="1399" y="2992"/>
                  </a:lnTo>
                  <a:lnTo>
                    <a:pt x="2407" y="586"/>
                  </a:lnTo>
                  <a:lnTo>
                    <a:pt x="10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9"/>
            <p:cNvSpPr/>
            <p:nvPr/>
          </p:nvSpPr>
          <p:spPr>
            <a:xfrm>
              <a:off x="-4123375" y="1410275"/>
              <a:ext cx="60200" cy="74000"/>
            </a:xfrm>
            <a:custGeom>
              <a:avLst/>
              <a:gdLst/>
              <a:ahLst/>
              <a:cxnLst/>
              <a:rect l="l" t="t" r="r" b="b"/>
              <a:pathLst>
                <a:path w="2408" h="2960" extrusionOk="0">
                  <a:moveTo>
                    <a:pt x="1009" y="0"/>
                  </a:moveTo>
                  <a:lnTo>
                    <a:pt x="1" y="2407"/>
                  </a:lnTo>
                  <a:lnTo>
                    <a:pt x="1399" y="2960"/>
                  </a:lnTo>
                  <a:lnTo>
                    <a:pt x="2407" y="586"/>
                  </a:lnTo>
                  <a:lnTo>
                    <a:pt x="10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5" name="Google Shape;2795;p49"/>
          <p:cNvGrpSpPr/>
          <p:nvPr/>
        </p:nvGrpSpPr>
        <p:grpSpPr>
          <a:xfrm>
            <a:off x="5039527" y="1972638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5" name="Google Shape;2805;p49"/>
          <p:cNvSpPr txBox="1">
            <a:spLocks noGrp="1"/>
          </p:cNvSpPr>
          <p:nvPr>
            <p:ph type="subTitle" idx="1"/>
          </p:nvPr>
        </p:nvSpPr>
        <p:spPr>
          <a:xfrm>
            <a:off x="169222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-US"/>
              <a:t>	-A diverse team is more creative, a uniform team is more efficient</a:t>
            </a:r>
          </a:p>
        </p:txBody>
      </p:sp>
      <p:sp>
        <p:nvSpPr>
          <p:cNvPr id="2806" name="Google Shape;2806;p49"/>
          <p:cNvSpPr txBox="1">
            <a:spLocks noGrp="1"/>
          </p:cNvSpPr>
          <p:nvPr>
            <p:ph type="subTitle" idx="2"/>
          </p:nvPr>
        </p:nvSpPr>
        <p:spPr>
          <a:xfrm>
            <a:off x="1954162" y="2798859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Teammates</a:t>
            </a:r>
            <a:endParaRPr/>
          </a:p>
        </p:txBody>
      </p:sp>
      <p:sp>
        <p:nvSpPr>
          <p:cNvPr id="2807" name="Google Shape;2807;p49"/>
          <p:cNvSpPr txBox="1">
            <a:spLocks noGrp="1"/>
          </p:cNvSpPr>
          <p:nvPr>
            <p:ph type="subTitle" idx="3"/>
          </p:nvPr>
        </p:nvSpPr>
        <p:spPr>
          <a:xfrm>
            <a:off x="633640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-Our goal is to create a product for a client, ask them EXACTLY what they want and implement it the way they explained it</a:t>
            </a:r>
            <a:endParaRPr/>
          </a:p>
        </p:txBody>
      </p:sp>
      <p:sp>
        <p:nvSpPr>
          <p:cNvPr id="2808" name="Google Shape;2808;p49"/>
          <p:cNvSpPr txBox="1">
            <a:spLocks noGrp="1"/>
          </p:cNvSpPr>
          <p:nvPr>
            <p:ph type="subTitle" idx="4"/>
          </p:nvPr>
        </p:nvSpPr>
        <p:spPr>
          <a:xfrm>
            <a:off x="633640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Specific</a:t>
            </a:r>
            <a:endParaRPr/>
          </a:p>
        </p:txBody>
      </p:sp>
      <p:sp>
        <p:nvSpPr>
          <p:cNvPr id="2809" name="Google Shape;2809;p49"/>
          <p:cNvSpPr txBox="1">
            <a:spLocks noGrp="1"/>
          </p:cNvSpPr>
          <p:nvPr>
            <p:ph type="subTitle" idx="5"/>
          </p:nvPr>
        </p:nvSpPr>
        <p:spPr>
          <a:xfrm>
            <a:off x="4075151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-Meeting are often and important whether its for SCRUM or with Clients</a:t>
            </a:r>
            <a:endParaRPr/>
          </a:p>
        </p:txBody>
      </p:sp>
      <p:sp>
        <p:nvSpPr>
          <p:cNvPr id="2810" name="Google Shape;2810;p49"/>
          <p:cNvSpPr txBox="1">
            <a:spLocks noGrp="1"/>
          </p:cNvSpPr>
          <p:nvPr>
            <p:ph type="subTitle" idx="6"/>
          </p:nvPr>
        </p:nvSpPr>
        <p:spPr>
          <a:xfrm>
            <a:off x="4075151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Meetings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D0DFD5-2F9F-B303-5299-CAEF8F0DFFEA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FC</a:t>
            </a:r>
          </a:p>
        </p:txBody>
      </p:sp>
      <p:grpSp>
        <p:nvGrpSpPr>
          <p:cNvPr id="3" name="Google Shape;3568;p75">
            <a:extLst>
              <a:ext uri="{FF2B5EF4-FFF2-40B4-BE49-F238E27FC236}">
                <a16:creationId xmlns:a16="http://schemas.microsoft.com/office/drawing/2014/main" id="{5F24372A-DF08-8199-E516-D5F4CB34CA59}"/>
              </a:ext>
            </a:extLst>
          </p:cNvPr>
          <p:cNvGrpSpPr/>
          <p:nvPr/>
        </p:nvGrpSpPr>
        <p:grpSpPr>
          <a:xfrm>
            <a:off x="2640869" y="1798911"/>
            <a:ext cx="862407" cy="724507"/>
            <a:chOff x="851175" y="1582401"/>
            <a:chExt cx="964872" cy="964872"/>
          </a:xfrm>
        </p:grpSpPr>
        <p:sp>
          <p:nvSpPr>
            <p:cNvPr id="4" name="Google Shape;3569;p75">
              <a:extLst>
                <a:ext uri="{FF2B5EF4-FFF2-40B4-BE49-F238E27FC236}">
                  <a16:creationId xmlns:a16="http://schemas.microsoft.com/office/drawing/2014/main" id="{98FDC2F3-8F4C-56C0-2762-6D6764D7921B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570;p75">
              <a:extLst>
                <a:ext uri="{FF2B5EF4-FFF2-40B4-BE49-F238E27FC236}">
                  <a16:creationId xmlns:a16="http://schemas.microsoft.com/office/drawing/2014/main" id="{5E652FF1-9994-6943-A0A8-96252533C217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3756;p75">
            <a:extLst>
              <a:ext uri="{FF2B5EF4-FFF2-40B4-BE49-F238E27FC236}">
                <a16:creationId xmlns:a16="http://schemas.microsoft.com/office/drawing/2014/main" id="{115F1E9B-162E-0980-DEE2-7B4CCAD43B15}"/>
              </a:ext>
            </a:extLst>
          </p:cNvPr>
          <p:cNvGrpSpPr/>
          <p:nvPr/>
        </p:nvGrpSpPr>
        <p:grpSpPr>
          <a:xfrm>
            <a:off x="2818995" y="1954070"/>
            <a:ext cx="420252" cy="497034"/>
            <a:chOff x="-5425700" y="2716900"/>
            <a:chExt cx="446450" cy="446450"/>
          </a:xfrm>
        </p:grpSpPr>
        <p:sp>
          <p:nvSpPr>
            <p:cNvPr id="7" name="Google Shape;3757;p75">
              <a:extLst>
                <a:ext uri="{FF2B5EF4-FFF2-40B4-BE49-F238E27FC236}">
                  <a16:creationId xmlns:a16="http://schemas.microsoft.com/office/drawing/2014/main" id="{D099915E-063C-63B1-08B6-075C14DE624C}"/>
                </a:ext>
              </a:extLst>
            </p:cNvPr>
            <p:cNvSpPr/>
            <p:nvPr/>
          </p:nvSpPr>
          <p:spPr>
            <a:xfrm>
              <a:off x="-5425700" y="2873900"/>
              <a:ext cx="196825" cy="288725"/>
            </a:xfrm>
            <a:custGeom>
              <a:avLst/>
              <a:gdLst/>
              <a:ahLst/>
              <a:cxnLst/>
              <a:rect l="l" t="t" r="r" b="b"/>
              <a:pathLst>
                <a:path w="7873" h="11549" extrusionOk="0">
                  <a:moveTo>
                    <a:pt x="5760" y="1"/>
                  </a:moveTo>
                  <a:cubicBezTo>
                    <a:pt x="2576" y="1"/>
                    <a:pt x="0" y="2606"/>
                    <a:pt x="0" y="5789"/>
                  </a:cubicBezTo>
                  <a:cubicBezTo>
                    <a:pt x="0" y="8973"/>
                    <a:pt x="2576" y="11549"/>
                    <a:pt x="5760" y="11549"/>
                  </a:cubicBezTo>
                  <a:cubicBezTo>
                    <a:pt x="6512" y="11549"/>
                    <a:pt x="7207" y="11433"/>
                    <a:pt x="7873" y="11173"/>
                  </a:cubicBezTo>
                  <a:cubicBezTo>
                    <a:pt x="4399" y="8452"/>
                    <a:pt x="4342" y="3156"/>
                    <a:pt x="7873" y="406"/>
                  </a:cubicBezTo>
                  <a:cubicBezTo>
                    <a:pt x="7207" y="146"/>
                    <a:pt x="6512" y="1"/>
                    <a:pt x="57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758;p75">
              <a:extLst>
                <a:ext uri="{FF2B5EF4-FFF2-40B4-BE49-F238E27FC236}">
                  <a16:creationId xmlns:a16="http://schemas.microsoft.com/office/drawing/2014/main" id="{BDD36490-84B8-DDB1-A783-3E5F47D46A37}"/>
                </a:ext>
              </a:extLst>
            </p:cNvPr>
            <p:cNvSpPr/>
            <p:nvPr/>
          </p:nvSpPr>
          <p:spPr>
            <a:xfrm>
              <a:off x="-5176800" y="2873900"/>
              <a:ext cx="197550" cy="289450"/>
            </a:xfrm>
            <a:custGeom>
              <a:avLst/>
              <a:gdLst/>
              <a:ahLst/>
              <a:cxnLst/>
              <a:rect l="l" t="t" r="r" b="b"/>
              <a:pathLst>
                <a:path w="7902" h="11578" extrusionOk="0">
                  <a:moveTo>
                    <a:pt x="2113" y="1"/>
                  </a:moveTo>
                  <a:cubicBezTo>
                    <a:pt x="1390" y="1"/>
                    <a:pt x="666" y="146"/>
                    <a:pt x="0" y="406"/>
                  </a:cubicBezTo>
                  <a:cubicBezTo>
                    <a:pt x="2142" y="2085"/>
                    <a:pt x="3039" y="4747"/>
                    <a:pt x="2461" y="7294"/>
                  </a:cubicBezTo>
                  <a:cubicBezTo>
                    <a:pt x="2113" y="8828"/>
                    <a:pt x="1245" y="10189"/>
                    <a:pt x="0" y="11173"/>
                  </a:cubicBezTo>
                  <a:cubicBezTo>
                    <a:pt x="666" y="11433"/>
                    <a:pt x="1390" y="11578"/>
                    <a:pt x="2113" y="11578"/>
                  </a:cubicBezTo>
                  <a:cubicBezTo>
                    <a:pt x="5297" y="11578"/>
                    <a:pt x="7902" y="8973"/>
                    <a:pt x="7902" y="5789"/>
                  </a:cubicBezTo>
                  <a:cubicBezTo>
                    <a:pt x="7902" y="2606"/>
                    <a:pt x="5297" y="1"/>
                    <a:pt x="21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759;p75">
              <a:extLst>
                <a:ext uri="{FF2B5EF4-FFF2-40B4-BE49-F238E27FC236}">
                  <a16:creationId xmlns:a16="http://schemas.microsoft.com/office/drawing/2014/main" id="{285146FF-1CAA-0737-5F2C-63A9CA777C92}"/>
                </a:ext>
              </a:extLst>
            </p:cNvPr>
            <p:cNvSpPr/>
            <p:nvPr/>
          </p:nvSpPr>
          <p:spPr>
            <a:xfrm>
              <a:off x="-5346125" y="2716900"/>
              <a:ext cx="103500" cy="115800"/>
            </a:xfrm>
            <a:custGeom>
              <a:avLst/>
              <a:gdLst/>
              <a:ahLst/>
              <a:cxnLst/>
              <a:rect l="l" t="t" r="r" b="b"/>
              <a:pathLst>
                <a:path w="4140" h="4632" extrusionOk="0">
                  <a:moveTo>
                    <a:pt x="2056" y="1766"/>
                  </a:moveTo>
                  <a:lnTo>
                    <a:pt x="2519" y="2924"/>
                  </a:lnTo>
                  <a:lnTo>
                    <a:pt x="1622" y="2924"/>
                  </a:lnTo>
                  <a:lnTo>
                    <a:pt x="2056" y="1766"/>
                  </a:lnTo>
                  <a:close/>
                  <a:moveTo>
                    <a:pt x="1622" y="0"/>
                  </a:moveTo>
                  <a:lnTo>
                    <a:pt x="1" y="4284"/>
                  </a:lnTo>
                  <a:lnTo>
                    <a:pt x="985" y="4631"/>
                  </a:lnTo>
                  <a:lnTo>
                    <a:pt x="1216" y="3994"/>
                  </a:lnTo>
                  <a:lnTo>
                    <a:pt x="2895" y="3994"/>
                  </a:lnTo>
                  <a:lnTo>
                    <a:pt x="3156" y="4631"/>
                  </a:lnTo>
                  <a:lnTo>
                    <a:pt x="4140" y="4255"/>
                  </a:lnTo>
                  <a:lnTo>
                    <a:pt x="2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760;p75">
              <a:extLst>
                <a:ext uri="{FF2B5EF4-FFF2-40B4-BE49-F238E27FC236}">
                  <a16:creationId xmlns:a16="http://schemas.microsoft.com/office/drawing/2014/main" id="{12F6744D-1617-BAD7-0C6A-465169F8DCF5}"/>
                </a:ext>
              </a:extLst>
            </p:cNvPr>
            <p:cNvSpPr/>
            <p:nvPr/>
          </p:nvSpPr>
          <p:spPr>
            <a:xfrm>
              <a:off x="-5137000" y="2716900"/>
              <a:ext cx="86850" cy="125925"/>
            </a:xfrm>
            <a:custGeom>
              <a:avLst/>
              <a:gdLst/>
              <a:ahLst/>
              <a:cxnLst/>
              <a:rect l="l" t="t" r="r" b="b"/>
              <a:pathLst>
                <a:path w="3474" h="5037" extrusionOk="0">
                  <a:moveTo>
                    <a:pt x="1679" y="1042"/>
                  </a:moveTo>
                  <a:cubicBezTo>
                    <a:pt x="1910" y="1042"/>
                    <a:pt x="2084" y="1216"/>
                    <a:pt x="2084" y="1447"/>
                  </a:cubicBezTo>
                  <a:cubicBezTo>
                    <a:pt x="2084" y="1650"/>
                    <a:pt x="1910" y="1824"/>
                    <a:pt x="1679" y="1824"/>
                  </a:cubicBezTo>
                  <a:lnTo>
                    <a:pt x="1042" y="1824"/>
                  </a:lnTo>
                  <a:lnTo>
                    <a:pt x="1042" y="1042"/>
                  </a:lnTo>
                  <a:close/>
                  <a:moveTo>
                    <a:pt x="1882" y="2895"/>
                  </a:moveTo>
                  <a:cubicBezTo>
                    <a:pt x="2200" y="2895"/>
                    <a:pt x="2431" y="3126"/>
                    <a:pt x="2431" y="3445"/>
                  </a:cubicBezTo>
                  <a:cubicBezTo>
                    <a:pt x="2431" y="3734"/>
                    <a:pt x="2200" y="3965"/>
                    <a:pt x="1882" y="3965"/>
                  </a:cubicBezTo>
                  <a:cubicBezTo>
                    <a:pt x="1737" y="3965"/>
                    <a:pt x="1361" y="3965"/>
                    <a:pt x="1042" y="3994"/>
                  </a:cubicBezTo>
                  <a:lnTo>
                    <a:pt x="1042" y="2895"/>
                  </a:lnTo>
                  <a:close/>
                  <a:moveTo>
                    <a:pt x="0" y="0"/>
                  </a:moveTo>
                  <a:lnTo>
                    <a:pt x="0" y="5036"/>
                  </a:lnTo>
                  <a:lnTo>
                    <a:pt x="1882" y="5036"/>
                  </a:lnTo>
                  <a:cubicBezTo>
                    <a:pt x="2779" y="5036"/>
                    <a:pt x="3473" y="4313"/>
                    <a:pt x="3473" y="3445"/>
                  </a:cubicBezTo>
                  <a:cubicBezTo>
                    <a:pt x="3473" y="2953"/>
                    <a:pt x="3271" y="2489"/>
                    <a:pt x="2895" y="2200"/>
                  </a:cubicBezTo>
                  <a:cubicBezTo>
                    <a:pt x="3039" y="1968"/>
                    <a:pt x="3126" y="1708"/>
                    <a:pt x="3126" y="1447"/>
                  </a:cubicBezTo>
                  <a:cubicBezTo>
                    <a:pt x="3126" y="637"/>
                    <a:pt x="2489" y="0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761;p75">
              <a:extLst>
                <a:ext uri="{FF2B5EF4-FFF2-40B4-BE49-F238E27FC236}">
                  <a16:creationId xmlns:a16="http://schemas.microsoft.com/office/drawing/2014/main" id="{3F67FB4A-1339-6DA6-749A-1AEE7EF2AE31}"/>
                </a:ext>
              </a:extLst>
            </p:cNvPr>
            <p:cNvSpPr/>
            <p:nvPr/>
          </p:nvSpPr>
          <p:spPr>
            <a:xfrm>
              <a:off x="-5258575" y="2897075"/>
              <a:ext cx="111475" cy="68750"/>
            </a:xfrm>
            <a:custGeom>
              <a:avLst/>
              <a:gdLst/>
              <a:ahLst/>
              <a:cxnLst/>
              <a:rect l="l" t="t" r="r" b="b"/>
              <a:pathLst>
                <a:path w="4459" h="2750" extrusionOk="0">
                  <a:moveTo>
                    <a:pt x="2229" y="0"/>
                  </a:moveTo>
                  <a:cubicBezTo>
                    <a:pt x="2085" y="145"/>
                    <a:pt x="724" y="926"/>
                    <a:pt x="1" y="2750"/>
                  </a:cubicBezTo>
                  <a:lnTo>
                    <a:pt x="4458" y="2750"/>
                  </a:lnTo>
                  <a:cubicBezTo>
                    <a:pt x="3763" y="955"/>
                    <a:pt x="2432" y="174"/>
                    <a:pt x="2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62;p75">
              <a:extLst>
                <a:ext uri="{FF2B5EF4-FFF2-40B4-BE49-F238E27FC236}">
                  <a16:creationId xmlns:a16="http://schemas.microsoft.com/office/drawing/2014/main" id="{3ECE3E12-49BB-20D6-F69B-5D86CDB834D4}"/>
                </a:ext>
              </a:extLst>
            </p:cNvPr>
            <p:cNvSpPr/>
            <p:nvPr/>
          </p:nvSpPr>
          <p:spPr>
            <a:xfrm>
              <a:off x="-5268700" y="2992575"/>
              <a:ext cx="132450" cy="39100"/>
            </a:xfrm>
            <a:custGeom>
              <a:avLst/>
              <a:gdLst/>
              <a:ahLst/>
              <a:cxnLst/>
              <a:rect l="l" t="t" r="r" b="b"/>
              <a:pathLst>
                <a:path w="5298" h="1564" extrusionOk="0">
                  <a:moveTo>
                    <a:pt x="116" y="0"/>
                  </a:moveTo>
                  <a:cubicBezTo>
                    <a:pt x="30" y="521"/>
                    <a:pt x="1" y="1042"/>
                    <a:pt x="30" y="1563"/>
                  </a:cubicBezTo>
                  <a:lnTo>
                    <a:pt x="5239" y="1563"/>
                  </a:lnTo>
                  <a:cubicBezTo>
                    <a:pt x="5297" y="1042"/>
                    <a:pt x="5268" y="521"/>
                    <a:pt x="5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63;p75">
              <a:extLst>
                <a:ext uri="{FF2B5EF4-FFF2-40B4-BE49-F238E27FC236}">
                  <a16:creationId xmlns:a16="http://schemas.microsoft.com/office/drawing/2014/main" id="{151BB8D6-53B7-33DE-D2A1-36F0CCEFEE00}"/>
                </a:ext>
              </a:extLst>
            </p:cNvPr>
            <p:cNvSpPr/>
            <p:nvPr/>
          </p:nvSpPr>
          <p:spPr>
            <a:xfrm>
              <a:off x="-5262900" y="3057700"/>
              <a:ext cx="120125" cy="82500"/>
            </a:xfrm>
            <a:custGeom>
              <a:avLst/>
              <a:gdLst/>
              <a:ahLst/>
              <a:cxnLst/>
              <a:rect l="l" t="t" r="r" b="b"/>
              <a:pathLst>
                <a:path w="4805" h="3300" extrusionOk="0">
                  <a:moveTo>
                    <a:pt x="0" y="0"/>
                  </a:moveTo>
                  <a:cubicBezTo>
                    <a:pt x="637" y="2229"/>
                    <a:pt x="2287" y="3155"/>
                    <a:pt x="2402" y="3300"/>
                  </a:cubicBezTo>
                  <a:cubicBezTo>
                    <a:pt x="2547" y="3155"/>
                    <a:pt x="4197" y="2229"/>
                    <a:pt x="48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809;p49">
            <a:extLst>
              <a:ext uri="{FF2B5EF4-FFF2-40B4-BE49-F238E27FC236}">
                <a16:creationId xmlns:a16="http://schemas.microsoft.com/office/drawing/2014/main" id="{7695105E-504F-0FC6-3365-A0174CA394EA}"/>
              </a:ext>
            </a:extLst>
          </p:cNvPr>
          <p:cNvSpPr txBox="1">
            <a:spLocks/>
          </p:cNvSpPr>
          <p:nvPr/>
        </p:nvSpPr>
        <p:spPr>
          <a:xfrm>
            <a:off x="-98911" y="3215691"/>
            <a:ext cx="23145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/>
            <a:r>
              <a:rPr lang="en-US"/>
              <a:t>-Working with a VNC and remote desktop setup to acquire screenshots and trial software</a:t>
            </a:r>
          </a:p>
        </p:txBody>
      </p:sp>
      <p:sp>
        <p:nvSpPr>
          <p:cNvPr id="15" name="Google Shape;2806;p49">
            <a:extLst>
              <a:ext uri="{FF2B5EF4-FFF2-40B4-BE49-F238E27FC236}">
                <a16:creationId xmlns:a16="http://schemas.microsoft.com/office/drawing/2014/main" id="{4FC036A5-608D-2616-CCF9-803C489D2A63}"/>
              </a:ext>
            </a:extLst>
          </p:cNvPr>
          <p:cNvSpPr txBox="1">
            <a:spLocks/>
          </p:cNvSpPr>
          <p:nvPr/>
        </p:nvSpPr>
        <p:spPr>
          <a:xfrm>
            <a:off x="-177406" y="2775263"/>
            <a:ext cx="23145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None/>
              <a:defRPr sz="2000" b="1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marL="0" indent="0"/>
            <a:r>
              <a:rPr lang="en-US"/>
              <a:t>Virtual</a:t>
            </a:r>
          </a:p>
        </p:txBody>
      </p:sp>
      <p:grpSp>
        <p:nvGrpSpPr>
          <p:cNvPr id="16" name="Google Shape;2770;p49">
            <a:extLst>
              <a:ext uri="{FF2B5EF4-FFF2-40B4-BE49-F238E27FC236}">
                <a16:creationId xmlns:a16="http://schemas.microsoft.com/office/drawing/2014/main" id="{1A38F1CE-4F5B-EB71-5740-6886AC7485A5}"/>
              </a:ext>
            </a:extLst>
          </p:cNvPr>
          <p:cNvGrpSpPr/>
          <p:nvPr/>
        </p:nvGrpSpPr>
        <p:grpSpPr>
          <a:xfrm>
            <a:off x="556442" y="1811650"/>
            <a:ext cx="795537" cy="795537"/>
            <a:chOff x="851175" y="1582401"/>
            <a:chExt cx="964872" cy="964872"/>
          </a:xfrm>
        </p:grpSpPr>
        <p:sp>
          <p:nvSpPr>
            <p:cNvPr id="17" name="Google Shape;2771;p49">
              <a:extLst>
                <a:ext uri="{FF2B5EF4-FFF2-40B4-BE49-F238E27FC236}">
                  <a16:creationId xmlns:a16="http://schemas.microsoft.com/office/drawing/2014/main" id="{2E2DD8FF-BB2B-53C7-33F4-1D009B343B91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72;p49">
              <a:extLst>
                <a:ext uri="{FF2B5EF4-FFF2-40B4-BE49-F238E27FC236}">
                  <a16:creationId xmlns:a16="http://schemas.microsoft.com/office/drawing/2014/main" id="{7FEFE462-042A-FC8D-633A-21EF75DAFECD}"/>
                </a:ext>
              </a:extLst>
            </p:cNvPr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737;p47">
            <a:extLst>
              <a:ext uri="{FF2B5EF4-FFF2-40B4-BE49-F238E27FC236}">
                <a16:creationId xmlns:a16="http://schemas.microsoft.com/office/drawing/2014/main" id="{ABC4CCA1-B807-FF00-6F94-63AC825BD637}"/>
              </a:ext>
            </a:extLst>
          </p:cNvPr>
          <p:cNvGrpSpPr/>
          <p:nvPr/>
        </p:nvGrpSpPr>
        <p:grpSpPr>
          <a:xfrm>
            <a:off x="719197" y="2035192"/>
            <a:ext cx="448061" cy="340315"/>
            <a:chOff x="1164350" y="-1483000"/>
            <a:chExt cx="660175" cy="503275"/>
          </a:xfrm>
        </p:grpSpPr>
        <p:sp>
          <p:nvSpPr>
            <p:cNvPr id="20" name="Google Shape;2738;p47">
              <a:extLst>
                <a:ext uri="{FF2B5EF4-FFF2-40B4-BE49-F238E27FC236}">
                  <a16:creationId xmlns:a16="http://schemas.microsoft.com/office/drawing/2014/main" id="{DCA00011-DE8A-4A7A-FDBA-BC55F45972E8}"/>
                </a:ext>
              </a:extLst>
            </p:cNvPr>
            <p:cNvSpPr/>
            <p:nvPr/>
          </p:nvSpPr>
          <p:spPr>
            <a:xfrm>
              <a:off x="1397675" y="-1324450"/>
              <a:ext cx="39050" cy="79700"/>
            </a:xfrm>
            <a:custGeom>
              <a:avLst/>
              <a:gdLst/>
              <a:ahLst/>
              <a:cxnLst/>
              <a:rect l="l" t="t" r="r" b="b"/>
              <a:pathLst>
                <a:path w="1562" h="3188" extrusionOk="0">
                  <a:moveTo>
                    <a:pt x="0" y="0"/>
                  </a:moveTo>
                  <a:lnTo>
                    <a:pt x="0" y="1854"/>
                  </a:lnTo>
                  <a:lnTo>
                    <a:pt x="1301" y="3187"/>
                  </a:lnTo>
                  <a:cubicBezTo>
                    <a:pt x="1464" y="2862"/>
                    <a:pt x="1561" y="2537"/>
                    <a:pt x="1561" y="2179"/>
                  </a:cubicBezTo>
                  <a:cubicBezTo>
                    <a:pt x="1561" y="1171"/>
                    <a:pt x="911" y="32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39;p47">
              <a:extLst>
                <a:ext uri="{FF2B5EF4-FFF2-40B4-BE49-F238E27FC236}">
                  <a16:creationId xmlns:a16="http://schemas.microsoft.com/office/drawing/2014/main" id="{7A18CD81-1BB2-EEAA-BBC5-D5943FC6E679}"/>
                </a:ext>
              </a:extLst>
            </p:cNvPr>
            <p:cNvSpPr/>
            <p:nvPr/>
          </p:nvSpPr>
          <p:spPr>
            <a:xfrm>
              <a:off x="1320425" y="-1324450"/>
              <a:ext cx="82950" cy="113025"/>
            </a:xfrm>
            <a:custGeom>
              <a:avLst/>
              <a:gdLst/>
              <a:ahLst/>
              <a:cxnLst/>
              <a:rect l="l" t="t" r="r" b="b"/>
              <a:pathLst>
                <a:path w="3318" h="4521" extrusionOk="0">
                  <a:moveTo>
                    <a:pt x="1529" y="0"/>
                  </a:moveTo>
                  <a:cubicBezTo>
                    <a:pt x="651" y="325"/>
                    <a:pt x="1" y="1171"/>
                    <a:pt x="1" y="2179"/>
                  </a:cubicBezTo>
                  <a:cubicBezTo>
                    <a:pt x="1" y="3480"/>
                    <a:pt x="1041" y="4520"/>
                    <a:pt x="2310" y="4520"/>
                  </a:cubicBezTo>
                  <a:cubicBezTo>
                    <a:pt x="2667" y="4520"/>
                    <a:pt x="2993" y="4423"/>
                    <a:pt x="3318" y="4260"/>
                  </a:cubicBezTo>
                  <a:lnTo>
                    <a:pt x="1529" y="250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40;p47">
              <a:extLst>
                <a:ext uri="{FF2B5EF4-FFF2-40B4-BE49-F238E27FC236}">
                  <a16:creationId xmlns:a16="http://schemas.microsoft.com/office/drawing/2014/main" id="{C5F21BA5-5EC2-0BE4-1DD8-DDD0925F3F69}"/>
                </a:ext>
              </a:extLst>
            </p:cNvPr>
            <p:cNvSpPr/>
            <p:nvPr/>
          </p:nvSpPr>
          <p:spPr>
            <a:xfrm>
              <a:off x="1203375" y="-1483000"/>
              <a:ext cx="582125" cy="387025"/>
            </a:xfrm>
            <a:custGeom>
              <a:avLst/>
              <a:gdLst/>
              <a:ahLst/>
              <a:cxnLst/>
              <a:rect l="l" t="t" r="r" b="b"/>
              <a:pathLst>
                <a:path w="23285" h="15481" extrusionOk="0">
                  <a:moveTo>
                    <a:pt x="6992" y="4651"/>
                  </a:moveTo>
                  <a:cubicBezTo>
                    <a:pt x="9138" y="4651"/>
                    <a:pt x="10862" y="6375"/>
                    <a:pt x="10862" y="8521"/>
                  </a:cubicBezTo>
                  <a:cubicBezTo>
                    <a:pt x="10862" y="10667"/>
                    <a:pt x="9138" y="12391"/>
                    <a:pt x="6992" y="12391"/>
                  </a:cubicBezTo>
                  <a:cubicBezTo>
                    <a:pt x="4878" y="12391"/>
                    <a:pt x="3122" y="10667"/>
                    <a:pt x="3122" y="8521"/>
                  </a:cubicBezTo>
                  <a:cubicBezTo>
                    <a:pt x="3122" y="6375"/>
                    <a:pt x="4878" y="4651"/>
                    <a:pt x="6992" y="4651"/>
                  </a:cubicBezTo>
                  <a:close/>
                  <a:moveTo>
                    <a:pt x="13951" y="9302"/>
                  </a:moveTo>
                  <a:lnTo>
                    <a:pt x="13951" y="12391"/>
                  </a:lnTo>
                  <a:lnTo>
                    <a:pt x="12423" y="12391"/>
                  </a:lnTo>
                  <a:lnTo>
                    <a:pt x="12423" y="9302"/>
                  </a:lnTo>
                  <a:close/>
                  <a:moveTo>
                    <a:pt x="17073" y="6212"/>
                  </a:moveTo>
                  <a:lnTo>
                    <a:pt x="17073" y="12391"/>
                  </a:lnTo>
                  <a:lnTo>
                    <a:pt x="15512" y="12391"/>
                  </a:lnTo>
                  <a:lnTo>
                    <a:pt x="15512" y="6212"/>
                  </a:lnTo>
                  <a:close/>
                  <a:moveTo>
                    <a:pt x="20162" y="4651"/>
                  </a:moveTo>
                  <a:lnTo>
                    <a:pt x="20162" y="12391"/>
                  </a:lnTo>
                  <a:lnTo>
                    <a:pt x="18601" y="12391"/>
                  </a:lnTo>
                  <a:lnTo>
                    <a:pt x="18601" y="4651"/>
                  </a:lnTo>
                  <a:close/>
                  <a:moveTo>
                    <a:pt x="0" y="1"/>
                  </a:moveTo>
                  <a:lnTo>
                    <a:pt x="0" y="15480"/>
                  </a:lnTo>
                  <a:lnTo>
                    <a:pt x="23284" y="15480"/>
                  </a:lnTo>
                  <a:lnTo>
                    <a:pt x="232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41;p47">
              <a:extLst>
                <a:ext uri="{FF2B5EF4-FFF2-40B4-BE49-F238E27FC236}">
                  <a16:creationId xmlns:a16="http://schemas.microsoft.com/office/drawing/2014/main" id="{DF13AEC6-674C-A8B5-364A-EF19512A9D5A}"/>
                </a:ext>
              </a:extLst>
            </p:cNvPr>
            <p:cNvSpPr/>
            <p:nvPr/>
          </p:nvSpPr>
          <p:spPr>
            <a:xfrm>
              <a:off x="1164350" y="-1056975"/>
              <a:ext cx="660175" cy="77250"/>
            </a:xfrm>
            <a:custGeom>
              <a:avLst/>
              <a:gdLst/>
              <a:ahLst/>
              <a:cxnLst/>
              <a:rect l="l" t="t" r="r" b="b"/>
              <a:pathLst>
                <a:path w="26407" h="3090" extrusionOk="0">
                  <a:moveTo>
                    <a:pt x="0" y="0"/>
                  </a:moveTo>
                  <a:lnTo>
                    <a:pt x="0" y="781"/>
                  </a:lnTo>
                  <a:cubicBezTo>
                    <a:pt x="0" y="2049"/>
                    <a:pt x="1041" y="3090"/>
                    <a:pt x="2309" y="3090"/>
                  </a:cubicBezTo>
                  <a:lnTo>
                    <a:pt x="24097" y="3090"/>
                  </a:lnTo>
                  <a:cubicBezTo>
                    <a:pt x="25365" y="3090"/>
                    <a:pt x="26406" y="2049"/>
                    <a:pt x="26406" y="781"/>
                  </a:cubicBezTo>
                  <a:lnTo>
                    <a:pt x="264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732;p47">
            <a:extLst>
              <a:ext uri="{FF2B5EF4-FFF2-40B4-BE49-F238E27FC236}">
                <a16:creationId xmlns:a16="http://schemas.microsoft.com/office/drawing/2014/main" id="{0D1FA860-C770-5CF1-E6E3-3FC08014F4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23326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tx2"/>
                </a:solidFill>
                <a:latin typeface="Palatino Linotype" panose="02040502050505030304" pitchFamily="18" charset="0"/>
              </a:rPr>
              <a:t>Any Questions?</a:t>
            </a:r>
            <a:endParaRPr sz="9600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2FD56-CE41-7BB9-F21A-4D3F5875E8B6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244783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55" name="Google Shape;2655;p42"/>
          <p:cNvCxnSpPr>
            <a:cxnSpLocks/>
          </p:cNvCxnSpPr>
          <p:nvPr/>
        </p:nvCxnSpPr>
        <p:spPr>
          <a:xfrm>
            <a:off x="4721829" y="871676"/>
            <a:ext cx="32698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58" name="Google Shape;2658;p42"/>
          <p:cNvGrpSpPr/>
          <p:nvPr/>
        </p:nvGrpSpPr>
        <p:grpSpPr>
          <a:xfrm>
            <a:off x="4586529" y="804026"/>
            <a:ext cx="3540450" cy="135300"/>
            <a:chOff x="4542238" y="2482820"/>
            <a:chExt cx="3540450" cy="135300"/>
          </a:xfrm>
        </p:grpSpPr>
        <p:sp>
          <p:nvSpPr>
            <p:cNvPr id="2656" name="Google Shape;2656;p42"/>
            <p:cNvSpPr/>
            <p:nvPr/>
          </p:nvSpPr>
          <p:spPr>
            <a:xfrm>
              <a:off x="454223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947388" y="24828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59" name="Google Shape;2659;p42"/>
            <p:cNvCxnSpPr>
              <a:stCxn id="2656" idx="6"/>
              <a:endCxn id="2657" idx="2"/>
            </p:cNvCxnSpPr>
            <p:nvPr/>
          </p:nvCxnSpPr>
          <p:spPr>
            <a:xfrm>
              <a:off x="4677538" y="2550470"/>
              <a:ext cx="3270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2660" name="Google Shape;2660;p42"/>
          <p:cNvSpPr txBox="1">
            <a:spLocks noGrp="1"/>
          </p:cNvSpPr>
          <p:nvPr>
            <p:ph type="title"/>
          </p:nvPr>
        </p:nvSpPr>
        <p:spPr>
          <a:xfrm>
            <a:off x="3894364" y="97400"/>
            <a:ext cx="4849586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Project Details Cont’d</a:t>
            </a:r>
            <a:endParaRPr lang="en-US" sz="3600">
              <a:solidFill>
                <a:schemeClr val="lt2"/>
              </a:solidFill>
            </a:endParaRPr>
          </a:p>
        </p:txBody>
      </p:sp>
      <p:sp>
        <p:nvSpPr>
          <p:cNvPr id="2661" name="Google Shape;2661;p42"/>
          <p:cNvSpPr txBox="1">
            <a:spLocks noGrp="1"/>
          </p:cNvSpPr>
          <p:nvPr>
            <p:ph type="subTitle" idx="1"/>
          </p:nvPr>
        </p:nvSpPr>
        <p:spPr>
          <a:xfrm>
            <a:off x="3120322" y="1283967"/>
            <a:ext cx="6023678" cy="3440554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1" algn="l">
              <a:buFont typeface="Arial,Sans-Serif" panose="020B0604020202020204" pitchFamily="34" charset="0"/>
              <a:buChar char="•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Domain of project includes: </a:t>
            </a:r>
            <a:endParaRPr lang="en-US">
              <a:solidFill>
                <a:schemeClr val="accent2"/>
              </a:solidFill>
              <a:cs typeface="Arial"/>
            </a:endParaRPr>
          </a:p>
          <a:p>
            <a:pPr lvl="2" algn="l">
              <a:buFont typeface="Wingdings" panose="020B0604020202020204" pitchFamily="34" charset="0"/>
              <a:buChar char="§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Using the included VNC software to establish a connection to the HMI </a:t>
            </a:r>
            <a:endParaRPr lang="en-US">
              <a:solidFill>
                <a:schemeClr val="accent2"/>
              </a:solidFill>
              <a:cs typeface="Arial"/>
            </a:endParaRPr>
          </a:p>
          <a:p>
            <a:pPr lvl="2" algn="l">
              <a:buFont typeface="Wingdings" panose="020B0604020202020204" pitchFamily="34" charset="0"/>
              <a:buChar char="§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Creating software that monitors each aspect of the HMI for changes</a:t>
            </a:r>
          </a:p>
          <a:p>
            <a:pPr lvl="2" algn="l">
              <a:buFont typeface="Wingdings" panose="020B0604020202020204" pitchFamily="34" charset="0"/>
              <a:buChar char="§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Segmenting the HMI screen up and reading and relaying information to a user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n-US" sz="1500">
              <a:solidFill>
                <a:schemeClr val="accent2"/>
              </a:solidFill>
              <a:latin typeface="Arial"/>
              <a:ea typeface="Tahoma"/>
              <a:cs typeface="Arial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The Project Users will be the Floor Manager and the Machine Operator. </a:t>
            </a:r>
            <a:endParaRPr lang="en-US">
              <a:solidFill>
                <a:schemeClr val="accent2"/>
              </a:solidFill>
              <a:cs typeface="Arial"/>
            </a:endParaRPr>
          </a:p>
          <a:p>
            <a:pPr lvl="2" algn="l">
              <a:buFont typeface="Wingdings" panose="020B0604020202020204" pitchFamily="34" charset="0"/>
              <a:buChar char="§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The Floor manager will receive reports of relevant changes</a:t>
            </a:r>
            <a:endParaRPr lang="en-US">
              <a:solidFill>
                <a:schemeClr val="accent2"/>
              </a:solidFill>
              <a:cs typeface="Arial"/>
            </a:endParaRPr>
          </a:p>
          <a:p>
            <a:pPr lvl="2" algn="l">
              <a:buFont typeface="Wingdings" panose="020B0604020202020204" pitchFamily="34" charset="0"/>
              <a:buChar char="§"/>
            </a:pPr>
            <a:r>
              <a:rPr lang="en-US" sz="1500">
                <a:solidFill>
                  <a:schemeClr val="accent2"/>
                </a:solidFill>
                <a:latin typeface="Arial"/>
                <a:ea typeface="Tahoma"/>
                <a:cs typeface="Arial"/>
              </a:rPr>
              <a:t>The Machine Operator will be able to monitor the proper functioning of the industrial equipment </a:t>
            </a:r>
            <a:endParaRPr lang="en-US">
              <a:solidFill>
                <a:schemeClr val="accent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>
              <a:solidFill>
                <a:schemeClr val="accent2"/>
              </a:solidFill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>
              <a:solidFill>
                <a:schemeClr val="accent2"/>
              </a:solidFill>
              <a:latin typeface="Tahoma"/>
              <a:ea typeface="Tahoma"/>
              <a:cs typeface="Tahom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998A-16BA-F811-3032-A914A2FC1354}"/>
              </a:ext>
            </a:extLst>
          </p:cNvPr>
          <p:cNvSpPr txBox="1"/>
          <p:nvPr/>
        </p:nvSpPr>
        <p:spPr>
          <a:xfrm>
            <a:off x="8687405" y="477403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FC</a:t>
            </a:r>
          </a:p>
        </p:txBody>
      </p:sp>
      <p:pic>
        <p:nvPicPr>
          <p:cNvPr id="2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BBE9EEE-DAA9-7039-5FE8-16490504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283967"/>
            <a:ext cx="3439603" cy="2604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VNC Screenshot</a:t>
            </a:r>
            <a:endParaRPr/>
          </a:p>
        </p:txBody>
      </p:sp>
      <p:pic>
        <p:nvPicPr>
          <p:cNvPr id="2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87B49E0-B3A1-B95C-C833-E44AB626C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67" y="1098194"/>
            <a:ext cx="5209136" cy="3944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903402-383F-FC48-33F6-1322C193D51F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620024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358438" y="2051998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Functional Requirements</a:t>
            </a:r>
            <a:endParaRPr sz="320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2607923" y="2976336"/>
            <a:ext cx="4080531" cy="1645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1. VNC Connection to remote equipment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2. Screen Capture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3. Image Segmentation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4. Data Extraction and Comparison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>
                <a:ea typeface="+mn-lt"/>
                <a:cs typeface="+mn-lt"/>
              </a:rPr>
              <a:t>5. Data Logging</a:t>
            </a:r>
            <a:endParaRPr lang="en-US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775151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569939" y="2942759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434639" y="2890328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726439" y="288185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cxnSpLocks/>
            <a:stCxn id="2702" idx="6"/>
            <a:endCxn id="2703" idx="2"/>
          </p:cNvCxnSpPr>
          <p:nvPr/>
        </p:nvCxnSpPr>
        <p:spPr>
          <a:xfrm flipV="1">
            <a:off x="2569939" y="2949509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506EF75-FF12-12FB-1C45-9128045A0370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5696273" cy="270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>
                <a:ea typeface="+mn-lt"/>
                <a:cs typeface="+mn-lt"/>
              </a:rPr>
              <a:t>1. </a:t>
            </a:r>
            <a:r>
              <a:rPr lang="en-US" b="1" u="sng">
                <a:ea typeface="+mn-lt"/>
                <a:cs typeface="+mn-lt"/>
              </a:rPr>
              <a:t>VNC Connection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Establish a connection to the HMI VNC server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Handle connection errors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2. </a:t>
            </a:r>
            <a:r>
              <a:rPr lang="en-US" b="1" u="sng">
                <a:ea typeface="+mn-lt"/>
                <a:cs typeface="+mn-lt"/>
              </a:rPr>
              <a:t>Screen Capture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Periodically capture screenshots of the HMI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Store screenshots for processing -- and later reuse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775DA-C094-A6DC-451B-C9673F31E824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  <p:cxnSp>
        <p:nvCxnSpPr>
          <p:cNvPr id="3" name="Google Shape;2701;p44">
            <a:extLst>
              <a:ext uri="{FF2B5EF4-FFF2-40B4-BE49-F238E27FC236}">
                <a16:creationId xmlns:a16="http://schemas.microsoft.com/office/drawing/2014/main" id="{B1253369-6551-D0E8-A862-6ABB71ADC3DE}"/>
              </a:ext>
            </a:extLst>
          </p:cNvPr>
          <p:cNvCxnSpPr/>
          <p:nvPr/>
        </p:nvCxnSpPr>
        <p:spPr>
          <a:xfrm rot="10800000" flipH="1">
            <a:off x="2561472" y="1601995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4" name="Google Shape;2702;p44">
            <a:extLst>
              <a:ext uri="{FF2B5EF4-FFF2-40B4-BE49-F238E27FC236}">
                <a16:creationId xmlns:a16="http://schemas.microsoft.com/office/drawing/2014/main" id="{D3B92EBE-6E58-DDE3-DD1E-DAC80DDC922A}"/>
              </a:ext>
            </a:extLst>
          </p:cNvPr>
          <p:cNvSpPr/>
          <p:nvPr/>
        </p:nvSpPr>
        <p:spPr>
          <a:xfrm>
            <a:off x="2426172" y="1549564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03;p44">
            <a:extLst>
              <a:ext uri="{FF2B5EF4-FFF2-40B4-BE49-F238E27FC236}">
                <a16:creationId xmlns:a16="http://schemas.microsoft.com/office/drawing/2014/main" id="{41E62896-46F6-0016-9D1C-81FA4BF7EF7A}"/>
              </a:ext>
            </a:extLst>
          </p:cNvPr>
          <p:cNvSpPr/>
          <p:nvPr/>
        </p:nvSpPr>
        <p:spPr>
          <a:xfrm>
            <a:off x="6717972" y="1541095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2704;p44">
            <a:extLst>
              <a:ext uri="{FF2B5EF4-FFF2-40B4-BE49-F238E27FC236}">
                <a16:creationId xmlns:a16="http://schemas.microsoft.com/office/drawing/2014/main" id="{C01F7D9A-3644-D7CD-FD6B-BE2CCF9A686E}"/>
              </a:ext>
            </a:extLst>
          </p:cNvPr>
          <p:cNvCxnSpPr>
            <a:cxnSpLocks/>
          </p:cNvCxnSpPr>
          <p:nvPr/>
        </p:nvCxnSpPr>
        <p:spPr>
          <a:xfrm flipV="1">
            <a:off x="2561472" y="1608745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5901267" cy="1591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3. </a:t>
            </a:r>
            <a:r>
              <a:rPr lang="en-US" b="1" u="sng">
                <a:ea typeface="+mn-lt"/>
                <a:cs typeface="+mn-lt"/>
              </a:rPr>
              <a:t>Image Segmentation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Segmentation of captured screenshots into individual HMI elements based on user-defined parameters in a configuration file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2701;p44">
            <a:extLst>
              <a:ext uri="{FF2B5EF4-FFF2-40B4-BE49-F238E27FC236}">
                <a16:creationId xmlns:a16="http://schemas.microsoft.com/office/drawing/2014/main" id="{CA336110-1619-2BA8-AAD1-37075F3DC77C}"/>
              </a:ext>
            </a:extLst>
          </p:cNvPr>
          <p:cNvCxnSpPr/>
          <p:nvPr/>
        </p:nvCxnSpPr>
        <p:spPr>
          <a:xfrm rot="10800000" flipH="1">
            <a:off x="2485272" y="1618929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3" name="Google Shape;2702;p44">
            <a:extLst>
              <a:ext uri="{FF2B5EF4-FFF2-40B4-BE49-F238E27FC236}">
                <a16:creationId xmlns:a16="http://schemas.microsoft.com/office/drawing/2014/main" id="{2E2B3247-9ED5-E099-AC9A-DF1A62BEF20E}"/>
              </a:ext>
            </a:extLst>
          </p:cNvPr>
          <p:cNvSpPr/>
          <p:nvPr/>
        </p:nvSpPr>
        <p:spPr>
          <a:xfrm>
            <a:off x="2349972" y="1566498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03;p44">
            <a:extLst>
              <a:ext uri="{FF2B5EF4-FFF2-40B4-BE49-F238E27FC236}">
                <a16:creationId xmlns:a16="http://schemas.microsoft.com/office/drawing/2014/main" id="{5EA730CD-22A4-1B84-5FF6-23E19C36F9DE}"/>
              </a:ext>
            </a:extLst>
          </p:cNvPr>
          <p:cNvSpPr/>
          <p:nvPr/>
        </p:nvSpPr>
        <p:spPr>
          <a:xfrm>
            <a:off x="6641772" y="155802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" name="Google Shape;2704;p44">
            <a:extLst>
              <a:ext uri="{FF2B5EF4-FFF2-40B4-BE49-F238E27FC236}">
                <a16:creationId xmlns:a16="http://schemas.microsoft.com/office/drawing/2014/main" id="{213D5A45-6E9F-271C-B020-B74B798FB3D9}"/>
              </a:ext>
            </a:extLst>
          </p:cNvPr>
          <p:cNvCxnSpPr>
            <a:cxnSpLocks/>
          </p:cNvCxnSpPr>
          <p:nvPr/>
        </p:nvCxnSpPr>
        <p:spPr>
          <a:xfrm flipV="1">
            <a:off x="2485272" y="1625679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756CB2-8E63-228E-1BDB-C1601CB5268A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</p:spTree>
    <p:extLst>
      <p:ext uri="{BB962C8B-B14F-4D97-AF65-F5344CB8AC3E}">
        <p14:creationId xmlns:p14="http://schemas.microsoft.com/office/powerpoint/2010/main" val="154260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5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Segmentation</a:t>
            </a:r>
            <a:endParaRPr/>
          </a:p>
        </p:txBody>
      </p:sp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2797D60-01C7-788F-5CF1-E8754185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67" y="1354667"/>
            <a:ext cx="3804459" cy="3165476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C24BF0-DED0-0962-1236-0863889BC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494878"/>
            <a:ext cx="3623733" cy="2742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E4B75-7001-5815-8E3B-444272F1B244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</p:spTree>
    <p:extLst>
      <p:ext uri="{BB962C8B-B14F-4D97-AF65-F5344CB8AC3E}">
        <p14:creationId xmlns:p14="http://schemas.microsoft.com/office/powerpoint/2010/main" val="318530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1390954" y="261268"/>
            <a:ext cx="6376167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Functional Requirements: Details</a:t>
            </a:r>
            <a:endParaRPr sz="360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1625600" y="1786467"/>
            <a:ext cx="6031718" cy="2716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4. </a:t>
            </a:r>
            <a:r>
              <a:rPr lang="en-US" b="1" u="sng">
                <a:ea typeface="+mn-lt"/>
                <a:cs typeface="+mn-lt"/>
              </a:rPr>
              <a:t>Data Extraction and Analysis</a:t>
            </a:r>
            <a:endParaRPr lang="en-US" b="1" u="sng"/>
          </a:p>
          <a:p>
            <a:pPr algn="l"/>
            <a:r>
              <a:rPr lang="en-US">
                <a:ea typeface="+mn-lt"/>
                <a:cs typeface="+mn-lt"/>
              </a:rPr>
              <a:t>   - Read numeric values and strings from segments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Detect switch status (ON/OFF)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Recognize indicator light color (convert to string)</a:t>
            </a:r>
          </a:p>
          <a:p>
            <a:pPr algn="l"/>
            <a:endParaRPr lang="en-US">
              <a:ea typeface="+mn-lt"/>
              <a:cs typeface="+mn-lt"/>
            </a:endParaRPr>
          </a:p>
          <a:p>
            <a:pPr algn="l"/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</a:t>
            </a:r>
            <a:r>
              <a:rPr lang="en-US">
                <a:cs typeface="+mn-lt"/>
              </a:rPr>
              <a:t>Stretch goal: Convert gauge pointer positions to values</a:t>
            </a:r>
          </a:p>
          <a:p>
            <a:pPr algn="l"/>
            <a:r>
              <a:rPr lang="en-US">
                <a:cs typeface="+mn-lt"/>
              </a:rPr>
              <a:t>   - </a:t>
            </a:r>
            <a:r>
              <a:rPr lang="en-US">
                <a:ea typeface="+mn-lt"/>
                <a:cs typeface="+mn-lt"/>
              </a:rPr>
              <a:t>Stretch goal: Convert slider positions to numerical values</a:t>
            </a:r>
            <a:endParaRPr lang="en-US"/>
          </a:p>
          <a:p>
            <a:pPr algn="l"/>
            <a:r>
              <a:rPr lang="en-US">
                <a:ea typeface="+mn-lt"/>
                <a:cs typeface="+mn-lt"/>
              </a:rPr>
              <a:t>   - </a:t>
            </a:r>
            <a:r>
              <a:rPr lang="en-US">
                <a:cs typeface="+mn-lt"/>
              </a:rPr>
              <a:t>Stretch goal: Convert bar charts to numerical values</a:t>
            </a:r>
          </a:p>
          <a:p>
            <a:pPr algn="l"/>
            <a:r>
              <a:rPr lang="en-US">
                <a:cs typeface="+mn-lt"/>
              </a:rPr>
              <a:t>   - Store extracted data for displaying -- and future data-mining</a:t>
            </a:r>
            <a:endParaRPr lang="en-US">
              <a:cs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E1DBD-CEBE-EBD6-ACAE-C23F3AD5E91A}"/>
              </a:ext>
            </a:extLst>
          </p:cNvPr>
          <p:cNvSpPr txBox="1"/>
          <p:nvPr/>
        </p:nvSpPr>
        <p:spPr>
          <a:xfrm>
            <a:off x="8752719" y="4835723"/>
            <a:ext cx="52906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KP</a:t>
            </a:r>
          </a:p>
        </p:txBody>
      </p:sp>
      <p:cxnSp>
        <p:nvCxnSpPr>
          <p:cNvPr id="3" name="Google Shape;2701;p44">
            <a:extLst>
              <a:ext uri="{FF2B5EF4-FFF2-40B4-BE49-F238E27FC236}">
                <a16:creationId xmlns:a16="http://schemas.microsoft.com/office/drawing/2014/main" id="{E14EBD04-2530-048B-45F1-FF3E3D1E2EF5}"/>
              </a:ext>
            </a:extLst>
          </p:cNvPr>
          <p:cNvCxnSpPr/>
          <p:nvPr/>
        </p:nvCxnSpPr>
        <p:spPr>
          <a:xfrm rot="10800000" flipH="1">
            <a:off x="2561472" y="1618929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4" name="Google Shape;2702;p44">
            <a:extLst>
              <a:ext uri="{FF2B5EF4-FFF2-40B4-BE49-F238E27FC236}">
                <a16:creationId xmlns:a16="http://schemas.microsoft.com/office/drawing/2014/main" id="{ACCA4606-C75F-72CE-D36D-50F1A71CBC29}"/>
              </a:ext>
            </a:extLst>
          </p:cNvPr>
          <p:cNvSpPr/>
          <p:nvPr/>
        </p:nvSpPr>
        <p:spPr>
          <a:xfrm>
            <a:off x="2426172" y="1566498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03;p44">
            <a:extLst>
              <a:ext uri="{FF2B5EF4-FFF2-40B4-BE49-F238E27FC236}">
                <a16:creationId xmlns:a16="http://schemas.microsoft.com/office/drawing/2014/main" id="{ACC2470C-C8D8-38B7-E00D-07F36AC4198A}"/>
              </a:ext>
            </a:extLst>
          </p:cNvPr>
          <p:cNvSpPr/>
          <p:nvPr/>
        </p:nvSpPr>
        <p:spPr>
          <a:xfrm>
            <a:off x="6717972" y="1558029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2704;p44">
            <a:extLst>
              <a:ext uri="{FF2B5EF4-FFF2-40B4-BE49-F238E27FC236}">
                <a16:creationId xmlns:a16="http://schemas.microsoft.com/office/drawing/2014/main" id="{446EF9A4-F687-63F8-5968-C5AAFFB90786}"/>
              </a:ext>
            </a:extLst>
          </p:cNvPr>
          <p:cNvCxnSpPr>
            <a:cxnSpLocks/>
          </p:cNvCxnSpPr>
          <p:nvPr/>
        </p:nvCxnSpPr>
        <p:spPr>
          <a:xfrm flipV="1">
            <a:off x="2561472" y="1625679"/>
            <a:ext cx="4156500" cy="846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73595132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Computer Science &amp; Mathematics Major For College: Computer Science &amp; Programming by Slidesgo</vt:lpstr>
      <vt:lpstr>Team OFKRse HMI Data Acquisition </vt:lpstr>
      <vt:lpstr>Project Details</vt:lpstr>
      <vt:lpstr>Project Details Cont’d</vt:lpstr>
      <vt:lpstr>VNC Screenshot</vt:lpstr>
      <vt:lpstr>Functional Requirements</vt:lpstr>
      <vt:lpstr>Functional Requirements: Details</vt:lpstr>
      <vt:lpstr>Functional Requirements: Details</vt:lpstr>
      <vt:lpstr>Image Segmentation</vt:lpstr>
      <vt:lpstr>Functional Requirements: Details</vt:lpstr>
      <vt:lpstr>Functional Requirements: Details</vt:lpstr>
      <vt:lpstr>Functional Requirements</vt:lpstr>
      <vt:lpstr>Functional Requirements: Details</vt:lpstr>
      <vt:lpstr>User Interface</vt:lpstr>
      <vt:lpstr>Functional Requirements: Details</vt:lpstr>
      <vt:lpstr>Functional Requirements: Details</vt:lpstr>
      <vt:lpstr>Functional Requirements: Details</vt:lpstr>
      <vt:lpstr>Non-Functional Requirements</vt:lpstr>
      <vt:lpstr>Non-Functional Requirements</vt:lpstr>
      <vt:lpstr>Highlights of the Product Backlog</vt:lpstr>
      <vt:lpstr>Sprint Planning Strategies (1)</vt:lpstr>
      <vt:lpstr>Sprint Planning Strategies (2)</vt:lpstr>
      <vt:lpstr>Sprint Planning Strategies (3)</vt:lpstr>
      <vt:lpstr>Lessons Learned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2024-10-10T00:37:14Z</dcterms:modified>
</cp:coreProperties>
</file>