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2"/>
  </p:notesMasterIdLst>
  <p:handoutMasterIdLst>
    <p:handoutMasterId r:id="rId4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允頎 鄭" initials="允頎" lastIdx="1" clrIdx="0">
    <p:extLst>
      <p:ext uri="{19B8F6BF-5375-455C-9EA6-DF929625EA0E}">
        <p15:presenceInfo xmlns:p15="http://schemas.microsoft.com/office/powerpoint/2012/main" userId="4187eaf30c4055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淺色樣式 3 - 輔色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5370" autoAdjust="0"/>
  </p:normalViewPr>
  <p:slideViewPr>
    <p:cSldViewPr snapToGrid="0">
      <p:cViewPr>
        <p:scale>
          <a:sx n="87" d="100"/>
          <a:sy n="87" d="100"/>
        </p:scale>
        <p:origin x="90" y="39"/>
      </p:cViewPr>
      <p:guideLst>
        <p:guide pos="3840"/>
        <p:guide orient="horz" pos="2160"/>
      </p:guideLst>
    </p:cSldViewPr>
  </p:slideViewPr>
  <p:outlineViewPr>
    <p:cViewPr>
      <p:scale>
        <a:sx n="33" d="100"/>
        <a:sy n="33" d="100"/>
      </p:scale>
      <p:origin x="0" y="-492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089"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3" name="日期預留位置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0E8C005-3172-4E56-9156-FD7870F94231}" type="datetime2">
              <a:rPr lang="zh-TW" altLang="en-US" smtClean="0">
                <a:latin typeface="Microsoft JhengHei UI" panose="020B0604030504040204" pitchFamily="34" charset="-120"/>
                <a:ea typeface="Microsoft JhengHei UI" panose="020B0604030504040204" pitchFamily="34" charset="-120"/>
              </a:rPr>
              <a:t>2019年4月24日</a:t>
            </a:fld>
            <a:endParaRPr lang="zh-TW" altLang="en-US" dirty="0">
              <a:latin typeface="Microsoft JhengHei UI" panose="020B0604030504040204" pitchFamily="34" charset="-120"/>
              <a:ea typeface="Microsoft JhengHei UI" panose="020B0604030504040204" pitchFamily="34" charset="-120"/>
            </a:endParaRPr>
          </a:p>
        </p:txBody>
      </p:sp>
      <p:sp>
        <p:nvSpPr>
          <p:cNvPr id="4" name="頁尾預留位置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5" name="投影片編號預留位置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TW" smtClean="0">
                <a:latin typeface="Microsoft JhengHei UI" panose="020B0604030504040204" pitchFamily="34" charset="-120"/>
                <a:ea typeface="Microsoft JhengHei UI" panose="020B0604030504040204" pitchFamily="34" charset="-120"/>
              </a:r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3" name="日期預留位置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defRPr>
            </a:lvl1pPr>
          </a:lstStyle>
          <a:p>
            <a:fld id="{A08FAD1D-910E-4884-9F17-0200497759DD}" type="datetime2">
              <a:rPr lang="zh-TW" altLang="en-US" smtClean="0"/>
              <a:pPr/>
              <a:t>2019年4月24日</a:t>
            </a:fld>
            <a:endParaRPr lang="zh-TW" altLang="en-US" dirty="0"/>
          </a:p>
        </p:txBody>
      </p:sp>
      <p:sp>
        <p:nvSpPr>
          <p:cNvPr id="4" name="投影片影像預留位置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noProof="0" dirty="0"/>
          </a:p>
        </p:txBody>
      </p:sp>
      <p:sp>
        <p:nvSpPr>
          <p:cNvPr id="5" name="備忘稿預留位置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TW" altLang="en-US" noProof="0" dirty="0" smtClean="0"/>
              <a:t>按一下以編輯母片文字樣式</a:t>
            </a:r>
          </a:p>
          <a:p>
            <a:pPr lvl="1" rtl="0"/>
            <a:r>
              <a:rPr lang="zh-TW" altLang="en-US" noProof="0" dirty="0" smtClean="0"/>
              <a:t>第二層</a:t>
            </a:r>
          </a:p>
          <a:p>
            <a:pPr lvl="2" rtl="0"/>
            <a:r>
              <a:rPr lang="zh-TW" altLang="en-US" noProof="0" dirty="0" smtClean="0"/>
              <a:t>第三層</a:t>
            </a:r>
          </a:p>
          <a:p>
            <a:pPr lvl="3" rtl="0"/>
            <a:r>
              <a:rPr lang="zh-TW" altLang="en-US" noProof="0" dirty="0" smtClean="0"/>
              <a:t>第四層</a:t>
            </a:r>
          </a:p>
          <a:p>
            <a:pPr lvl="4" rtl="0"/>
            <a:r>
              <a:rPr lang="zh-TW" altLang="en-US" noProof="0" dirty="0" smtClean="0"/>
              <a:t>第五層</a:t>
            </a:r>
            <a:endParaRPr lang="zh-TW" altLang="en-US" noProof="0" dirty="0"/>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defRPr>
            </a:lvl1pPr>
          </a:lstStyle>
          <a:p>
            <a:fld id="{82869989-EB00-4EE7-BCB5-25BDC5BB29F8}" type="slidenum">
              <a:rPr lang="en-US" altLang="zh-TW" noProof="0" smtClean="0"/>
              <a:pPr/>
              <a:t>‹#›</a:t>
            </a:fld>
            <a:endParaRPr lang="zh-TW" altLang="en-US" noProof="0"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82869989-EB00-4EE7-BCB5-25BDC5BB29F8}" type="slidenum">
              <a:rPr lang="en-US" altLang="zh-TW" noProof="0" smtClean="0"/>
              <a:pPr/>
              <a:t>1</a:t>
            </a:fld>
            <a:endParaRPr lang="zh-TW" altLang="en-US" noProof="0"/>
          </a:p>
        </p:txBody>
      </p:sp>
    </p:spTree>
    <p:extLst>
      <p:ext uri="{BB962C8B-B14F-4D97-AF65-F5344CB8AC3E}">
        <p14:creationId xmlns:p14="http://schemas.microsoft.com/office/powerpoint/2010/main" val="2326503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mtClean="0"/>
              <a:t>更改一個值</a:t>
            </a:r>
            <a:endParaRPr lang="zh-TW" altLang="en-US"/>
          </a:p>
        </p:txBody>
      </p:sp>
      <p:sp>
        <p:nvSpPr>
          <p:cNvPr id="4" name="投影片編號版面配置區 3"/>
          <p:cNvSpPr>
            <a:spLocks noGrp="1"/>
          </p:cNvSpPr>
          <p:nvPr>
            <p:ph type="sldNum" sz="quarter" idx="10"/>
          </p:nvPr>
        </p:nvSpPr>
        <p:spPr/>
        <p:txBody>
          <a:bodyPr/>
          <a:lstStyle/>
          <a:p>
            <a:fld id="{82869989-EB00-4EE7-BCB5-25BDC5BB29F8}" type="slidenum">
              <a:rPr lang="en-US" altLang="zh-TW" noProof="0" smtClean="0"/>
              <a:pPr/>
              <a:t>6</a:t>
            </a:fld>
            <a:endParaRPr lang="zh-TW" altLang="en-US" noProof="0" dirty="0"/>
          </a:p>
        </p:txBody>
      </p:sp>
    </p:spTree>
    <p:extLst>
      <p:ext uri="{BB962C8B-B14F-4D97-AF65-F5344CB8AC3E}">
        <p14:creationId xmlns:p14="http://schemas.microsoft.com/office/powerpoint/2010/main" val="3466800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82869989-EB00-4EE7-BCB5-25BDC5BB29F8}" type="slidenum">
              <a:rPr lang="en-US" altLang="zh-TW" noProof="0" smtClean="0"/>
              <a:pPr/>
              <a:t>33</a:t>
            </a:fld>
            <a:endParaRPr lang="zh-TW" altLang="en-US" noProof="0"/>
          </a:p>
        </p:txBody>
      </p:sp>
    </p:spTree>
    <p:extLst>
      <p:ext uri="{BB962C8B-B14F-4D97-AF65-F5344CB8AC3E}">
        <p14:creationId xmlns:p14="http://schemas.microsoft.com/office/powerpoint/2010/main" val="1287411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82869989-EB00-4EE7-BCB5-25BDC5BB29F8}" type="slidenum">
              <a:rPr lang="en-US" altLang="zh-TW" noProof="0" smtClean="0"/>
              <a:pPr/>
              <a:t>34</a:t>
            </a:fld>
            <a:endParaRPr lang="zh-TW" altLang="en-US" noProof="0"/>
          </a:p>
        </p:txBody>
      </p:sp>
    </p:spTree>
    <p:extLst>
      <p:ext uri="{BB962C8B-B14F-4D97-AF65-F5344CB8AC3E}">
        <p14:creationId xmlns:p14="http://schemas.microsoft.com/office/powerpoint/2010/main" val="2771890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82869989-EB00-4EE7-BCB5-25BDC5BB29F8}" type="slidenum">
              <a:rPr lang="en-US" altLang="zh-TW" noProof="0" smtClean="0"/>
              <a:pPr/>
              <a:t>35</a:t>
            </a:fld>
            <a:endParaRPr lang="zh-TW" altLang="en-US" noProof="0"/>
          </a:p>
        </p:txBody>
      </p:sp>
    </p:spTree>
    <p:extLst>
      <p:ext uri="{BB962C8B-B14F-4D97-AF65-F5344CB8AC3E}">
        <p14:creationId xmlns:p14="http://schemas.microsoft.com/office/powerpoint/2010/main" val="3470006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82869989-EB00-4EE7-BCB5-25BDC5BB29F8}" type="slidenum">
              <a:rPr lang="en-US" altLang="zh-TW" noProof="0" smtClean="0"/>
              <a:pPr/>
              <a:t>36</a:t>
            </a:fld>
            <a:endParaRPr lang="zh-TW" altLang="en-US" noProof="0"/>
          </a:p>
        </p:txBody>
      </p:sp>
    </p:spTree>
    <p:extLst>
      <p:ext uri="{BB962C8B-B14F-4D97-AF65-F5344CB8AC3E}">
        <p14:creationId xmlns:p14="http://schemas.microsoft.com/office/powerpoint/2010/main" val="1863105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82869989-EB00-4EE7-BCB5-25BDC5BB29F8}" type="slidenum">
              <a:rPr lang="en-US" altLang="zh-TW" noProof="0" smtClean="0"/>
              <a:pPr/>
              <a:t>38</a:t>
            </a:fld>
            <a:endParaRPr lang="zh-TW" altLang="en-US" noProof="0"/>
          </a:p>
        </p:txBody>
      </p:sp>
    </p:spTree>
    <p:extLst>
      <p:ext uri="{BB962C8B-B14F-4D97-AF65-F5344CB8AC3E}">
        <p14:creationId xmlns:p14="http://schemas.microsoft.com/office/powerpoint/2010/main" val="4192008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5" name="群組 4"/>
          <p:cNvGrpSpPr/>
          <p:nvPr userDrawn="1"/>
        </p:nvGrpSpPr>
        <p:grpSpPr bwMode="hidden">
          <a:xfrm>
            <a:off x="-1" y="0"/>
            <a:ext cx="12192002" cy="6858000"/>
            <a:chOff x="-1" y="0"/>
            <a:chExt cx="12192002" cy="6858000"/>
          </a:xfrm>
        </p:grpSpPr>
        <p:cxnSp>
          <p:nvCxnSpPr>
            <p:cNvPr id="6" name="直線接點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群組 22"/>
            <p:cNvGrpSpPr/>
            <p:nvPr userDrawn="1"/>
          </p:nvGrpSpPr>
          <p:grpSpPr bwMode="hidden">
            <a:xfrm>
              <a:off x="-1" y="0"/>
              <a:ext cx="12192001" cy="6858000"/>
              <a:chOff x="-1" y="0"/>
              <a:chExt cx="12192001" cy="6858000"/>
            </a:xfrm>
          </p:grpSpPr>
          <p:cxnSp>
            <p:nvCxnSpPr>
              <p:cNvPr id="41" name="直線接點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群組 45"/>
              <p:cNvGrpSpPr/>
              <p:nvPr/>
            </p:nvGrpSpPr>
            <p:grpSpPr bwMode="hidden">
              <a:xfrm>
                <a:off x="6327885" y="0"/>
                <a:ext cx="5864115" cy="5898673"/>
                <a:chOff x="6327885" y="0"/>
                <a:chExt cx="5864115" cy="5898673"/>
              </a:xfrm>
            </p:grpSpPr>
            <p:cxnSp>
              <p:nvCxnSpPr>
                <p:cNvPr id="52" name="直線接點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線接點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線接點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群組 23"/>
            <p:cNvGrpSpPr/>
            <p:nvPr userDrawn="1"/>
          </p:nvGrpSpPr>
          <p:grpSpPr bwMode="hidden">
            <a:xfrm flipH="1">
              <a:off x="0" y="0"/>
              <a:ext cx="12192001" cy="6858000"/>
              <a:chOff x="-1" y="0"/>
              <a:chExt cx="12192001" cy="6858000"/>
            </a:xfrm>
          </p:grpSpPr>
          <p:cxnSp>
            <p:nvCxnSpPr>
              <p:cNvPr id="25" name="直線接點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線接點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群組 29"/>
              <p:cNvGrpSpPr/>
              <p:nvPr/>
            </p:nvGrpSpPr>
            <p:grpSpPr bwMode="hidden">
              <a:xfrm>
                <a:off x="6327885" y="0"/>
                <a:ext cx="5864115" cy="5898673"/>
                <a:chOff x="6327885" y="0"/>
                <a:chExt cx="5864115" cy="5898673"/>
              </a:xfrm>
            </p:grpSpPr>
            <p:cxnSp>
              <p:nvCxnSpPr>
                <p:cNvPr id="36" name="直線接點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線接點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標題 1"/>
          <p:cNvSpPr>
            <a:spLocks noGrp="1"/>
          </p:cNvSpPr>
          <p:nvPr>
            <p:ph type="ctrTitle"/>
          </p:nvPr>
        </p:nvSpPr>
        <p:spPr>
          <a:xfrm>
            <a:off x="609600" y="1909346"/>
            <a:ext cx="10971080" cy="3383280"/>
          </a:xfrm>
        </p:spPr>
        <p:txBody>
          <a:bodyPr rtlCol="0" anchor="b">
            <a:normAutofit/>
          </a:bodyPr>
          <a:lstStyle>
            <a:lvl1pPr algn="l">
              <a:lnSpc>
                <a:spcPct val="100000"/>
              </a:lnSpc>
              <a:defRPr sz="8000" cap="none" baseline="0">
                <a:solidFill>
                  <a:schemeClr val="tx1"/>
                </a:solidFill>
              </a:defRPr>
            </a:lvl1pPr>
          </a:lstStyle>
          <a:p>
            <a:pPr rtl="0"/>
            <a:r>
              <a:rPr lang="zh-TW" altLang="en-US" dirty="0" smtClean="0"/>
              <a:t>按一下以編輯母片標題樣式</a:t>
            </a:r>
            <a:endParaRPr lang="zh-TW" altLang="en-US" dirty="0"/>
          </a:p>
        </p:txBody>
      </p:sp>
      <p:sp>
        <p:nvSpPr>
          <p:cNvPr id="3" name="副標題 2"/>
          <p:cNvSpPr>
            <a:spLocks noGrp="1"/>
          </p:cNvSpPr>
          <p:nvPr>
            <p:ph type="subTitle" idx="1"/>
          </p:nvPr>
        </p:nvSpPr>
        <p:spPr>
          <a:xfrm>
            <a:off x="609600" y="5432564"/>
            <a:ext cx="10971080" cy="457200"/>
          </a:xfrm>
        </p:spPr>
        <p:txBody>
          <a:bodyPr rtlCol="0">
            <a:noAutofit/>
          </a:bodyPr>
          <a:lstStyle>
            <a:lvl1pPr marL="0" indent="0" algn="l">
              <a:spcBef>
                <a:spcPts val="0"/>
              </a:spcBef>
              <a:buNone/>
              <a:defRPr sz="3200" b="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TW" altLang="en-US" dirty="0" smtClean="0"/>
              <a:t>按一下以編輯母片副標題樣式</a:t>
            </a:r>
            <a:endParaRPr lang="zh-TW" altLang="en-US" dirty="0"/>
          </a:p>
        </p:txBody>
      </p:sp>
      <p:cxnSp>
        <p:nvCxnSpPr>
          <p:cNvPr id="58" name="直線接點​​ 57"/>
          <p:cNvCxnSpPr/>
          <p:nvPr userDrawn="1"/>
        </p:nvCxnSpPr>
        <p:spPr>
          <a:xfrm>
            <a:off x="611377" y="5294175"/>
            <a:ext cx="10967527"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smtClean="0"/>
              <a:t>按一下以編輯母片標題樣式</a:t>
            </a:r>
            <a:endParaRPr lang="zh-TW" altLang="en-US" dirty="0"/>
          </a:p>
        </p:txBody>
      </p:sp>
      <p:sp>
        <p:nvSpPr>
          <p:cNvPr id="3" name="直排文字預留位置 2"/>
          <p:cNvSpPr>
            <a:spLocks noGrp="1"/>
          </p:cNvSpPr>
          <p:nvPr>
            <p:ph type="body" orient="vert" idx="1"/>
          </p:nvPr>
        </p:nvSpPr>
        <p:spPr/>
        <p:txBody>
          <a:bodyPr vert="eaVert" rtlCol="0"/>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5" name="頁尾預留位置 4"/>
          <p:cNvSpPr>
            <a:spLocks noGrp="1"/>
          </p:cNvSpPr>
          <p:nvPr>
            <p:ph type="ftr" sz="quarter" idx="11"/>
          </p:nvPr>
        </p:nvSpPr>
        <p:spPr/>
        <p:txBody>
          <a:bodyPr rtlCol="0"/>
          <a:lstStyle/>
          <a:p>
            <a:pPr rtl="0"/>
            <a:r>
              <a:rPr lang="en-US" altLang="zh-TW" smtClean="0"/>
              <a:t>PBC 107-2 TA Lab 8</a:t>
            </a:r>
            <a:endParaRPr lang="zh-TW" altLang="en-US" dirty="0"/>
          </a:p>
        </p:txBody>
      </p:sp>
      <p:sp>
        <p:nvSpPr>
          <p:cNvPr id="4" name="日期預留位置 3"/>
          <p:cNvSpPr>
            <a:spLocks noGrp="1"/>
          </p:cNvSpPr>
          <p:nvPr>
            <p:ph type="dt" sz="half" idx="10"/>
          </p:nvPr>
        </p:nvSpPr>
        <p:spPr/>
        <p:txBody>
          <a:bodyPr rtlCol="0"/>
          <a:lstStyle>
            <a:lvl1pPr>
              <a:defRPr/>
            </a:lvl1pPr>
          </a:lstStyle>
          <a:p>
            <a:endParaRPr lang="zh-TW" altLang="en-US" dirty="0"/>
          </a:p>
        </p:txBody>
      </p:sp>
      <p:sp>
        <p:nvSpPr>
          <p:cNvPr id="6" name="投影片編號預留位置 5"/>
          <p:cNvSpPr>
            <a:spLocks noGrp="1"/>
          </p:cNvSpPr>
          <p:nvPr>
            <p:ph type="sldNum" sz="quarter" idx="12"/>
          </p:nvPr>
        </p:nvSpPr>
        <p:spPr/>
        <p:txBody>
          <a:bodyPr rtlCol="0"/>
          <a:lstStyle/>
          <a:p>
            <a:pPr rtl="0"/>
            <a:fld id="{E31375A4-56A4-47D6-9801-1991572033F7}" type="slidenum">
              <a:rPr lang="en-US" altLang="zh-TW" smtClean="0"/>
              <a:t>‹#›</a:t>
            </a:fld>
            <a:endParaRPr lang="zh-TW" alt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9209314" y="489856"/>
            <a:ext cx="1687286" cy="5301343"/>
          </a:xfrm>
        </p:spPr>
        <p:txBody>
          <a:bodyPr vert="eaVert" rtlCol="0"/>
          <a:lstStyle/>
          <a:p>
            <a:pPr rtl="0"/>
            <a:r>
              <a:rPr lang="zh-TW" altLang="en-US" smtClean="0"/>
              <a:t>按一下以編輯母片標題樣式</a:t>
            </a:r>
            <a:endParaRPr lang="zh-TW" altLang="en-US" dirty="0"/>
          </a:p>
        </p:txBody>
      </p:sp>
      <p:sp>
        <p:nvSpPr>
          <p:cNvPr id="3" name="直排文字預留位置 2"/>
          <p:cNvSpPr>
            <a:spLocks noGrp="1"/>
          </p:cNvSpPr>
          <p:nvPr>
            <p:ph type="body" orient="vert" idx="1"/>
          </p:nvPr>
        </p:nvSpPr>
        <p:spPr>
          <a:xfrm>
            <a:off x="1295399" y="489856"/>
            <a:ext cx="7587344" cy="5301343"/>
          </a:xfrm>
        </p:spPr>
        <p:txBody>
          <a:bodyPr vert="eaVert" rtlCol="0"/>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5" name="頁尾預留位置 4"/>
          <p:cNvSpPr>
            <a:spLocks noGrp="1"/>
          </p:cNvSpPr>
          <p:nvPr>
            <p:ph type="ftr" sz="quarter" idx="11"/>
          </p:nvPr>
        </p:nvSpPr>
        <p:spPr/>
        <p:txBody>
          <a:bodyPr rtlCol="0"/>
          <a:lstStyle/>
          <a:p>
            <a:pPr rtl="0"/>
            <a:r>
              <a:rPr lang="en-US" altLang="zh-TW" smtClean="0"/>
              <a:t>PBC 107-2 TA Lab 8</a:t>
            </a:r>
            <a:endParaRPr lang="zh-TW" altLang="en-US" dirty="0"/>
          </a:p>
        </p:txBody>
      </p:sp>
      <p:sp>
        <p:nvSpPr>
          <p:cNvPr id="4" name="日期預留位置 3"/>
          <p:cNvSpPr>
            <a:spLocks noGrp="1"/>
          </p:cNvSpPr>
          <p:nvPr>
            <p:ph type="dt" sz="half" idx="10"/>
          </p:nvPr>
        </p:nvSpPr>
        <p:spPr/>
        <p:txBody>
          <a:bodyPr rtlCol="0"/>
          <a:lstStyle>
            <a:lvl1pPr>
              <a:defRPr/>
            </a:lvl1pPr>
          </a:lstStyle>
          <a:p>
            <a:endParaRPr lang="zh-TW" altLang="en-US" dirty="0"/>
          </a:p>
        </p:txBody>
      </p:sp>
      <p:sp>
        <p:nvSpPr>
          <p:cNvPr id="6" name="投影片編號預留位置 5"/>
          <p:cNvSpPr>
            <a:spLocks noGrp="1"/>
          </p:cNvSpPr>
          <p:nvPr>
            <p:ph type="sldNum" sz="quarter" idx="12"/>
          </p:nvPr>
        </p:nvSpPr>
        <p:spPr/>
        <p:txBody>
          <a:bodyPr rtlCol="0"/>
          <a:lstStyle/>
          <a:p>
            <a:pPr rtl="0"/>
            <a:fld id="{E31375A4-56A4-47D6-9801-1991572033F7}" type="slidenum">
              <a:rPr lang="en-US" altLang="zh-TW" smtClean="0"/>
              <a:t>‹#›</a:t>
            </a:fld>
            <a:endParaRPr lang="zh-TW" alt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smtClean="0"/>
              <a:t>按一下以編輯母片標題樣式</a:t>
            </a:r>
            <a:endParaRPr lang="zh-TW" altLang="en-US" dirty="0"/>
          </a:p>
        </p:txBody>
      </p:sp>
      <p:sp>
        <p:nvSpPr>
          <p:cNvPr id="3" name="內容預留位置 2"/>
          <p:cNvSpPr>
            <a:spLocks noGrp="1"/>
          </p:cNvSpPr>
          <p:nvPr>
            <p:ph idx="1"/>
          </p:nvPr>
        </p:nvSpPr>
        <p:spPr/>
        <p:txBody>
          <a:bodyPr rtlCol="0"/>
          <a:lstStyle/>
          <a:p>
            <a:pPr lvl="0" rtl="0"/>
            <a:r>
              <a:rPr lang="zh-TW" altLang="en-US" dirty="0" smtClean="0"/>
              <a:t>編輯母片文字樣式</a:t>
            </a:r>
          </a:p>
          <a:p>
            <a:pPr lvl="1" rtl="0"/>
            <a:r>
              <a:rPr lang="zh-TW" altLang="en-US" dirty="0" smtClean="0"/>
              <a:t>第二層</a:t>
            </a:r>
          </a:p>
          <a:p>
            <a:pPr lvl="2" rtl="0"/>
            <a:r>
              <a:rPr lang="zh-TW" altLang="en-US" dirty="0" smtClean="0"/>
              <a:t>第三層</a:t>
            </a:r>
          </a:p>
          <a:p>
            <a:pPr lvl="3" rtl="0"/>
            <a:r>
              <a:rPr lang="zh-TW" altLang="en-US" dirty="0" smtClean="0"/>
              <a:t>第四層</a:t>
            </a:r>
          </a:p>
          <a:p>
            <a:pPr lvl="4" rtl="0"/>
            <a:r>
              <a:rPr lang="zh-TW" altLang="en-US" dirty="0" smtClean="0"/>
              <a:t>第五層</a:t>
            </a:r>
            <a:endParaRPr lang="zh-TW" altLang="en-US" dirty="0"/>
          </a:p>
        </p:txBody>
      </p:sp>
      <p:sp>
        <p:nvSpPr>
          <p:cNvPr id="5" name="頁尾預留位置 4"/>
          <p:cNvSpPr>
            <a:spLocks noGrp="1"/>
          </p:cNvSpPr>
          <p:nvPr>
            <p:ph type="ftr" sz="quarter" idx="11"/>
          </p:nvPr>
        </p:nvSpPr>
        <p:spPr/>
        <p:txBody>
          <a:bodyPr rtlCol="0"/>
          <a:lstStyle/>
          <a:p>
            <a:pPr rtl="0"/>
            <a:r>
              <a:rPr lang="en-US" altLang="zh-TW" smtClean="0"/>
              <a:t>PBC 107-2 TA Lab 8</a:t>
            </a:r>
            <a:endParaRPr lang="zh-TW" altLang="en-US" dirty="0"/>
          </a:p>
        </p:txBody>
      </p:sp>
      <p:sp>
        <p:nvSpPr>
          <p:cNvPr id="4" name="日期預留位置 3"/>
          <p:cNvSpPr>
            <a:spLocks noGrp="1"/>
          </p:cNvSpPr>
          <p:nvPr>
            <p:ph type="dt" sz="half" idx="10"/>
          </p:nvPr>
        </p:nvSpPr>
        <p:spPr/>
        <p:txBody>
          <a:bodyPr rtlCol="0"/>
          <a:lstStyle>
            <a:lvl1pPr>
              <a:defRPr/>
            </a:lvl1pPr>
          </a:lstStyle>
          <a:p>
            <a:endParaRPr lang="zh-TW" altLang="en-US" dirty="0"/>
          </a:p>
        </p:txBody>
      </p:sp>
      <p:sp>
        <p:nvSpPr>
          <p:cNvPr id="6" name="投影片編號預留位置 5"/>
          <p:cNvSpPr>
            <a:spLocks noGrp="1"/>
          </p:cNvSpPr>
          <p:nvPr>
            <p:ph type="sldNum" sz="quarter" idx="12"/>
          </p:nvPr>
        </p:nvSpPr>
        <p:spPr/>
        <p:txBody>
          <a:bodyPr rtlCol="0"/>
          <a:lstStyle/>
          <a:p>
            <a:pPr rtl="0"/>
            <a:fld id="{E31375A4-56A4-47D6-9801-1991572033F7}" type="slidenum">
              <a:rPr lang="en-US" altLang="zh-TW" smtClean="0"/>
              <a:t>‹#›</a:t>
            </a:fld>
            <a:endParaRPr lang="zh-TW" alt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群組 6"/>
          <p:cNvGrpSpPr/>
          <p:nvPr userDrawn="1"/>
        </p:nvGrpSpPr>
        <p:grpSpPr bwMode="hidden">
          <a:xfrm>
            <a:off x="-1" y="0"/>
            <a:ext cx="12192002" cy="6858000"/>
            <a:chOff x="-1" y="0"/>
            <a:chExt cx="12192002" cy="6858000"/>
          </a:xfrm>
        </p:grpSpPr>
        <p:cxnSp>
          <p:nvCxnSpPr>
            <p:cNvPr id="8" name="直線接點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群組 23"/>
            <p:cNvGrpSpPr/>
            <p:nvPr userDrawn="1"/>
          </p:nvGrpSpPr>
          <p:grpSpPr bwMode="hidden">
            <a:xfrm>
              <a:off x="-1" y="0"/>
              <a:ext cx="12192001" cy="6858000"/>
              <a:chOff x="-1" y="0"/>
              <a:chExt cx="12192001" cy="6858000"/>
            </a:xfrm>
          </p:grpSpPr>
          <p:cxnSp>
            <p:nvCxnSpPr>
              <p:cNvPr id="42" name="直線接點​​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群組 46"/>
              <p:cNvGrpSpPr/>
              <p:nvPr/>
            </p:nvGrpSpPr>
            <p:grpSpPr bwMode="hidden">
              <a:xfrm>
                <a:off x="6327885" y="0"/>
                <a:ext cx="5864115" cy="5898673"/>
                <a:chOff x="6327885" y="0"/>
                <a:chExt cx="5864115" cy="5898673"/>
              </a:xfrm>
            </p:grpSpPr>
            <p:cxnSp>
              <p:nvCxnSpPr>
                <p:cNvPr id="53" name="直線接點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線接點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群組 24"/>
            <p:cNvGrpSpPr/>
            <p:nvPr userDrawn="1"/>
          </p:nvGrpSpPr>
          <p:grpSpPr bwMode="hidden">
            <a:xfrm flipH="1">
              <a:off x="0" y="0"/>
              <a:ext cx="12192001" cy="6858000"/>
              <a:chOff x="-1" y="0"/>
              <a:chExt cx="12192001" cy="6858000"/>
            </a:xfrm>
          </p:grpSpPr>
          <p:cxnSp>
            <p:nvCxnSpPr>
              <p:cNvPr id="26" name="直線接點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線接點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群組 30"/>
              <p:cNvGrpSpPr/>
              <p:nvPr/>
            </p:nvGrpSpPr>
            <p:grpSpPr bwMode="hidden">
              <a:xfrm>
                <a:off x="6327885" y="0"/>
                <a:ext cx="5864115" cy="5898673"/>
                <a:chOff x="6327885" y="0"/>
                <a:chExt cx="5864115" cy="5898673"/>
              </a:xfrm>
            </p:grpSpPr>
            <p:cxnSp>
              <p:nvCxnSpPr>
                <p:cNvPr id="37" name="直線接點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線接點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標題 1"/>
          <p:cNvSpPr>
            <a:spLocks noGrp="1"/>
          </p:cNvSpPr>
          <p:nvPr>
            <p:ph type="title"/>
          </p:nvPr>
        </p:nvSpPr>
        <p:spPr>
          <a:xfrm>
            <a:off x="609600" y="2541573"/>
            <a:ext cx="10971080" cy="2743200"/>
          </a:xfrm>
        </p:spPr>
        <p:txBody>
          <a:bodyPr rtlCol="0" anchor="b">
            <a:normAutofit/>
          </a:bodyPr>
          <a:lstStyle>
            <a:lvl1pPr>
              <a:lnSpc>
                <a:spcPct val="85000"/>
              </a:lnSpc>
              <a:defRPr sz="6600" cap="none" baseline="0">
                <a:solidFill>
                  <a:schemeClr val="tx1"/>
                </a:solidFill>
              </a:defRPr>
            </a:lvl1pPr>
          </a:lstStyle>
          <a:p>
            <a:pPr rtl="0"/>
            <a:r>
              <a:rPr lang="zh-TW" altLang="en-US" dirty="0" smtClean="0"/>
              <a:t>按一下以編輯母片標題樣式</a:t>
            </a:r>
            <a:endParaRPr lang="zh-TW" altLang="en-US" dirty="0"/>
          </a:p>
        </p:txBody>
      </p:sp>
      <p:sp>
        <p:nvSpPr>
          <p:cNvPr id="3" name="文字預留位置 2"/>
          <p:cNvSpPr>
            <a:spLocks noGrp="1"/>
          </p:cNvSpPr>
          <p:nvPr>
            <p:ph type="body" idx="1"/>
          </p:nvPr>
        </p:nvSpPr>
        <p:spPr>
          <a:xfrm>
            <a:off x="609600" y="5431536"/>
            <a:ext cx="10971080" cy="457200"/>
          </a:xfrm>
        </p:spPr>
        <p:txBody>
          <a:bodyPr rtlCol="0">
            <a:noAutofit/>
          </a:bodyPr>
          <a:lstStyle>
            <a:lvl1pPr marL="0" indent="0">
              <a:spcBef>
                <a:spcPts val="0"/>
              </a:spcBef>
              <a:buNone/>
              <a:defRPr sz="28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TW" altLang="en-US" dirty="0" smtClean="0"/>
              <a:t>編輯母片文字樣式</a:t>
            </a:r>
          </a:p>
        </p:txBody>
      </p:sp>
      <p:cxnSp>
        <p:nvCxnSpPr>
          <p:cNvPr id="58" name="直線接點​​ 57"/>
          <p:cNvCxnSpPr/>
          <p:nvPr userDrawn="1"/>
        </p:nvCxnSpPr>
        <p:spPr>
          <a:xfrm>
            <a:off x="609601" y="5294175"/>
            <a:ext cx="109710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smtClean="0"/>
              <a:t>按一下以編輯母片標題樣式</a:t>
            </a:r>
            <a:endParaRPr lang="zh-TW" altLang="en-US" dirty="0"/>
          </a:p>
        </p:txBody>
      </p:sp>
      <p:sp>
        <p:nvSpPr>
          <p:cNvPr id="3" name="內容預留位置 2"/>
          <p:cNvSpPr>
            <a:spLocks noGrp="1"/>
          </p:cNvSpPr>
          <p:nvPr>
            <p:ph sz="half" idx="1"/>
          </p:nvPr>
        </p:nvSpPr>
        <p:spPr>
          <a:xfrm>
            <a:off x="1295400" y="1981199"/>
            <a:ext cx="4572000" cy="3810001"/>
          </a:xfrm>
        </p:spPr>
        <p:txBody>
          <a:bodyPr rtlCol="0">
            <a:normAutofit/>
          </a:bodyPr>
          <a:lstStyle>
            <a:lvl1pPr>
              <a:defRPr sz="3000"/>
            </a:lvl1pPr>
            <a:lvl2pPr>
              <a:defRPr sz="2600"/>
            </a:lvl2pPr>
            <a:lvl3pPr>
              <a:defRPr sz="2400"/>
            </a:lvl3pPr>
            <a:lvl4pPr>
              <a:defRPr sz="2000"/>
            </a:lvl4pPr>
            <a:lvl5pPr>
              <a:defRPr sz="1800"/>
            </a:lvl5pPr>
            <a:lvl6pPr>
              <a:defRPr sz="1800"/>
            </a:lvl6pPr>
            <a:lvl7pPr>
              <a:defRPr sz="1800"/>
            </a:lvl7pPr>
            <a:lvl8pPr>
              <a:defRPr sz="1800"/>
            </a:lvl8pPr>
            <a:lvl9pPr>
              <a:defRPr sz="1800"/>
            </a:lvl9pPr>
          </a:lstStyle>
          <a:p>
            <a:pPr lvl="0" rtl="0"/>
            <a:r>
              <a:rPr lang="zh-TW" altLang="en-US" dirty="0" smtClean="0"/>
              <a:t>編輯母片文字樣式</a:t>
            </a:r>
          </a:p>
          <a:p>
            <a:pPr lvl="1" rtl="0"/>
            <a:r>
              <a:rPr lang="zh-TW" altLang="en-US" dirty="0" smtClean="0"/>
              <a:t>第二層</a:t>
            </a:r>
          </a:p>
          <a:p>
            <a:pPr lvl="2" rtl="0"/>
            <a:r>
              <a:rPr lang="zh-TW" altLang="en-US" dirty="0" smtClean="0"/>
              <a:t>第三層</a:t>
            </a:r>
          </a:p>
          <a:p>
            <a:pPr lvl="3" rtl="0"/>
            <a:r>
              <a:rPr lang="zh-TW" altLang="en-US" dirty="0" smtClean="0"/>
              <a:t>第四層</a:t>
            </a:r>
          </a:p>
          <a:p>
            <a:pPr lvl="4" rtl="0"/>
            <a:r>
              <a:rPr lang="zh-TW" altLang="en-US" dirty="0" smtClean="0"/>
              <a:t>第五層</a:t>
            </a:r>
            <a:endParaRPr lang="zh-TW" altLang="en-US" dirty="0"/>
          </a:p>
        </p:txBody>
      </p:sp>
      <p:sp>
        <p:nvSpPr>
          <p:cNvPr id="4" name="內容預留位置 3"/>
          <p:cNvSpPr>
            <a:spLocks noGrp="1"/>
          </p:cNvSpPr>
          <p:nvPr>
            <p:ph sz="half" idx="2"/>
          </p:nvPr>
        </p:nvSpPr>
        <p:spPr>
          <a:xfrm>
            <a:off x="6324600" y="1981199"/>
            <a:ext cx="4572000" cy="3810001"/>
          </a:xfrm>
        </p:spPr>
        <p:txBody>
          <a:bodyPr vert="horz" lIns="91440" tIns="45720" rIns="91440" bIns="45720" rtlCol="0">
            <a:normAutofit/>
          </a:bodyPr>
          <a:lstStyle>
            <a:lvl1pPr>
              <a:defRPr lang="zh-TW" altLang="en-US" sz="3000" dirty="0" smtClean="0"/>
            </a:lvl1pPr>
            <a:lvl2pPr>
              <a:defRPr lang="zh-TW" altLang="en-US" sz="2600" dirty="0" smtClean="0"/>
            </a:lvl2pPr>
            <a:lvl3pPr>
              <a:defRPr lang="zh-TW" altLang="en-US" sz="2400" dirty="0" smtClean="0"/>
            </a:lvl3pPr>
            <a:lvl4pPr>
              <a:defRPr lang="zh-TW" altLang="en-US" sz="2000" dirty="0" smtClean="0"/>
            </a:lvl4pPr>
            <a:lvl5pPr>
              <a:defRPr lang="zh-TW" altLang="en-US" sz="1800" dirty="0"/>
            </a:lvl5p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6" name="頁尾預留位置 5"/>
          <p:cNvSpPr>
            <a:spLocks noGrp="1"/>
          </p:cNvSpPr>
          <p:nvPr>
            <p:ph type="ftr" sz="quarter" idx="11"/>
          </p:nvPr>
        </p:nvSpPr>
        <p:spPr/>
        <p:txBody>
          <a:bodyPr rtlCol="0"/>
          <a:lstStyle/>
          <a:p>
            <a:pPr rtl="0"/>
            <a:r>
              <a:rPr lang="en-US" altLang="zh-TW" smtClean="0"/>
              <a:t>PBC 107-2 TA Lab 8</a:t>
            </a:r>
            <a:endParaRPr lang="zh-TW" altLang="en-US" dirty="0"/>
          </a:p>
        </p:txBody>
      </p:sp>
      <p:sp>
        <p:nvSpPr>
          <p:cNvPr id="5" name="日期預留位置 4"/>
          <p:cNvSpPr>
            <a:spLocks noGrp="1"/>
          </p:cNvSpPr>
          <p:nvPr>
            <p:ph type="dt" sz="half" idx="10"/>
          </p:nvPr>
        </p:nvSpPr>
        <p:spPr/>
        <p:txBody>
          <a:bodyPr rtlCol="0"/>
          <a:lstStyle>
            <a:lvl1pPr>
              <a:defRPr/>
            </a:lvl1pPr>
          </a:lstStyle>
          <a:p>
            <a:endParaRPr lang="zh-TW" altLang="en-US" dirty="0"/>
          </a:p>
        </p:txBody>
      </p:sp>
      <p:sp>
        <p:nvSpPr>
          <p:cNvPr id="7" name="投影片編號預留位置 6"/>
          <p:cNvSpPr>
            <a:spLocks noGrp="1"/>
          </p:cNvSpPr>
          <p:nvPr>
            <p:ph type="sldNum" sz="quarter" idx="12"/>
          </p:nvPr>
        </p:nvSpPr>
        <p:spPr/>
        <p:txBody>
          <a:bodyPr rtlCol="0"/>
          <a:lstStyle/>
          <a:p>
            <a:pPr rtl="0"/>
            <a:fld id="{E31375A4-56A4-47D6-9801-1991572033F7}" type="slidenum">
              <a:rPr lang="en-US" altLang="zh-TW" smtClean="0"/>
              <a:t>‹#›</a:t>
            </a:fld>
            <a:endParaRPr lang="zh-TW" alt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smtClean="0"/>
              <a:t>按一下以編輯母片標題樣式</a:t>
            </a:r>
            <a:endParaRPr lang="zh-TW" altLang="en-US" dirty="0"/>
          </a:p>
        </p:txBody>
      </p:sp>
      <p:sp>
        <p:nvSpPr>
          <p:cNvPr id="3" name="文字預留位置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3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smtClean="0"/>
              <a:t>編輯母片文字樣式</a:t>
            </a:r>
          </a:p>
        </p:txBody>
      </p:sp>
      <p:sp>
        <p:nvSpPr>
          <p:cNvPr id="4" name="內容預留位置 3"/>
          <p:cNvSpPr>
            <a:spLocks noGrp="1"/>
          </p:cNvSpPr>
          <p:nvPr>
            <p:ph sz="half" idx="2"/>
          </p:nvPr>
        </p:nvSpPr>
        <p:spPr>
          <a:xfrm>
            <a:off x="1295400" y="2503713"/>
            <a:ext cx="4572000" cy="3287487"/>
          </a:xfrm>
        </p:spPr>
        <p:txBody>
          <a:bodyPr rtlCol="0">
            <a:normAutofit/>
          </a:bodyPr>
          <a:lstStyle>
            <a:lvl1pPr>
              <a:defRPr sz="26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rtl="0"/>
            <a:r>
              <a:rPr lang="zh-TW" altLang="en-US" dirty="0" smtClean="0"/>
              <a:t>編輯母片文字樣式</a:t>
            </a:r>
          </a:p>
          <a:p>
            <a:pPr lvl="1" rtl="0"/>
            <a:r>
              <a:rPr lang="zh-TW" altLang="en-US" dirty="0" smtClean="0"/>
              <a:t>第二層</a:t>
            </a:r>
          </a:p>
          <a:p>
            <a:pPr lvl="2" rtl="0"/>
            <a:r>
              <a:rPr lang="zh-TW" altLang="en-US" dirty="0" smtClean="0"/>
              <a:t>第三層</a:t>
            </a:r>
          </a:p>
          <a:p>
            <a:pPr lvl="3" rtl="0"/>
            <a:r>
              <a:rPr lang="zh-TW" altLang="en-US" dirty="0" smtClean="0"/>
              <a:t>第四層</a:t>
            </a:r>
          </a:p>
          <a:p>
            <a:pPr lvl="4" rtl="0"/>
            <a:r>
              <a:rPr lang="zh-TW" altLang="en-US" dirty="0" smtClean="0"/>
              <a:t>第五層</a:t>
            </a:r>
            <a:endParaRPr lang="zh-TW" altLang="en-US" dirty="0"/>
          </a:p>
        </p:txBody>
      </p:sp>
      <p:sp>
        <p:nvSpPr>
          <p:cNvPr id="5" name="文字預留位置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3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smtClean="0"/>
              <a:t>編輯母片文字樣式</a:t>
            </a:r>
          </a:p>
        </p:txBody>
      </p:sp>
      <p:sp>
        <p:nvSpPr>
          <p:cNvPr id="6" name="內容預留位置 5"/>
          <p:cNvSpPr>
            <a:spLocks noGrp="1"/>
          </p:cNvSpPr>
          <p:nvPr>
            <p:ph sz="quarter" idx="4"/>
          </p:nvPr>
        </p:nvSpPr>
        <p:spPr>
          <a:xfrm>
            <a:off x="6324600" y="2503713"/>
            <a:ext cx="4572000" cy="3287487"/>
          </a:xfrm>
        </p:spPr>
        <p:txBody>
          <a:bodyPr vert="horz" lIns="91440" tIns="45720" rIns="91440" bIns="45720" rtlCol="0">
            <a:normAutofit/>
          </a:bodyPr>
          <a:lstStyle>
            <a:lvl1pPr>
              <a:defRPr lang="zh-TW" altLang="en-US" sz="2600" smtClean="0"/>
            </a:lvl1pPr>
            <a:lvl2pPr>
              <a:defRPr lang="zh-TW" altLang="en-US" sz="2400" smtClean="0"/>
            </a:lvl2pPr>
            <a:lvl3pPr>
              <a:defRPr lang="zh-TW" altLang="en-US" sz="2000" smtClean="0"/>
            </a:lvl3pPr>
            <a:lvl4pPr>
              <a:defRPr lang="zh-TW" altLang="en-US" sz="1800" smtClean="0"/>
            </a:lvl4pPr>
            <a:lvl5pPr>
              <a:defRPr lang="zh-TW" altLang="en-US" sz="1600" dirty="0"/>
            </a:lvl5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dirty="0"/>
          </a:p>
        </p:txBody>
      </p:sp>
      <p:sp>
        <p:nvSpPr>
          <p:cNvPr id="8" name="頁尾預留位置 7"/>
          <p:cNvSpPr>
            <a:spLocks noGrp="1"/>
          </p:cNvSpPr>
          <p:nvPr>
            <p:ph type="ftr" sz="quarter" idx="11"/>
          </p:nvPr>
        </p:nvSpPr>
        <p:spPr/>
        <p:txBody>
          <a:bodyPr rtlCol="0"/>
          <a:lstStyle/>
          <a:p>
            <a:pPr rtl="0"/>
            <a:r>
              <a:rPr lang="en-US" altLang="zh-TW" smtClean="0"/>
              <a:t>PBC 107-2 TA Lab 8</a:t>
            </a:r>
            <a:endParaRPr lang="zh-TW" altLang="en-US" dirty="0"/>
          </a:p>
        </p:txBody>
      </p:sp>
      <p:sp>
        <p:nvSpPr>
          <p:cNvPr id="7" name="日期預留位置 6"/>
          <p:cNvSpPr>
            <a:spLocks noGrp="1"/>
          </p:cNvSpPr>
          <p:nvPr>
            <p:ph type="dt" sz="half" idx="10"/>
          </p:nvPr>
        </p:nvSpPr>
        <p:spPr/>
        <p:txBody>
          <a:bodyPr rtlCol="0"/>
          <a:lstStyle>
            <a:lvl1pPr>
              <a:defRPr/>
            </a:lvl1pPr>
          </a:lstStyle>
          <a:p>
            <a:endParaRPr lang="zh-TW" altLang="en-US" dirty="0"/>
          </a:p>
        </p:txBody>
      </p:sp>
      <p:sp>
        <p:nvSpPr>
          <p:cNvPr id="9" name="投影片編號預留位置 8"/>
          <p:cNvSpPr>
            <a:spLocks noGrp="1"/>
          </p:cNvSpPr>
          <p:nvPr>
            <p:ph type="sldNum" sz="quarter" idx="12"/>
          </p:nvPr>
        </p:nvSpPr>
        <p:spPr/>
        <p:txBody>
          <a:bodyPr rtlCol="0"/>
          <a:lstStyle/>
          <a:p>
            <a:pPr rtl="0"/>
            <a:fld id="{E31375A4-56A4-47D6-9801-1991572033F7}" type="slidenum">
              <a:rPr lang="en-US" altLang="zh-TW" smtClean="0"/>
              <a:t>‹#›</a:t>
            </a:fld>
            <a:endParaRPr lang="zh-TW" alt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smtClean="0"/>
              <a:t>按一下以編輯母片標題樣式</a:t>
            </a:r>
            <a:endParaRPr lang="zh-TW" altLang="en-US" dirty="0"/>
          </a:p>
        </p:txBody>
      </p:sp>
      <p:sp>
        <p:nvSpPr>
          <p:cNvPr id="4" name="頁尾預留位置 3"/>
          <p:cNvSpPr>
            <a:spLocks noGrp="1"/>
          </p:cNvSpPr>
          <p:nvPr>
            <p:ph type="ftr" sz="quarter" idx="11"/>
          </p:nvPr>
        </p:nvSpPr>
        <p:spPr/>
        <p:txBody>
          <a:bodyPr rtlCol="0"/>
          <a:lstStyle/>
          <a:p>
            <a:pPr rtl="0"/>
            <a:r>
              <a:rPr lang="en-US" altLang="zh-TW" smtClean="0"/>
              <a:t>PBC 107-2 TA Lab 8</a:t>
            </a:r>
            <a:endParaRPr lang="zh-TW" altLang="en-US" dirty="0"/>
          </a:p>
        </p:txBody>
      </p:sp>
      <p:sp>
        <p:nvSpPr>
          <p:cNvPr id="3" name="日期預留位置 2"/>
          <p:cNvSpPr>
            <a:spLocks noGrp="1"/>
          </p:cNvSpPr>
          <p:nvPr>
            <p:ph type="dt" sz="half" idx="10"/>
          </p:nvPr>
        </p:nvSpPr>
        <p:spPr/>
        <p:txBody>
          <a:bodyPr rtlCol="0"/>
          <a:lstStyle>
            <a:lvl1pPr>
              <a:defRPr/>
            </a:lvl1pPr>
          </a:lstStyle>
          <a:p>
            <a:endParaRPr lang="zh-TW" altLang="en-US" dirty="0"/>
          </a:p>
        </p:txBody>
      </p:sp>
      <p:sp>
        <p:nvSpPr>
          <p:cNvPr id="5" name="投影片編號預留位置 4"/>
          <p:cNvSpPr>
            <a:spLocks noGrp="1"/>
          </p:cNvSpPr>
          <p:nvPr>
            <p:ph type="sldNum" sz="quarter" idx="12"/>
          </p:nvPr>
        </p:nvSpPr>
        <p:spPr/>
        <p:txBody>
          <a:bodyPr rtlCol="0"/>
          <a:lstStyle/>
          <a:p>
            <a:pPr rtl="0"/>
            <a:fld id="{E31375A4-56A4-47D6-9801-1991572033F7}" type="slidenum">
              <a:rPr lang="en-US" altLang="zh-TW" smtClean="0"/>
              <a:t>‹#›</a:t>
            </a:fld>
            <a:endParaRPr lang="zh-TW" alt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161" name="群組 160"/>
          <p:cNvGrpSpPr/>
          <p:nvPr userDrawn="1"/>
        </p:nvGrpSpPr>
        <p:grpSpPr bwMode="hidden">
          <a:xfrm>
            <a:off x="-1" y="0"/>
            <a:ext cx="12192002" cy="6858000"/>
            <a:chOff x="-1" y="0"/>
            <a:chExt cx="12192002" cy="6858000"/>
          </a:xfrm>
        </p:grpSpPr>
        <p:cxnSp>
          <p:nvCxnSpPr>
            <p:cNvPr id="162" name="直線接點​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直線接點​​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直線接點​​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直線接點​​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直線接點​​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直線接點​​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直線接點​​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直線接點​​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直線接點​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直線接點​​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直線接點​​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直線接點​​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直線接點​​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直線接點​​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直線接點​​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直線接點​​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群組 177"/>
            <p:cNvGrpSpPr/>
            <p:nvPr userDrawn="1"/>
          </p:nvGrpSpPr>
          <p:grpSpPr bwMode="hidden">
            <a:xfrm>
              <a:off x="-1" y="0"/>
              <a:ext cx="12192001" cy="6858000"/>
              <a:chOff x="-1" y="0"/>
              <a:chExt cx="12192001" cy="6858000"/>
            </a:xfrm>
          </p:grpSpPr>
          <p:cxnSp>
            <p:nvCxnSpPr>
              <p:cNvPr id="196" name="直線接點​​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直線接點​​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直線接點​​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直線接點​​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直線接點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群組 200"/>
              <p:cNvGrpSpPr/>
              <p:nvPr/>
            </p:nvGrpSpPr>
            <p:grpSpPr bwMode="hidden">
              <a:xfrm>
                <a:off x="6327885" y="0"/>
                <a:ext cx="5864115" cy="5898673"/>
                <a:chOff x="6327885" y="0"/>
                <a:chExt cx="5864115" cy="5898673"/>
              </a:xfrm>
            </p:grpSpPr>
            <p:cxnSp>
              <p:nvCxnSpPr>
                <p:cNvPr id="207" name="直線接點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直線接點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直線接點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直線接點​​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直線接點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直線接點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直線接點​​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直線接點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直線接點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直線接點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群組 178"/>
            <p:cNvGrpSpPr/>
            <p:nvPr userDrawn="1"/>
          </p:nvGrpSpPr>
          <p:grpSpPr bwMode="hidden">
            <a:xfrm flipH="1">
              <a:off x="0" y="0"/>
              <a:ext cx="12192001" cy="6858000"/>
              <a:chOff x="-1" y="0"/>
              <a:chExt cx="12192001" cy="6858000"/>
            </a:xfrm>
          </p:grpSpPr>
          <p:cxnSp>
            <p:nvCxnSpPr>
              <p:cNvPr id="180" name="直線接點​​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直線接點​​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直線接點​​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直線接點​​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直線接點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群組 184"/>
              <p:cNvGrpSpPr/>
              <p:nvPr/>
            </p:nvGrpSpPr>
            <p:grpSpPr bwMode="hidden">
              <a:xfrm>
                <a:off x="6327885" y="0"/>
                <a:ext cx="5864115" cy="5898673"/>
                <a:chOff x="6327885" y="0"/>
                <a:chExt cx="5864115" cy="5898673"/>
              </a:xfrm>
            </p:grpSpPr>
            <p:cxnSp>
              <p:nvCxnSpPr>
                <p:cNvPr id="191" name="直線接點​​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直線接點​​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直線接點​​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直線接點​​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直線接點​​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直線接點​​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直線接點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直線接點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直線接點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直線接點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頁尾預留位置 212"/>
          <p:cNvSpPr>
            <a:spLocks noGrp="1"/>
          </p:cNvSpPr>
          <p:nvPr>
            <p:ph type="ftr" sz="quarter" idx="11"/>
          </p:nvPr>
        </p:nvSpPr>
        <p:spPr/>
        <p:txBody>
          <a:bodyPr rtlCol="0"/>
          <a:lstStyle/>
          <a:p>
            <a:pPr rtl="0"/>
            <a:r>
              <a:rPr lang="en-US" altLang="zh-TW" smtClean="0"/>
              <a:t>PBC 107-2 TA Lab 8</a:t>
            </a:r>
            <a:endParaRPr lang="zh-TW" altLang="en-US" dirty="0"/>
          </a:p>
        </p:txBody>
      </p:sp>
      <p:sp>
        <p:nvSpPr>
          <p:cNvPr id="212" name="日期預留位置 211"/>
          <p:cNvSpPr>
            <a:spLocks noGrp="1"/>
          </p:cNvSpPr>
          <p:nvPr>
            <p:ph type="dt" sz="half" idx="10"/>
          </p:nvPr>
        </p:nvSpPr>
        <p:spPr/>
        <p:txBody>
          <a:bodyPr rtlCol="0"/>
          <a:lstStyle>
            <a:lvl1pPr>
              <a:defRPr/>
            </a:lvl1pPr>
          </a:lstStyle>
          <a:p>
            <a:endParaRPr lang="zh-TW" altLang="en-US" dirty="0"/>
          </a:p>
        </p:txBody>
      </p:sp>
      <p:sp>
        <p:nvSpPr>
          <p:cNvPr id="214" name="投影片編號預留位置 213"/>
          <p:cNvSpPr>
            <a:spLocks noGrp="1"/>
          </p:cNvSpPr>
          <p:nvPr>
            <p:ph type="sldNum" sz="quarter" idx="12"/>
          </p:nvPr>
        </p:nvSpPr>
        <p:spPr/>
        <p:txBody>
          <a:bodyPr rtlCol="0"/>
          <a:lstStyle/>
          <a:p>
            <a:pPr rtl="0"/>
            <a:fld id="{E31375A4-56A4-47D6-9801-1991572033F7}" type="slidenum">
              <a:rPr lang="en-US" altLang="zh-TW" smtClean="0"/>
              <a:pPr/>
              <a:t>‹#›</a:t>
            </a:fld>
            <a:endParaRPr lang="zh-TW" alt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群組 8"/>
          <p:cNvGrpSpPr/>
          <p:nvPr userDrawn="1"/>
        </p:nvGrpSpPr>
        <p:grpSpPr bwMode="hidden">
          <a:xfrm>
            <a:off x="-1" y="0"/>
            <a:ext cx="12192002" cy="6858000"/>
            <a:chOff x="-1" y="0"/>
            <a:chExt cx="12192002" cy="6858000"/>
          </a:xfrm>
        </p:grpSpPr>
        <p:cxnSp>
          <p:nvCxnSpPr>
            <p:cNvPr id="10" name="直線接點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群組 25"/>
            <p:cNvGrpSpPr/>
            <p:nvPr userDrawn="1"/>
          </p:nvGrpSpPr>
          <p:grpSpPr bwMode="hidden">
            <a:xfrm>
              <a:off x="-1" y="0"/>
              <a:ext cx="12192001" cy="6858000"/>
              <a:chOff x="-1" y="0"/>
              <a:chExt cx="12192001" cy="6858000"/>
            </a:xfrm>
          </p:grpSpPr>
          <p:cxnSp>
            <p:nvCxnSpPr>
              <p:cNvPr id="44" name="直線接點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線接點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線接點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群組 48"/>
              <p:cNvGrpSpPr/>
              <p:nvPr/>
            </p:nvGrpSpPr>
            <p:grpSpPr bwMode="hidden">
              <a:xfrm>
                <a:off x="6327885" y="0"/>
                <a:ext cx="5864115" cy="5898673"/>
                <a:chOff x="6327885" y="0"/>
                <a:chExt cx="5864115" cy="5898673"/>
              </a:xfrm>
            </p:grpSpPr>
            <p:cxnSp>
              <p:nvCxnSpPr>
                <p:cNvPr id="55" name="直線接點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線接點​​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線接點​​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群組 26"/>
            <p:cNvGrpSpPr/>
            <p:nvPr userDrawn="1"/>
          </p:nvGrpSpPr>
          <p:grpSpPr bwMode="hidden">
            <a:xfrm flipH="1">
              <a:off x="0" y="0"/>
              <a:ext cx="12192001" cy="6858000"/>
              <a:chOff x="-1" y="0"/>
              <a:chExt cx="12192001" cy="6858000"/>
            </a:xfrm>
          </p:grpSpPr>
          <p:cxnSp>
            <p:nvCxnSpPr>
              <p:cNvPr id="28" name="直線接點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群組 32"/>
              <p:cNvGrpSpPr/>
              <p:nvPr/>
            </p:nvGrpSpPr>
            <p:grpSpPr bwMode="hidden">
              <a:xfrm>
                <a:off x="6327885" y="0"/>
                <a:ext cx="5864115" cy="5898673"/>
                <a:chOff x="6327885" y="0"/>
                <a:chExt cx="5864115" cy="5898673"/>
              </a:xfrm>
            </p:grpSpPr>
            <p:cxnSp>
              <p:nvCxnSpPr>
                <p:cNvPr id="39" name="直線接點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線接點​​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title"/>
          </p:nvPr>
        </p:nvSpPr>
        <p:spPr>
          <a:xfrm>
            <a:off x="7913152" y="571500"/>
            <a:ext cx="3657600" cy="2197100"/>
          </a:xfrm>
        </p:spPr>
        <p:txBody>
          <a:bodyPr rtlCol="0" anchor="b">
            <a:normAutofit/>
          </a:bodyPr>
          <a:lstStyle>
            <a:lvl1pPr>
              <a:defRPr sz="4000">
                <a:solidFill>
                  <a:schemeClr val="bg1"/>
                </a:solidFill>
              </a:defRPr>
            </a:lvl1pPr>
          </a:lstStyle>
          <a:p>
            <a:pPr rtl="0"/>
            <a:r>
              <a:rPr lang="zh-TW" altLang="en-US" dirty="0" smtClean="0"/>
              <a:t>按一下以編輯母片標題樣式</a:t>
            </a:r>
            <a:endParaRPr lang="zh-TW" altLang="en-US" dirty="0"/>
          </a:p>
        </p:txBody>
      </p:sp>
      <p:sp>
        <p:nvSpPr>
          <p:cNvPr id="3" name="內容預留位置 2"/>
          <p:cNvSpPr>
            <a:spLocks noGrp="1"/>
          </p:cNvSpPr>
          <p:nvPr>
            <p:ph idx="1"/>
          </p:nvPr>
        </p:nvSpPr>
        <p:spPr>
          <a:xfrm>
            <a:off x="543197" y="571500"/>
            <a:ext cx="6217920" cy="5715000"/>
          </a:xfrm>
        </p:spPr>
        <p:txBody>
          <a:bodyPr rtlCol="0">
            <a:normAutofit/>
          </a:bodyPr>
          <a:lstStyle>
            <a:lvl1pPr>
              <a:defRPr sz="3000"/>
            </a:lvl1pPr>
            <a:lvl2pPr>
              <a:defRPr sz="2600"/>
            </a:lvl2pPr>
            <a:lvl3pPr>
              <a:defRPr sz="2000"/>
            </a:lvl3pPr>
            <a:lvl4pPr>
              <a:defRPr sz="1800"/>
            </a:lvl4pPr>
            <a:lvl5pPr>
              <a:defRPr sz="1600"/>
            </a:lvl5pPr>
            <a:lvl6pPr>
              <a:defRPr sz="2000"/>
            </a:lvl6pPr>
            <a:lvl7pPr>
              <a:defRPr sz="2000"/>
            </a:lvl7pPr>
            <a:lvl8pPr>
              <a:defRPr sz="2000"/>
            </a:lvl8pPr>
            <a:lvl9pPr>
              <a:defRPr sz="2000"/>
            </a:lvl9pPr>
          </a:lstStyle>
          <a:p>
            <a:pPr lvl="0" rtl="0"/>
            <a:r>
              <a:rPr lang="zh-TW" altLang="en-US" dirty="0" smtClean="0"/>
              <a:t>編輯母片文字樣式</a:t>
            </a:r>
          </a:p>
          <a:p>
            <a:pPr lvl="1" rtl="0"/>
            <a:r>
              <a:rPr lang="zh-TW" altLang="en-US" dirty="0" smtClean="0"/>
              <a:t>第二層</a:t>
            </a:r>
          </a:p>
          <a:p>
            <a:pPr lvl="2" rtl="0"/>
            <a:r>
              <a:rPr lang="zh-TW" altLang="en-US" dirty="0" smtClean="0"/>
              <a:t>第三層</a:t>
            </a:r>
          </a:p>
          <a:p>
            <a:pPr lvl="3" rtl="0"/>
            <a:r>
              <a:rPr lang="zh-TW" altLang="en-US" dirty="0" smtClean="0"/>
              <a:t>第四層</a:t>
            </a:r>
          </a:p>
          <a:p>
            <a:pPr lvl="4" rtl="0"/>
            <a:r>
              <a:rPr lang="zh-TW" altLang="en-US" dirty="0" smtClean="0"/>
              <a:t>第五層</a:t>
            </a:r>
            <a:endParaRPr lang="zh-TW" altLang="en-US" dirty="0"/>
          </a:p>
        </p:txBody>
      </p:sp>
      <p:sp>
        <p:nvSpPr>
          <p:cNvPr id="4" name="文字預留位置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24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dirty="0" smtClean="0"/>
              <a:t>編輯母片文字樣式</a:t>
            </a:r>
          </a:p>
        </p:txBody>
      </p:sp>
      <p:cxnSp>
        <p:nvCxnSpPr>
          <p:cNvPr id="60" name="直線接點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頁尾預留位置 5"/>
          <p:cNvSpPr>
            <a:spLocks noGrp="1"/>
          </p:cNvSpPr>
          <p:nvPr>
            <p:ph type="ftr" sz="quarter" idx="11"/>
          </p:nvPr>
        </p:nvSpPr>
        <p:spPr/>
        <p:txBody>
          <a:bodyPr rtlCol="0"/>
          <a:lstStyle/>
          <a:p>
            <a:pPr rtl="0"/>
            <a:r>
              <a:rPr lang="en-US" altLang="zh-TW" smtClean="0"/>
              <a:t>PBC 107-2 TA Lab 8</a:t>
            </a:r>
            <a:endParaRPr lang="zh-TW" altLang="en-US" dirty="0"/>
          </a:p>
        </p:txBody>
      </p:sp>
      <p:sp>
        <p:nvSpPr>
          <p:cNvPr id="5" name="日期預留位置 4"/>
          <p:cNvSpPr>
            <a:spLocks noGrp="1"/>
          </p:cNvSpPr>
          <p:nvPr>
            <p:ph type="dt" sz="half" idx="10"/>
          </p:nvPr>
        </p:nvSpPr>
        <p:spPr/>
        <p:txBody>
          <a:bodyPr rtlCol="0"/>
          <a:lstStyle>
            <a:lvl1pPr>
              <a:defRPr>
                <a:solidFill>
                  <a:schemeClr val="bg1"/>
                </a:solidFill>
              </a:defRPr>
            </a:lvl1pPr>
          </a:lstStyle>
          <a:p>
            <a:endParaRPr lang="zh-TW" altLang="en-US" dirty="0"/>
          </a:p>
        </p:txBody>
      </p:sp>
      <p:sp>
        <p:nvSpPr>
          <p:cNvPr id="8" name="投影片編號預留位置 7"/>
          <p:cNvSpPr>
            <a:spLocks noGrp="1"/>
          </p:cNvSpPr>
          <p:nvPr>
            <p:ph type="sldNum" sz="quarter" idx="12"/>
          </p:nvPr>
        </p:nvSpPr>
        <p:spPr/>
        <p:txBody>
          <a:bodyPr rtlCol="0"/>
          <a:lstStyle>
            <a:lvl1pPr>
              <a:defRPr>
                <a:solidFill>
                  <a:schemeClr val="bg1"/>
                </a:solidFill>
              </a:defRPr>
            </a:lvl1pPr>
          </a:lstStyle>
          <a:p>
            <a:pPr rtl="0"/>
            <a:fld id="{E31375A4-56A4-47D6-9801-1991572033F7}" type="slidenum">
              <a:rPr lang="en-US" altLang="zh-TW" smtClean="0"/>
              <a:pPr/>
              <a:t>‹#›</a:t>
            </a:fld>
            <a:endParaRPr lang="zh-TW" alt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群組 7"/>
          <p:cNvGrpSpPr/>
          <p:nvPr/>
        </p:nvGrpSpPr>
        <p:grpSpPr bwMode="hidden">
          <a:xfrm>
            <a:off x="-1" y="0"/>
            <a:ext cx="12192002" cy="6858000"/>
            <a:chOff x="-1" y="0"/>
            <a:chExt cx="12192002" cy="6858000"/>
          </a:xfrm>
        </p:grpSpPr>
        <p:cxnSp>
          <p:nvCxnSpPr>
            <p:cNvPr id="9" name="直線接點​​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群組 24"/>
            <p:cNvGrpSpPr/>
            <p:nvPr/>
          </p:nvGrpSpPr>
          <p:grpSpPr bwMode="hidden">
            <a:xfrm>
              <a:off x="-1" y="0"/>
              <a:ext cx="12192001" cy="6858000"/>
              <a:chOff x="-1" y="0"/>
              <a:chExt cx="12192001" cy="6858000"/>
            </a:xfrm>
          </p:grpSpPr>
          <p:cxnSp>
            <p:nvCxnSpPr>
              <p:cNvPr id="43" name="直線接點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線接點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群組 47"/>
              <p:cNvGrpSpPr/>
              <p:nvPr/>
            </p:nvGrpSpPr>
            <p:grpSpPr bwMode="hidden">
              <a:xfrm>
                <a:off x="6327885" y="0"/>
                <a:ext cx="5864115" cy="5898673"/>
                <a:chOff x="6327885" y="0"/>
                <a:chExt cx="5864115" cy="5898673"/>
              </a:xfrm>
            </p:grpSpPr>
            <p:cxnSp>
              <p:nvCxnSpPr>
                <p:cNvPr id="54" name="直線接點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直線接點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群組 25"/>
            <p:cNvGrpSpPr/>
            <p:nvPr/>
          </p:nvGrpSpPr>
          <p:grpSpPr bwMode="hidden">
            <a:xfrm flipH="1">
              <a:off x="0" y="0"/>
              <a:ext cx="12192001" cy="6858000"/>
              <a:chOff x="-1" y="0"/>
              <a:chExt cx="12192001" cy="6858000"/>
            </a:xfrm>
          </p:grpSpPr>
          <p:cxnSp>
            <p:nvCxnSpPr>
              <p:cNvPr id="27" name="直線接點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群組 31"/>
              <p:cNvGrpSpPr/>
              <p:nvPr/>
            </p:nvGrpSpPr>
            <p:grpSpPr bwMode="hidden">
              <a:xfrm>
                <a:off x="6327885" y="0"/>
                <a:ext cx="5864115" cy="5898673"/>
                <a:chOff x="6327885" y="0"/>
                <a:chExt cx="5864115" cy="5898673"/>
              </a:xfrm>
            </p:grpSpPr>
            <p:cxnSp>
              <p:nvCxnSpPr>
                <p:cNvPr id="38" name="直線接點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直線接點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矩形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cxnSp>
        <p:nvCxnSpPr>
          <p:cNvPr id="59" name="直線接點​​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a:xfrm>
            <a:off x="7909560" y="576072"/>
            <a:ext cx="3657600" cy="2194560"/>
          </a:xfrm>
        </p:spPr>
        <p:txBody>
          <a:bodyPr rtlCol="0" anchor="b">
            <a:normAutofit/>
          </a:bodyPr>
          <a:lstStyle>
            <a:lvl1pPr>
              <a:defRPr sz="4000">
                <a:solidFill>
                  <a:schemeClr val="bg1"/>
                </a:solidFill>
              </a:defRPr>
            </a:lvl1pPr>
          </a:lstStyle>
          <a:p>
            <a:pPr rtl="0"/>
            <a:r>
              <a:rPr lang="zh-TW" altLang="en-US" smtClean="0"/>
              <a:t>按一下以編輯母片標題樣式</a:t>
            </a:r>
            <a:endParaRPr lang="zh-TW" altLang="en-US" dirty="0"/>
          </a:p>
        </p:txBody>
      </p:sp>
      <p:sp>
        <p:nvSpPr>
          <p:cNvPr id="3" name="圖片預留位置 2" descr="要新增影像的空白預留位置。按一下預留位置，然後選取您要新增的影像。"/>
          <p:cNvSpPr>
            <a:spLocks noGrp="1"/>
          </p:cNvSpPr>
          <p:nvPr>
            <p:ph type="pic" idx="1"/>
          </p:nvPr>
        </p:nvSpPr>
        <p:spPr>
          <a:xfrm>
            <a:off x="4412" y="-159"/>
            <a:ext cx="7315200" cy="6858000"/>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smtClean="0"/>
              <a:t>按一下圖示以新增圖片</a:t>
            </a:r>
            <a:endParaRPr lang="zh-TW" altLang="en-US" dirty="0"/>
          </a:p>
        </p:txBody>
      </p:sp>
      <p:sp>
        <p:nvSpPr>
          <p:cNvPr id="4" name="文字預留位置 3"/>
          <p:cNvSpPr>
            <a:spLocks noGrp="1"/>
          </p:cNvSpPr>
          <p:nvPr>
            <p:ph type="body" sz="half" idx="2"/>
          </p:nvPr>
        </p:nvSpPr>
        <p:spPr>
          <a:xfrm>
            <a:off x="7909560" y="2999232"/>
            <a:ext cx="3657600" cy="2286000"/>
          </a:xfrm>
        </p:spPr>
        <p:txBody>
          <a:bodyPr rtlCol="0">
            <a:normAutofit/>
          </a:bodyPr>
          <a:lstStyle>
            <a:lvl1pPr marL="0" indent="0">
              <a:spcBef>
                <a:spcPts val="1200"/>
              </a:spcBef>
              <a:buNone/>
              <a:defRPr sz="24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dirty="0" smtClean="0"/>
              <a:t>編輯母片文字樣式</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群組 95"/>
          <p:cNvGrpSpPr/>
          <p:nvPr userDrawn="1"/>
        </p:nvGrpSpPr>
        <p:grpSpPr bwMode="hidden">
          <a:xfrm>
            <a:off x="-1" y="-195943"/>
            <a:ext cx="12192002" cy="6858000"/>
            <a:chOff x="-1" y="0"/>
            <a:chExt cx="12192002" cy="6858000"/>
          </a:xfrm>
        </p:grpSpPr>
        <p:cxnSp>
          <p:nvCxnSpPr>
            <p:cNvPr id="97" name="直線接點​​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線接點​​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線接點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線接點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線接點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線接點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線接點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線接點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線接點​​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線接點​​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線接點​​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線接點​​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線接點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線接點​​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線接點​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線接點​​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群組 112"/>
            <p:cNvGrpSpPr/>
            <p:nvPr userDrawn="1"/>
          </p:nvGrpSpPr>
          <p:grpSpPr bwMode="hidden">
            <a:xfrm>
              <a:off x="-1" y="0"/>
              <a:ext cx="12192001" cy="6858000"/>
              <a:chOff x="-1" y="0"/>
              <a:chExt cx="12192001" cy="6858000"/>
            </a:xfrm>
          </p:grpSpPr>
          <p:cxnSp>
            <p:nvCxnSpPr>
              <p:cNvPr id="131" name="直線接點​​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線接點​​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線接點​​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線接點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線接點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群組 135"/>
              <p:cNvGrpSpPr/>
              <p:nvPr/>
            </p:nvGrpSpPr>
            <p:grpSpPr bwMode="hidden">
              <a:xfrm>
                <a:off x="6327885" y="0"/>
                <a:ext cx="5864115" cy="5898673"/>
                <a:chOff x="6327885" y="0"/>
                <a:chExt cx="5864115" cy="5898673"/>
              </a:xfrm>
            </p:grpSpPr>
            <p:cxnSp>
              <p:nvCxnSpPr>
                <p:cNvPr id="142" name="直線接點​​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線接點​​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線接點​​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線接點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線接點​​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線接點​​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線接點​​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線接點​​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線接點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線接點​​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群組 113"/>
            <p:cNvGrpSpPr/>
            <p:nvPr userDrawn="1"/>
          </p:nvGrpSpPr>
          <p:grpSpPr bwMode="hidden">
            <a:xfrm flipH="1">
              <a:off x="0" y="0"/>
              <a:ext cx="12192001" cy="6858000"/>
              <a:chOff x="-1" y="0"/>
              <a:chExt cx="12192001" cy="6858000"/>
            </a:xfrm>
          </p:grpSpPr>
          <p:cxnSp>
            <p:nvCxnSpPr>
              <p:cNvPr id="115" name="直線接點​​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線接點​​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線接點​​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線接點​​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群組 119"/>
              <p:cNvGrpSpPr/>
              <p:nvPr/>
            </p:nvGrpSpPr>
            <p:grpSpPr bwMode="hidden">
              <a:xfrm>
                <a:off x="6327885" y="0"/>
                <a:ext cx="5864115" cy="5898673"/>
                <a:chOff x="6327885" y="0"/>
                <a:chExt cx="5864115" cy="5898673"/>
              </a:xfrm>
            </p:grpSpPr>
            <p:cxnSp>
              <p:nvCxnSpPr>
                <p:cNvPr id="126" name="直線接點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線接點​​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線接點​​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線接點​​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線接點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線接點​​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線接點​​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線接點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線接點​​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線接點​​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標題預留位置 1"/>
          <p:cNvSpPr>
            <a:spLocks noGrp="1"/>
          </p:cNvSpPr>
          <p:nvPr>
            <p:ph type="title"/>
          </p:nvPr>
        </p:nvSpPr>
        <p:spPr>
          <a:xfrm>
            <a:off x="609600" y="201943"/>
            <a:ext cx="10971080" cy="988230"/>
          </a:xfrm>
          <a:prstGeom prst="rect">
            <a:avLst/>
          </a:prstGeom>
        </p:spPr>
        <p:txBody>
          <a:bodyPr vert="horz" lIns="91440" tIns="45720" rIns="91440" bIns="45720" rtlCol="0" anchor="b">
            <a:normAutofit/>
          </a:bodyPr>
          <a:lstStyle/>
          <a:p>
            <a:pPr rtl="0"/>
            <a:r>
              <a:rPr lang="zh-TW" altLang="en-US" dirty="0" smtClean="0"/>
              <a:t>按一下以編輯母片標題樣式</a:t>
            </a:r>
            <a:endParaRPr lang="zh-TW" altLang="en-US" dirty="0"/>
          </a:p>
        </p:txBody>
      </p:sp>
      <p:sp>
        <p:nvSpPr>
          <p:cNvPr id="3" name="文字預留位置 2"/>
          <p:cNvSpPr>
            <a:spLocks noGrp="1"/>
          </p:cNvSpPr>
          <p:nvPr>
            <p:ph type="body" idx="1"/>
          </p:nvPr>
        </p:nvSpPr>
        <p:spPr>
          <a:xfrm>
            <a:off x="609600" y="1532717"/>
            <a:ext cx="10971080" cy="4497662"/>
          </a:xfrm>
          <a:prstGeom prst="rect">
            <a:avLst/>
          </a:prstGeom>
        </p:spPr>
        <p:txBody>
          <a:bodyPr vert="horz" lIns="91440" tIns="45720" rIns="91440" bIns="45720" rtlCol="0">
            <a:normAutofit/>
          </a:bodyPr>
          <a:lstStyle/>
          <a:p>
            <a:pPr lvl="0" rtl="0"/>
            <a:r>
              <a:rPr lang="zh-TW" altLang="en-US" dirty="0" smtClean="0"/>
              <a:t>按一下以編輯母片文字樣式</a:t>
            </a:r>
          </a:p>
          <a:p>
            <a:pPr lvl="1" rtl="0"/>
            <a:r>
              <a:rPr lang="zh-TW" altLang="en-US" dirty="0" smtClean="0"/>
              <a:t>第二層</a:t>
            </a:r>
          </a:p>
          <a:p>
            <a:pPr lvl="2" rtl="0"/>
            <a:r>
              <a:rPr lang="zh-TW" altLang="en-US" dirty="0" smtClean="0"/>
              <a:t>第三層</a:t>
            </a:r>
          </a:p>
          <a:p>
            <a:pPr lvl="3" rtl="0"/>
            <a:r>
              <a:rPr lang="zh-TW" altLang="en-US" dirty="0" smtClean="0"/>
              <a:t>第四層</a:t>
            </a:r>
          </a:p>
          <a:p>
            <a:pPr lvl="4" rtl="0"/>
            <a:r>
              <a:rPr lang="zh-TW" altLang="en-US" dirty="0" smtClean="0"/>
              <a:t>第五層</a:t>
            </a:r>
            <a:endParaRPr lang="en-US" altLang="zh-TW" dirty="0" smtClean="0"/>
          </a:p>
          <a:p>
            <a:pPr lvl="5" rtl="0"/>
            <a:r>
              <a:rPr lang="zh-TW" altLang="en-US" dirty="0" smtClean="0"/>
              <a:t>第六層</a:t>
            </a:r>
            <a:endParaRPr lang="zh-TW" altLang="en-US" dirty="0"/>
          </a:p>
        </p:txBody>
      </p:sp>
      <p:cxnSp>
        <p:nvCxnSpPr>
          <p:cNvPr id="148" name="直線接點​​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頁尾預留位置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800">
                <a:solidFill>
                  <a:schemeClr val="tx1">
                    <a:lumMod val="90000"/>
                    <a:lumOff val="10000"/>
                  </a:schemeClr>
                </a:solidFill>
                <a:latin typeface="Microsoft JhengHei UI" panose="020B0604030504040204" pitchFamily="34" charset="-120"/>
                <a:ea typeface="Microsoft JhengHei UI" panose="020B0604030504040204" pitchFamily="34" charset="-120"/>
              </a:defRPr>
            </a:lvl1pPr>
          </a:lstStyle>
          <a:p>
            <a:r>
              <a:rPr lang="en-US" altLang="zh-TW" smtClean="0"/>
              <a:t>PBC 107-2 TA Lab 8</a:t>
            </a:r>
            <a:endParaRPr lang="zh-TW" altLang="en-US" dirty="0"/>
          </a:p>
        </p:txBody>
      </p:sp>
      <p:sp>
        <p:nvSpPr>
          <p:cNvPr id="4" name="日期預留位置 3"/>
          <p:cNvSpPr>
            <a:spLocks noGrp="1"/>
          </p:cNvSpPr>
          <p:nvPr>
            <p:ph type="dt" sz="half" idx="2"/>
          </p:nvPr>
        </p:nvSpPr>
        <p:spPr>
          <a:xfrm>
            <a:off x="8992717" y="6289679"/>
            <a:ext cx="1267271"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Microsoft JhengHei UI" panose="020B0604030504040204" pitchFamily="34" charset="-120"/>
                <a:ea typeface="Microsoft JhengHei UI" panose="020B0604030504040204" pitchFamily="34" charset="-120"/>
              </a:defRPr>
            </a:lvl1pPr>
          </a:lstStyle>
          <a:p>
            <a:endParaRPr lang="zh-TW" altLang="en-US" dirty="0"/>
          </a:p>
        </p:txBody>
      </p:sp>
      <p:sp>
        <p:nvSpPr>
          <p:cNvPr id="6" name="投影片編號預留位置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800">
                <a:solidFill>
                  <a:schemeClr val="tx1">
                    <a:lumMod val="90000"/>
                    <a:lumOff val="10000"/>
                  </a:schemeClr>
                </a:solidFill>
                <a:latin typeface="Microsoft JhengHei UI" panose="020B0604030504040204" pitchFamily="34" charset="-120"/>
                <a:ea typeface="Microsoft JhengHei UI" panose="020B0604030504040204" pitchFamily="34" charset="-120"/>
              </a:defRPr>
            </a:lvl1pPr>
          </a:lstStyle>
          <a:p>
            <a:fld id="{E31375A4-56A4-47D6-9801-1991572033F7}" type="slidenum">
              <a:rPr lang="en-US" altLang="zh-TW" smtClean="0"/>
              <a:pPr/>
              <a:t>‹#›</a:t>
            </a:fld>
            <a:endParaRPr lang="zh-TW" alt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400" rtl="0" eaLnBrk="1" latinLnBrk="0" hangingPunct="1">
        <a:lnSpc>
          <a:spcPct val="90000"/>
        </a:lnSpc>
        <a:spcBef>
          <a:spcPct val="0"/>
        </a:spcBef>
        <a:buNone/>
        <a:defRPr sz="4800" b="1" kern="1200">
          <a:solidFill>
            <a:schemeClr val="accent1"/>
          </a:solidFill>
          <a:latin typeface="Microsoft JhengHei UI" panose="020B0604030504040204" pitchFamily="34" charset="-120"/>
          <a:ea typeface="Microsoft JhengHei UI" panose="020B0604030504040204" pitchFamily="34" charset="-120"/>
          <a:cs typeface="+mj-cs"/>
        </a:defRPr>
      </a:lvl1pPr>
    </p:titleStyle>
    <p:bodyStyle>
      <a:lvl1pPr marL="228600" indent="-228600" algn="l" defTabSz="914400" rtl="0" eaLnBrk="1" latinLnBrk="0" hangingPunct="1">
        <a:lnSpc>
          <a:spcPct val="100000"/>
        </a:lnSpc>
        <a:spcBef>
          <a:spcPts val="1800"/>
        </a:spcBef>
        <a:buClr>
          <a:schemeClr val="accent1">
            <a:lumMod val="75000"/>
          </a:schemeClr>
        </a:buClr>
        <a:buSzPct val="100000"/>
        <a:buFont typeface="Arial" pitchFamily="34" charset="0"/>
        <a:buChar char="▪"/>
        <a:defRPr sz="36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3000" kern="1200">
          <a:solidFill>
            <a:schemeClr val="tx1"/>
          </a:solidFill>
          <a:latin typeface="Microsoft JhengHei UI" panose="020B0604030504040204" pitchFamily="34" charset="-120"/>
          <a:ea typeface="Microsoft JhengHei UI" panose="020B0604030504040204" pitchFamily="34" charset="-120"/>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2600" kern="1200">
          <a:solidFill>
            <a:schemeClr val="tx1"/>
          </a:solidFill>
          <a:latin typeface="Microsoft JhengHei UI" panose="020B0604030504040204" pitchFamily="34" charset="-120"/>
          <a:ea typeface="Microsoft JhengHei UI" panose="020B0604030504040204" pitchFamily="34" charset="-120"/>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2400" kern="1200">
          <a:solidFill>
            <a:schemeClr val="tx1"/>
          </a:solidFill>
          <a:latin typeface="Microsoft JhengHei UI" panose="020B0604030504040204" pitchFamily="34" charset="-120"/>
          <a:ea typeface="Microsoft JhengHei UI" panose="020B0604030504040204" pitchFamily="34" charset="-120"/>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rtlCol="0"/>
          <a:lstStyle/>
          <a:p>
            <a:pPr rtl="0"/>
            <a:r>
              <a:rPr lang="zh-TW" altLang="en-US" dirty="0"/>
              <a:t>商管</a:t>
            </a:r>
            <a:r>
              <a:rPr lang="zh-TW" altLang="en-US"/>
              <a:t>程式設計 </a:t>
            </a:r>
            <a:r>
              <a:rPr lang="en-US" altLang="zh-TW" smtClean="0"/>
              <a:t>107-2</a:t>
            </a:r>
            <a:r>
              <a:rPr lang="en-US" altLang="zh-TW" dirty="0"/>
              <a:t/>
            </a:r>
            <a:br>
              <a:rPr lang="en-US" altLang="zh-TW" dirty="0"/>
            </a:br>
            <a:r>
              <a:rPr lang="en-US" altLang="zh-TW" dirty="0"/>
              <a:t>TA </a:t>
            </a:r>
            <a:r>
              <a:rPr lang="en-US" altLang="zh-TW"/>
              <a:t>Lab </a:t>
            </a:r>
            <a:r>
              <a:rPr lang="en-US" altLang="zh-TW" smtClean="0"/>
              <a:t>8</a:t>
            </a:r>
            <a:endParaRPr lang="zh-TW" altLang="en-US" dirty="0"/>
          </a:p>
        </p:txBody>
      </p:sp>
      <p:sp>
        <p:nvSpPr>
          <p:cNvPr id="3" name="副標題 2"/>
          <p:cNvSpPr>
            <a:spLocks noGrp="1"/>
          </p:cNvSpPr>
          <p:nvPr>
            <p:ph type="subTitle" idx="1"/>
          </p:nvPr>
        </p:nvSpPr>
        <p:spPr/>
        <p:txBody>
          <a:bodyPr rtlCol="0"/>
          <a:lstStyle/>
          <a:p>
            <a:pPr rtl="0"/>
            <a:r>
              <a:rPr lang="en-US" altLang="zh-TW" smtClean="0"/>
              <a:t>2019/4/24-25</a:t>
            </a:r>
            <a:endParaRPr lang="zh-TW" altLang="en-US"/>
          </a:p>
        </p:txBody>
      </p:sp>
    </p:spTree>
    <p:extLst>
      <p:ext uri="{BB962C8B-B14F-4D97-AF65-F5344CB8AC3E}">
        <p14:creationId xmlns:p14="http://schemas.microsoft.com/office/powerpoint/2010/main" val="3572279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en-US" altLang="zh-TW"/>
              <a:t>Dictionary</a:t>
            </a:r>
            <a:endParaRPr lang="en-US" altLang="zh-TW">
              <a:latin typeface="Consolas" panose="020B0609020204030204" pitchFamily="49" charset="0"/>
            </a:endParaRPr>
          </a:p>
        </p:txBody>
      </p:sp>
      <p:sp>
        <p:nvSpPr>
          <p:cNvPr id="2" name="文字版面配置區 1"/>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311553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latin typeface="Consolas" panose="020B0609020204030204" pitchFamily="49" charset="0"/>
              </a:rPr>
              <a:t>dict</a:t>
            </a:r>
            <a:r>
              <a:rPr lang="en-US" altLang="zh-TW" dirty="0"/>
              <a:t> –</a:t>
            </a:r>
            <a:r>
              <a:rPr lang="en-US" altLang="zh-TW" dirty="0" smtClean="0"/>
              <a:t> </a:t>
            </a:r>
            <a:r>
              <a:rPr lang="zh-TW" altLang="en-US" dirty="0" smtClean="0"/>
              <a:t>型態</a:t>
            </a:r>
            <a:endParaRPr lang="zh-TW" altLang="en-US" dirty="0">
              <a:latin typeface="Consolas" panose="020B0609020204030204" pitchFamily="49" charset="0"/>
            </a:endParaRPr>
          </a:p>
        </p:txBody>
      </p:sp>
      <p:sp>
        <p:nvSpPr>
          <p:cNvPr id="3" name="內容版面配置區 2"/>
          <p:cNvSpPr>
            <a:spLocks noGrp="1"/>
          </p:cNvSpPr>
          <p:nvPr>
            <p:ph idx="1"/>
          </p:nvPr>
        </p:nvSpPr>
        <p:spPr/>
        <p:txBody>
          <a:bodyPr>
            <a:normAutofit/>
          </a:bodyPr>
          <a:lstStyle/>
          <a:p>
            <a:r>
              <a:rPr lang="zh-TW" altLang="en-US" sz="2800" dirty="0" smtClean="0"/>
              <a:t>儲存 </a:t>
            </a:r>
            <a:r>
              <a:rPr lang="en-US" altLang="zh-TW" sz="2800" dirty="0" smtClean="0"/>
              <a:t>keys</a:t>
            </a:r>
            <a:r>
              <a:rPr lang="zh-TW" altLang="en-US" sz="2800" dirty="0" smtClean="0"/>
              <a:t> 和 對應的 </a:t>
            </a:r>
            <a:r>
              <a:rPr lang="en-US" altLang="zh-TW" sz="2800" dirty="0" smtClean="0"/>
              <a:t>values </a:t>
            </a:r>
            <a:r>
              <a:rPr lang="zh-TW" altLang="en-US" sz="2800" dirty="0" smtClean="0"/>
              <a:t>的資料結構</a:t>
            </a:r>
            <a:endParaRPr lang="zh-TW" altLang="en-US" sz="2800" dirty="0"/>
          </a:p>
          <a:p>
            <a:r>
              <a:rPr lang="en-US" altLang="zh-TW" sz="2800" dirty="0" smtClean="0"/>
              <a:t>Dictionary</a:t>
            </a:r>
            <a:r>
              <a:rPr lang="zh-TW" altLang="en-US" sz="2800" dirty="0" smtClean="0"/>
              <a:t> 有很多 </a:t>
            </a:r>
            <a:r>
              <a:rPr lang="en-US" altLang="zh-TW" sz="2800" dirty="0" smtClean="0"/>
              <a:t>items</a:t>
            </a:r>
            <a:r>
              <a:rPr lang="zh-TW" altLang="en-US" sz="2800" dirty="0" smtClean="0"/>
              <a:t>，</a:t>
            </a:r>
            <a:r>
              <a:rPr lang="zh-TW" altLang="en-US" sz="2800" dirty="0"/>
              <a:t>每</a:t>
            </a:r>
            <a:r>
              <a:rPr lang="zh-TW" altLang="en-US" sz="2800" dirty="0" smtClean="0"/>
              <a:t>一個 </a:t>
            </a:r>
            <a:r>
              <a:rPr lang="en-US" altLang="zh-TW" sz="2800" dirty="0" smtClean="0"/>
              <a:t>item </a:t>
            </a:r>
            <a:r>
              <a:rPr lang="zh-TW" altLang="en-US" sz="2800" dirty="0" smtClean="0"/>
              <a:t>就是</a:t>
            </a:r>
            <a:r>
              <a:rPr lang="zh-TW" altLang="en-US" sz="2800" dirty="0"/>
              <a:t>一</a:t>
            </a:r>
            <a:r>
              <a:rPr lang="zh-TW" altLang="en-US" sz="2800" dirty="0" smtClean="0"/>
              <a:t>組 </a:t>
            </a:r>
            <a:r>
              <a:rPr lang="en-US" altLang="zh-TW" sz="2800" dirty="0" smtClean="0"/>
              <a:t>key-value</a:t>
            </a:r>
            <a:r>
              <a:rPr lang="zh-TW" altLang="en-US" sz="2800" dirty="0" smtClean="0"/>
              <a:t> </a:t>
            </a:r>
            <a:r>
              <a:rPr lang="en-US" altLang="zh-TW" sz="2800" dirty="0" smtClean="0"/>
              <a:t>(</a:t>
            </a:r>
            <a:r>
              <a:rPr lang="zh-TW" altLang="en-US" sz="2800" dirty="0" smtClean="0"/>
              <a:t>例如</a:t>
            </a:r>
            <a:r>
              <a:rPr lang="zh-TW" altLang="en-US" sz="2800" dirty="0"/>
              <a:t>學號跟</a:t>
            </a:r>
            <a:r>
              <a:rPr lang="zh-TW" altLang="en-US" sz="2800" dirty="0" smtClean="0"/>
              <a:t>姓名</a:t>
            </a:r>
            <a:r>
              <a:rPr lang="en-US" altLang="zh-TW" sz="2800" dirty="0" smtClean="0"/>
              <a:t>)</a:t>
            </a:r>
            <a:endParaRPr lang="zh-TW" altLang="en-US" sz="2800" dirty="0"/>
          </a:p>
          <a:p>
            <a:r>
              <a:rPr lang="en-US" altLang="zh-TW" sz="2800" dirty="0" smtClean="0"/>
              <a:t>key </a:t>
            </a:r>
            <a:r>
              <a:rPr lang="zh-TW" altLang="en-US" sz="2800" dirty="0" smtClean="0"/>
              <a:t>跟 </a:t>
            </a:r>
            <a:r>
              <a:rPr lang="en-US" altLang="zh-TW" sz="2800" dirty="0" smtClean="0"/>
              <a:t>value </a:t>
            </a:r>
            <a:r>
              <a:rPr lang="zh-TW" altLang="en-US" sz="2800" dirty="0" smtClean="0"/>
              <a:t>可以</a:t>
            </a:r>
            <a:r>
              <a:rPr lang="zh-TW" altLang="en-US" sz="2800" dirty="0"/>
              <a:t>是任意的資料結構，可以是字串、整數</a:t>
            </a:r>
            <a:r>
              <a:rPr lang="en-US" altLang="zh-TW" sz="2800" dirty="0"/>
              <a:t>‧‧‧</a:t>
            </a:r>
          </a:p>
          <a:p>
            <a:r>
              <a:rPr lang="zh-TW" altLang="en-US" sz="2800" dirty="0" smtClean="0"/>
              <a:t>透過 </a:t>
            </a:r>
            <a:r>
              <a:rPr lang="en-US" altLang="zh-TW" sz="2800" dirty="0" smtClean="0"/>
              <a:t>key </a:t>
            </a:r>
            <a:r>
              <a:rPr lang="zh-TW" altLang="en-US" sz="2800" dirty="0" smtClean="0"/>
              <a:t>我們取得 </a:t>
            </a:r>
            <a:r>
              <a:rPr lang="en-US" altLang="zh-TW" sz="2800" dirty="0" smtClean="0"/>
              <a:t>value</a:t>
            </a:r>
            <a:r>
              <a:rPr lang="zh-TW" altLang="en-US" sz="2800" dirty="0" smtClean="0"/>
              <a:t>，所以 </a:t>
            </a:r>
            <a:r>
              <a:rPr lang="en-US" altLang="zh-TW" sz="2800" dirty="0" smtClean="0"/>
              <a:t>key </a:t>
            </a:r>
            <a:r>
              <a:rPr lang="zh-TW" altLang="en-US" sz="2800" dirty="0" smtClean="0"/>
              <a:t>的值</a:t>
            </a:r>
            <a:r>
              <a:rPr lang="zh-TW" altLang="en-US" sz="2800" dirty="0"/>
              <a:t>應</a:t>
            </a:r>
            <a:r>
              <a:rPr lang="zh-TW" altLang="en-US" sz="2800" dirty="0" smtClean="0"/>
              <a:t>是</a:t>
            </a:r>
            <a:r>
              <a:rPr lang="zh-TW" altLang="en-US" sz="2800" b="1" dirty="0">
                <a:solidFill>
                  <a:srgbClr val="C00000"/>
                </a:solidFill>
              </a:rPr>
              <a:t>不能變</a:t>
            </a:r>
            <a:r>
              <a:rPr lang="zh-TW" altLang="en-US" sz="2800" b="1" dirty="0" smtClean="0">
                <a:solidFill>
                  <a:srgbClr val="C00000"/>
                </a:solidFill>
              </a:rPr>
              <a:t>的</a:t>
            </a:r>
            <a:r>
              <a:rPr lang="zh-TW" altLang="en-US" sz="2800" dirty="0" smtClean="0"/>
              <a:t> </a:t>
            </a:r>
            <a:r>
              <a:rPr lang="en-US" altLang="zh-TW" sz="2800" dirty="0" smtClean="0"/>
              <a:t>(immutable)</a:t>
            </a:r>
          </a:p>
          <a:p>
            <a:r>
              <a:rPr lang="en-US" altLang="zh-TW" sz="2800" dirty="0" smtClean="0"/>
              <a:t>value</a:t>
            </a:r>
            <a:r>
              <a:rPr lang="zh-TW" altLang="en-US" sz="2800" dirty="0" smtClean="0"/>
              <a:t> 的值可以是</a:t>
            </a:r>
            <a:r>
              <a:rPr lang="zh-TW" altLang="en-US" sz="2800" b="1" dirty="0">
                <a:solidFill>
                  <a:srgbClr val="C00000"/>
                </a:solidFill>
              </a:rPr>
              <a:t>不能變</a:t>
            </a:r>
            <a:r>
              <a:rPr lang="zh-TW" altLang="en-US" sz="2800" b="1" dirty="0" smtClean="0">
                <a:solidFill>
                  <a:srgbClr val="C00000"/>
                </a:solidFill>
              </a:rPr>
              <a:t>的</a:t>
            </a:r>
            <a:r>
              <a:rPr lang="zh-TW" altLang="en-US" sz="2800" dirty="0" smtClean="0">
                <a:solidFill>
                  <a:schemeClr val="tx2"/>
                </a:solidFill>
              </a:rPr>
              <a:t>或</a:t>
            </a:r>
            <a:r>
              <a:rPr lang="zh-TW" altLang="en-US" sz="2800" b="1" dirty="0" smtClean="0">
                <a:solidFill>
                  <a:srgbClr val="C00000"/>
                </a:solidFill>
              </a:rPr>
              <a:t>可以變的</a:t>
            </a:r>
            <a:r>
              <a:rPr lang="zh-TW" altLang="en-US" sz="2800" dirty="0" smtClean="0"/>
              <a:t> </a:t>
            </a:r>
            <a:r>
              <a:rPr lang="en-US" altLang="zh-TW" sz="2800" dirty="0"/>
              <a:t>(</a:t>
            </a:r>
            <a:r>
              <a:rPr lang="en-US" altLang="zh-TW" sz="2800" dirty="0" smtClean="0"/>
              <a:t>immutable</a:t>
            </a:r>
            <a:r>
              <a:rPr lang="zh-TW" altLang="en-US" sz="2800" dirty="0" smtClean="0"/>
              <a:t> </a:t>
            </a:r>
            <a:r>
              <a:rPr lang="en-US" altLang="zh-TW" sz="2800" dirty="0" smtClean="0"/>
              <a:t>or mutable)</a:t>
            </a:r>
            <a:endParaRPr lang="zh-TW" altLang="en-US" sz="2800" dirty="0"/>
          </a:p>
          <a:p>
            <a:endParaRPr lang="zh-TW" altLang="en-US" sz="2800" dirty="0"/>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11</a:t>
            </a:fld>
            <a:endParaRPr lang="zh-TW" altLang="en-US"/>
          </a:p>
        </p:txBody>
      </p:sp>
    </p:spTree>
    <p:extLst>
      <p:ext uri="{BB962C8B-B14F-4D97-AF65-F5344CB8AC3E}">
        <p14:creationId xmlns:p14="http://schemas.microsoft.com/office/powerpoint/2010/main" val="2119846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latin typeface="Consolas" panose="020B0609020204030204" pitchFamily="49" charset="0"/>
              </a:rPr>
              <a:t>dict</a:t>
            </a:r>
            <a:r>
              <a:rPr lang="en-US" altLang="zh-TW" dirty="0"/>
              <a:t> –</a:t>
            </a:r>
            <a:r>
              <a:rPr lang="en-US" altLang="zh-TW" dirty="0" smtClean="0"/>
              <a:t> </a:t>
            </a:r>
            <a:r>
              <a:rPr lang="zh-TW" altLang="en-US" dirty="0" smtClean="0"/>
              <a:t>宣告</a:t>
            </a:r>
            <a:endParaRPr lang="zh-TW" altLang="en-US" dirty="0"/>
          </a:p>
        </p:txBody>
      </p:sp>
      <p:sp>
        <p:nvSpPr>
          <p:cNvPr id="3" name="內容版面配置區 2"/>
          <p:cNvSpPr>
            <a:spLocks noGrp="1"/>
          </p:cNvSpPr>
          <p:nvPr>
            <p:ph idx="1"/>
          </p:nvPr>
        </p:nvSpPr>
        <p:spPr/>
        <p:txBody>
          <a:bodyPr>
            <a:normAutofit/>
          </a:bodyPr>
          <a:lstStyle/>
          <a:p>
            <a:r>
              <a:rPr lang="zh-TW" altLang="en-US" sz="2800" dirty="0" smtClean="0"/>
              <a:t>宣告 </a:t>
            </a:r>
            <a:r>
              <a:rPr lang="en-US" altLang="zh-TW" sz="2800" dirty="0" err="1" smtClean="0">
                <a:latin typeface="Consolas" panose="020B0609020204030204" pitchFamily="49" charset="0"/>
              </a:rPr>
              <a:t>dict</a:t>
            </a:r>
            <a:r>
              <a:rPr lang="zh-TW" altLang="en-US" sz="2800" dirty="0"/>
              <a:t>：</a:t>
            </a:r>
            <a:r>
              <a:rPr lang="en-US" altLang="zh-TW" sz="2800" dirty="0" smtClean="0"/>
              <a:t> </a:t>
            </a:r>
            <a:r>
              <a:rPr lang="en-US" altLang="zh-TW" sz="2800" dirty="0">
                <a:solidFill>
                  <a:srgbClr val="0070C0"/>
                </a:solidFill>
                <a:latin typeface="Consolas" panose="020B0609020204030204" pitchFamily="49" charset="0"/>
              </a:rPr>
              <a:t/>
            </a:r>
            <a:br>
              <a:rPr lang="en-US" altLang="zh-TW" sz="2800" dirty="0">
                <a:solidFill>
                  <a:srgbClr val="0070C0"/>
                </a:solidFill>
                <a:latin typeface="Consolas" panose="020B0609020204030204" pitchFamily="49" charset="0"/>
              </a:rPr>
            </a:br>
            <a:r>
              <a:rPr lang="en-US" altLang="zh-TW" sz="2800" dirty="0" smtClean="0">
                <a:solidFill>
                  <a:srgbClr val="0070C0"/>
                </a:solidFill>
                <a:latin typeface="Consolas" panose="020B0609020204030204" pitchFamily="49" charset="0"/>
              </a:rPr>
              <a:t>{</a:t>
            </a:r>
            <a:r>
              <a:rPr lang="en-US" altLang="zh-TW" sz="2800" i="1" u="sng" dirty="0" smtClean="0">
                <a:solidFill>
                  <a:srgbClr val="0070C0"/>
                </a:solidFill>
                <a:latin typeface="Consolas" panose="020B0609020204030204" pitchFamily="49" charset="0"/>
              </a:rPr>
              <a:t>key1: value1, key2: value2</a:t>
            </a:r>
            <a:r>
              <a:rPr lang="en-US" altLang="zh-TW" sz="2800" dirty="0" smtClean="0">
                <a:solidFill>
                  <a:srgbClr val="0070C0"/>
                </a:solidFill>
                <a:latin typeface="Consolas" panose="020B0609020204030204" pitchFamily="49" charset="0"/>
              </a:rPr>
              <a:t>}</a:t>
            </a:r>
          </a:p>
          <a:p>
            <a:r>
              <a:rPr lang="zh-TW" altLang="en-US" sz="2800" dirty="0"/>
              <a:t>宣告</a:t>
            </a:r>
            <a:r>
              <a:rPr lang="zh-TW" altLang="en-US" sz="2800" dirty="0" smtClean="0"/>
              <a:t>空字典</a:t>
            </a:r>
            <a:r>
              <a:rPr lang="zh-TW" altLang="en-US" sz="2800" dirty="0"/>
              <a:t>：</a:t>
            </a:r>
            <a:r>
              <a:rPr lang="en-US" altLang="zh-TW" sz="2800" dirty="0" err="1" smtClean="0">
                <a:solidFill>
                  <a:srgbClr val="0070C0"/>
                </a:solidFill>
                <a:latin typeface="Consolas" panose="020B0609020204030204" pitchFamily="49" charset="0"/>
              </a:rPr>
              <a:t>dict</a:t>
            </a:r>
            <a:r>
              <a:rPr lang="en-US" altLang="zh-TW" sz="2800" dirty="0" smtClean="0">
                <a:solidFill>
                  <a:srgbClr val="0070C0"/>
                </a:solidFill>
                <a:latin typeface="Consolas" panose="020B0609020204030204" pitchFamily="49" charset="0"/>
              </a:rPr>
              <a:t>()</a:t>
            </a:r>
          </a:p>
          <a:p>
            <a:r>
              <a:rPr lang="zh-TW" altLang="en-US" sz="2800" dirty="0" smtClean="0">
                <a:solidFill>
                  <a:schemeClr val="tx2"/>
                </a:solidFill>
              </a:rPr>
              <a:t>新增 </a:t>
            </a:r>
            <a:r>
              <a:rPr lang="en-US" altLang="zh-TW" sz="2800" dirty="0" smtClean="0">
                <a:solidFill>
                  <a:schemeClr val="tx2"/>
                </a:solidFill>
              </a:rPr>
              <a:t>key &amp; value</a:t>
            </a:r>
            <a:r>
              <a:rPr lang="zh-TW" altLang="en-US" sz="2800" dirty="0" smtClean="0">
                <a:solidFill>
                  <a:schemeClr val="tx2"/>
                </a:solidFill>
              </a:rPr>
              <a:t>：</a:t>
            </a:r>
            <a:r>
              <a:rPr lang="en-US" altLang="zh-TW" sz="2800" i="1" u="sng" dirty="0" err="1" smtClean="0">
                <a:solidFill>
                  <a:srgbClr val="0070C0"/>
                </a:solidFill>
                <a:latin typeface="Consolas" panose="020B0609020204030204" pitchFamily="49" charset="0"/>
              </a:rPr>
              <a:t>dict</a:t>
            </a:r>
            <a:r>
              <a:rPr lang="en-US" altLang="zh-TW" sz="2800" dirty="0" smtClean="0">
                <a:solidFill>
                  <a:srgbClr val="0070C0"/>
                </a:solidFill>
                <a:latin typeface="Consolas" panose="020B0609020204030204" pitchFamily="49" charset="0"/>
              </a:rPr>
              <a:t>[</a:t>
            </a:r>
            <a:r>
              <a:rPr lang="en-US" altLang="zh-TW" sz="2800" i="1" u="sng" dirty="0" smtClean="0">
                <a:solidFill>
                  <a:srgbClr val="0070C0"/>
                </a:solidFill>
                <a:latin typeface="Consolas" panose="020B0609020204030204" pitchFamily="49" charset="0"/>
              </a:rPr>
              <a:t>key</a:t>
            </a:r>
            <a:r>
              <a:rPr lang="en-US" altLang="zh-TW" sz="2800" dirty="0" smtClean="0">
                <a:solidFill>
                  <a:srgbClr val="0070C0"/>
                </a:solidFill>
                <a:latin typeface="Consolas" panose="020B0609020204030204" pitchFamily="49" charset="0"/>
              </a:rPr>
              <a:t>]</a:t>
            </a:r>
            <a:r>
              <a:rPr lang="zh-TW" altLang="en-US" sz="2800" dirty="0" smtClean="0">
                <a:solidFill>
                  <a:srgbClr val="0070C0"/>
                </a:solidFill>
                <a:latin typeface="Consolas" panose="020B0609020204030204" pitchFamily="49" charset="0"/>
              </a:rPr>
              <a:t> </a:t>
            </a:r>
            <a:r>
              <a:rPr lang="en-US" altLang="zh-TW" sz="2800" dirty="0" smtClean="0">
                <a:solidFill>
                  <a:srgbClr val="0070C0"/>
                </a:solidFill>
                <a:latin typeface="Consolas" panose="020B0609020204030204" pitchFamily="49" charset="0"/>
              </a:rPr>
              <a:t>=</a:t>
            </a:r>
            <a:r>
              <a:rPr lang="zh-TW" altLang="en-US" sz="2800" dirty="0" smtClean="0">
                <a:solidFill>
                  <a:srgbClr val="0070C0"/>
                </a:solidFill>
                <a:latin typeface="Consolas" panose="020B0609020204030204" pitchFamily="49" charset="0"/>
              </a:rPr>
              <a:t> </a:t>
            </a:r>
            <a:r>
              <a:rPr lang="en-US" altLang="zh-TW" sz="2800" i="1" u="sng" dirty="0" smtClean="0">
                <a:solidFill>
                  <a:srgbClr val="0070C0"/>
                </a:solidFill>
                <a:latin typeface="Consolas" panose="020B0609020204030204" pitchFamily="49" charset="0"/>
              </a:rPr>
              <a:t>value</a:t>
            </a:r>
          </a:p>
          <a:p>
            <a:r>
              <a:rPr lang="en-US" altLang="zh-TW" sz="2800" dirty="0" err="1" smtClean="0">
                <a:latin typeface="Consolas" panose="020B0609020204030204" pitchFamily="49" charset="0"/>
              </a:rPr>
              <a:t>dict</a:t>
            </a:r>
            <a:r>
              <a:rPr lang="en-US" altLang="zh-TW" sz="2800" dirty="0" smtClean="0"/>
              <a:t> </a:t>
            </a:r>
            <a:r>
              <a:rPr lang="zh-TW" altLang="en-US" sz="2800" dirty="0" smtClean="0"/>
              <a:t>裡面</a:t>
            </a:r>
            <a:r>
              <a:rPr lang="zh-TW" altLang="en-US" sz="2800" b="1" dirty="0">
                <a:solidFill>
                  <a:srgbClr val="C00000"/>
                </a:solidFill>
              </a:rPr>
              <a:t>不會</a:t>
            </a:r>
            <a:r>
              <a:rPr lang="zh-TW" altLang="en-US" sz="2800" b="1" dirty="0" smtClean="0">
                <a:solidFill>
                  <a:srgbClr val="C00000"/>
                </a:solidFill>
              </a:rPr>
              <a:t>排序</a:t>
            </a:r>
            <a:r>
              <a:rPr lang="zh-TW" altLang="en-US" sz="2800" dirty="0" smtClean="0">
                <a:solidFill>
                  <a:schemeClr val="tx2"/>
                </a:solidFill>
              </a:rPr>
              <a:t>，而是</a:t>
            </a:r>
            <a:r>
              <a:rPr lang="zh-TW" altLang="en-US" sz="2800" dirty="0" smtClean="0"/>
              <a:t>利用 </a:t>
            </a:r>
            <a:r>
              <a:rPr lang="en-US" altLang="zh-TW" sz="2800" dirty="0" smtClean="0"/>
              <a:t>key</a:t>
            </a:r>
            <a:r>
              <a:rPr lang="zh-TW" altLang="en-US" sz="2800" dirty="0" smtClean="0"/>
              <a:t> 來 </a:t>
            </a:r>
            <a:r>
              <a:rPr lang="en-US" altLang="zh-TW" sz="2800" dirty="0" smtClean="0"/>
              <a:t>indexing</a:t>
            </a:r>
            <a:r>
              <a:rPr lang="zh-TW" altLang="en-US" sz="2800" dirty="0" smtClean="0"/>
              <a:t> </a:t>
            </a:r>
            <a:r>
              <a:rPr lang="en-US" altLang="zh-TW" sz="2800" dirty="0" smtClean="0"/>
              <a:t>(</a:t>
            </a:r>
            <a:r>
              <a:rPr lang="zh-TW" altLang="en-US" sz="2800" dirty="0" smtClean="0"/>
              <a:t>取值</a:t>
            </a:r>
            <a:r>
              <a:rPr lang="en-US" altLang="zh-TW" sz="2800" dirty="0" smtClean="0"/>
              <a:t>)</a:t>
            </a:r>
            <a:endParaRPr lang="en-US" altLang="zh-TW" sz="2800" dirty="0"/>
          </a:p>
          <a:p>
            <a:pPr lvl="1"/>
            <a:r>
              <a:rPr lang="zh-TW" altLang="en-US" sz="2200" dirty="0" smtClean="0"/>
              <a:t>可以用</a:t>
            </a:r>
            <a:r>
              <a:rPr lang="zh-TW" altLang="en-US" sz="2200" b="1" dirty="0" smtClean="0">
                <a:solidFill>
                  <a:srgbClr val="C00000"/>
                </a:solidFill>
              </a:rPr>
              <a:t>任意</a:t>
            </a:r>
            <a:r>
              <a:rPr lang="zh-TW" altLang="en-US" sz="2200" dirty="0" smtClean="0"/>
              <a:t>的東西來 </a:t>
            </a:r>
            <a:r>
              <a:rPr lang="en-US" altLang="zh-TW" sz="2200" dirty="0" smtClean="0"/>
              <a:t>index</a:t>
            </a:r>
            <a:r>
              <a:rPr lang="zh-TW" altLang="en-US" sz="2200" dirty="0" smtClean="0"/>
              <a:t>，而不只是整數 </a:t>
            </a:r>
            <a:r>
              <a:rPr lang="en-US" altLang="zh-TW" sz="2200" dirty="0" smtClean="0"/>
              <a:t>(</a:t>
            </a:r>
            <a:r>
              <a:rPr lang="en-US" altLang="zh-TW" sz="2200" dirty="0" err="1" smtClean="0"/>
              <a:t>v.s</a:t>
            </a:r>
            <a:r>
              <a:rPr lang="en-US" altLang="zh-TW" sz="2200" dirty="0" smtClean="0"/>
              <a:t>. </a:t>
            </a:r>
            <a:r>
              <a:rPr lang="en-US" altLang="zh-TW" sz="2200" dirty="0" smtClean="0">
                <a:latin typeface="Consolas" panose="020B0609020204030204" pitchFamily="49" charset="0"/>
              </a:rPr>
              <a:t>list</a:t>
            </a:r>
            <a:r>
              <a:rPr lang="zh-TW" altLang="en-US" sz="2200" dirty="0" smtClean="0"/>
              <a:t> 只能用整數取值</a:t>
            </a:r>
            <a:r>
              <a:rPr lang="en-US" altLang="zh-TW" sz="2200" dirty="0" smtClean="0"/>
              <a:t>)</a:t>
            </a:r>
            <a:endParaRPr lang="zh-TW" altLang="en-US" sz="2200" dirty="0" smtClean="0"/>
          </a:p>
          <a:p>
            <a:endParaRPr lang="zh-TW" altLang="en-US" sz="2800" dirty="0"/>
          </a:p>
          <a:p>
            <a:endParaRPr lang="zh-TW" altLang="en-US" sz="2400" dirty="0"/>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12</a:t>
            </a:fld>
            <a:endParaRPr lang="zh-TW" altLang="en-US"/>
          </a:p>
        </p:txBody>
      </p:sp>
      <p:sp>
        <p:nvSpPr>
          <p:cNvPr id="9" name="文字方塊 8"/>
          <p:cNvSpPr txBox="1"/>
          <p:nvPr/>
        </p:nvSpPr>
        <p:spPr>
          <a:xfrm>
            <a:off x="7217918" y="1025500"/>
            <a:ext cx="4366275" cy="2246769"/>
          </a:xfrm>
          <a:prstGeom prst="rect">
            <a:avLst/>
          </a:prstGeom>
          <a:noFill/>
          <a:ln w="19050">
            <a:solidFill>
              <a:srgbClr val="008000"/>
            </a:solidFill>
          </a:ln>
        </p:spPr>
        <p:txBody>
          <a:bodyPr wrap="square" rtlCol="0">
            <a:spAutoFit/>
          </a:bodyPr>
          <a:lstStyle/>
          <a:p>
            <a:r>
              <a:rPr lang="en-US" altLang="zh-TW" sz="2000" b="1" dirty="0">
                <a:solidFill>
                  <a:schemeClr val="tx2"/>
                </a:solidFill>
                <a:latin typeface="Consolas" panose="020B0609020204030204" pitchFamily="49" charset="0"/>
              </a:rPr>
              <a:t>eng2sp</a:t>
            </a:r>
            <a:r>
              <a:rPr lang="en-US" altLang="zh-TW" sz="2000" b="1" dirty="0">
                <a:solidFill>
                  <a:srgbClr val="CE5C00"/>
                </a:solidFill>
                <a:latin typeface="Consolas" panose="020B0609020204030204" pitchFamily="49" charset="0"/>
              </a:rPr>
              <a:t> =</a:t>
            </a:r>
            <a:r>
              <a:rPr lang="en-US" altLang="zh-TW" sz="2000" b="1" dirty="0" smtClean="0">
                <a:latin typeface="Consolas" panose="020B0609020204030204" pitchFamily="49" charset="0"/>
              </a:rPr>
              <a:t> </a:t>
            </a:r>
            <a:r>
              <a:rPr lang="en-US" altLang="zh-TW" sz="2000" b="1" dirty="0" err="1" smtClean="0">
                <a:latin typeface="Consolas" panose="020B0609020204030204" pitchFamily="49" charset="0"/>
              </a:rPr>
              <a:t>dict</a:t>
            </a:r>
            <a:r>
              <a:rPr lang="en-US" altLang="zh-TW" sz="2000" b="1" dirty="0">
                <a:latin typeface="Consolas" panose="020B0609020204030204" pitchFamily="49" charset="0"/>
              </a:rPr>
              <a:t>()</a:t>
            </a:r>
            <a:endParaRPr lang="en-US" altLang="zh-TW" sz="2000" b="1" dirty="0" smtClean="0">
              <a:latin typeface="Consolas" panose="020B0609020204030204" pitchFamily="49" charset="0"/>
            </a:endParaRPr>
          </a:p>
          <a:p>
            <a:r>
              <a:rPr lang="en-US" altLang="zh-TW" sz="2000" b="1" dirty="0" smtClean="0">
                <a:solidFill>
                  <a:srgbClr val="204A87"/>
                </a:solidFill>
                <a:latin typeface="Consolas" panose="020B0609020204030204" pitchFamily="49" charset="0"/>
              </a:rPr>
              <a:t>print</a:t>
            </a:r>
            <a:r>
              <a:rPr lang="en-US" altLang="zh-TW" sz="2000" b="1" dirty="0" smtClean="0">
                <a:latin typeface="Consolas" panose="020B0609020204030204" pitchFamily="49" charset="0"/>
              </a:rPr>
              <a:t>(</a:t>
            </a:r>
            <a:r>
              <a:rPr lang="en-US" altLang="zh-TW" sz="2000" b="1" dirty="0" smtClean="0">
                <a:solidFill>
                  <a:schemeClr val="tx2"/>
                </a:solidFill>
                <a:latin typeface="Consolas" panose="020B0609020204030204" pitchFamily="49" charset="0"/>
              </a:rPr>
              <a:t>eng2sp</a:t>
            </a:r>
            <a:r>
              <a:rPr lang="en-US" altLang="zh-TW" sz="2000" b="1" dirty="0" smtClean="0">
                <a:latin typeface="Consolas" panose="020B0609020204030204" pitchFamily="49" charset="0"/>
              </a:rPr>
              <a:t>) </a:t>
            </a:r>
            <a:r>
              <a:rPr lang="en-US" altLang="zh-TW" sz="2000" b="1" dirty="0" smtClean="0">
                <a:solidFill>
                  <a:schemeClr val="accent3">
                    <a:lumMod val="75000"/>
                  </a:schemeClr>
                </a:solidFill>
                <a:latin typeface="Consolas" panose="020B0609020204030204" pitchFamily="49" charset="0"/>
              </a:rPr>
              <a:t>#{}</a:t>
            </a:r>
          </a:p>
          <a:p>
            <a:r>
              <a:rPr lang="en-US" altLang="zh-TW" sz="2000" b="1" dirty="0">
                <a:solidFill>
                  <a:schemeClr val="tx2"/>
                </a:solidFill>
                <a:latin typeface="Consolas" panose="020B0609020204030204" pitchFamily="49" charset="0"/>
              </a:rPr>
              <a:t>eng2sp['one</a:t>
            </a:r>
            <a:r>
              <a:rPr lang="en-US" altLang="zh-TW" sz="2000" b="1" dirty="0" smtClean="0">
                <a:solidFill>
                  <a:schemeClr val="tx2"/>
                </a:solidFill>
                <a:latin typeface="Consolas" panose="020B0609020204030204" pitchFamily="49" charset="0"/>
              </a:rPr>
              <a:t>'] </a:t>
            </a:r>
            <a:r>
              <a:rPr lang="en-US" altLang="zh-TW" sz="2000" b="1" dirty="0">
                <a:solidFill>
                  <a:srgbClr val="CE5C00"/>
                </a:solidFill>
                <a:latin typeface="Consolas" panose="020B0609020204030204" pitchFamily="49" charset="0"/>
              </a:rPr>
              <a:t>= </a:t>
            </a:r>
            <a:r>
              <a:rPr lang="en-US" altLang="zh-TW" sz="2000" b="1" dirty="0">
                <a:solidFill>
                  <a:schemeClr val="tx2"/>
                </a:solidFill>
                <a:latin typeface="Consolas" panose="020B0609020204030204" pitchFamily="49" charset="0"/>
              </a:rPr>
              <a:t>'</a:t>
            </a:r>
            <a:r>
              <a:rPr lang="en-US" altLang="zh-TW" sz="2000" b="1" dirty="0" err="1">
                <a:solidFill>
                  <a:schemeClr val="tx2"/>
                </a:solidFill>
                <a:latin typeface="Consolas" panose="020B0609020204030204" pitchFamily="49" charset="0"/>
              </a:rPr>
              <a:t>uno</a:t>
            </a:r>
            <a:r>
              <a:rPr lang="en-US" altLang="zh-TW" sz="2000" b="1" dirty="0">
                <a:solidFill>
                  <a:schemeClr val="tx2"/>
                </a:solidFill>
                <a:latin typeface="Consolas" panose="020B0609020204030204" pitchFamily="49" charset="0"/>
              </a:rPr>
              <a:t>'</a:t>
            </a:r>
            <a:endParaRPr lang="en-US" altLang="zh-TW" sz="2000" b="1" dirty="0" smtClean="0">
              <a:solidFill>
                <a:schemeClr val="tx2"/>
              </a:solidFill>
              <a:latin typeface="Consolas" panose="020B0609020204030204" pitchFamily="49" charset="0"/>
            </a:endParaRPr>
          </a:p>
          <a:p>
            <a:r>
              <a:rPr lang="en-US" altLang="zh-TW" sz="2000" b="1" dirty="0" smtClean="0">
                <a:solidFill>
                  <a:srgbClr val="204A87"/>
                </a:solidFill>
                <a:latin typeface="Consolas" panose="020B0609020204030204" pitchFamily="49" charset="0"/>
              </a:rPr>
              <a:t>print</a:t>
            </a:r>
            <a:r>
              <a:rPr lang="en-US" altLang="zh-TW" sz="2000" b="1" dirty="0" smtClean="0">
                <a:latin typeface="Consolas" panose="020B0609020204030204" pitchFamily="49" charset="0"/>
              </a:rPr>
              <a:t>(</a:t>
            </a:r>
            <a:r>
              <a:rPr lang="en-US" altLang="zh-TW" sz="2000" b="1" dirty="0">
                <a:solidFill>
                  <a:schemeClr val="tx2"/>
                </a:solidFill>
                <a:latin typeface="Consolas" panose="020B0609020204030204" pitchFamily="49" charset="0"/>
              </a:rPr>
              <a:t>eng2sp</a:t>
            </a:r>
            <a:r>
              <a:rPr lang="en-US" altLang="zh-TW" sz="2000" b="1" dirty="0" smtClean="0">
                <a:latin typeface="Consolas" panose="020B0609020204030204" pitchFamily="49" charset="0"/>
              </a:rPr>
              <a:t>) </a:t>
            </a:r>
            <a:r>
              <a:rPr lang="en-US" altLang="zh-TW" sz="2000" b="1" dirty="0">
                <a:solidFill>
                  <a:srgbClr val="008000"/>
                </a:solidFill>
                <a:latin typeface="Consolas" panose="020B0609020204030204" pitchFamily="49" charset="0"/>
              </a:rPr>
              <a:t>#{'one': '</a:t>
            </a:r>
            <a:r>
              <a:rPr lang="en-US" altLang="zh-TW" sz="2000" b="1" dirty="0" err="1">
                <a:solidFill>
                  <a:srgbClr val="008000"/>
                </a:solidFill>
                <a:latin typeface="Consolas" panose="020B0609020204030204" pitchFamily="49" charset="0"/>
              </a:rPr>
              <a:t>uno</a:t>
            </a:r>
            <a:r>
              <a:rPr lang="en-US" altLang="zh-TW" sz="2000" b="1" dirty="0">
                <a:solidFill>
                  <a:srgbClr val="008000"/>
                </a:solidFill>
                <a:latin typeface="Consolas" panose="020B0609020204030204" pitchFamily="49" charset="0"/>
              </a:rPr>
              <a:t>'}</a:t>
            </a:r>
          </a:p>
          <a:p>
            <a:r>
              <a:rPr lang="en-US" altLang="zh-TW" sz="2000" b="1" dirty="0">
                <a:solidFill>
                  <a:schemeClr val="tx2"/>
                </a:solidFill>
                <a:latin typeface="Consolas" panose="020B0609020204030204" pitchFamily="49" charset="0"/>
              </a:rPr>
              <a:t>eng2sp</a:t>
            </a:r>
            <a:r>
              <a:rPr lang="en-US" altLang="zh-TW" sz="2000" b="1" dirty="0" smtClean="0">
                <a:solidFill>
                  <a:schemeClr val="tx2"/>
                </a:solidFill>
                <a:latin typeface="Consolas" panose="020B0609020204030204" pitchFamily="49" charset="0"/>
              </a:rPr>
              <a:t>['two'] </a:t>
            </a:r>
            <a:r>
              <a:rPr lang="en-US" altLang="zh-TW" sz="2000" b="1" dirty="0">
                <a:solidFill>
                  <a:srgbClr val="CE5C00"/>
                </a:solidFill>
                <a:latin typeface="Consolas" panose="020B0609020204030204" pitchFamily="49" charset="0"/>
              </a:rPr>
              <a:t>= </a:t>
            </a:r>
            <a:r>
              <a:rPr lang="en-US" altLang="zh-TW" sz="2000" b="1" dirty="0" smtClean="0">
                <a:solidFill>
                  <a:schemeClr val="tx2"/>
                </a:solidFill>
                <a:latin typeface="Consolas" panose="020B0609020204030204" pitchFamily="49" charset="0"/>
              </a:rPr>
              <a:t>'dos'</a:t>
            </a:r>
            <a:endParaRPr lang="en-US" altLang="zh-TW" sz="2000" b="1" dirty="0">
              <a:solidFill>
                <a:schemeClr val="tx2"/>
              </a:solidFill>
              <a:latin typeface="Consolas" panose="020B0609020204030204" pitchFamily="49" charset="0"/>
            </a:endParaRPr>
          </a:p>
          <a:p>
            <a:r>
              <a:rPr lang="en-US" altLang="zh-TW" sz="2000" b="1" dirty="0">
                <a:solidFill>
                  <a:srgbClr val="204A87"/>
                </a:solidFill>
                <a:latin typeface="Consolas" panose="020B0609020204030204" pitchFamily="49" charset="0"/>
              </a:rPr>
              <a:t>print</a:t>
            </a:r>
            <a:r>
              <a:rPr lang="en-US" altLang="zh-TW" sz="2000" b="1" dirty="0">
                <a:latin typeface="Consolas" panose="020B0609020204030204" pitchFamily="49" charset="0"/>
              </a:rPr>
              <a:t>(</a:t>
            </a:r>
            <a:r>
              <a:rPr lang="en-US" altLang="zh-TW" sz="2000" b="1" dirty="0">
                <a:solidFill>
                  <a:schemeClr val="tx2"/>
                </a:solidFill>
                <a:latin typeface="Consolas" panose="020B0609020204030204" pitchFamily="49" charset="0"/>
              </a:rPr>
              <a:t>eng2sp</a:t>
            </a:r>
            <a:r>
              <a:rPr lang="en-US" altLang="zh-TW" sz="2000" b="1" dirty="0">
                <a:latin typeface="Consolas" panose="020B0609020204030204" pitchFamily="49" charset="0"/>
              </a:rPr>
              <a:t>) </a:t>
            </a:r>
            <a:endParaRPr lang="en-US" altLang="zh-TW" sz="2000" b="1" dirty="0" smtClean="0">
              <a:latin typeface="Consolas" panose="020B0609020204030204" pitchFamily="49" charset="0"/>
            </a:endParaRPr>
          </a:p>
          <a:p>
            <a:r>
              <a:rPr lang="en-US" altLang="zh-TW" sz="2000" b="1" dirty="0" smtClean="0">
                <a:solidFill>
                  <a:srgbClr val="008000"/>
                </a:solidFill>
                <a:latin typeface="Consolas" panose="020B0609020204030204" pitchFamily="49" charset="0"/>
              </a:rPr>
              <a:t>#{</a:t>
            </a:r>
            <a:r>
              <a:rPr lang="en-US" altLang="zh-TW" sz="2000" b="1" dirty="0">
                <a:solidFill>
                  <a:srgbClr val="008000"/>
                </a:solidFill>
                <a:latin typeface="Consolas" panose="020B0609020204030204" pitchFamily="49" charset="0"/>
              </a:rPr>
              <a:t>'two': 'dos', 'one': '</a:t>
            </a:r>
            <a:r>
              <a:rPr lang="en-US" altLang="zh-TW" sz="2000" b="1" dirty="0" err="1">
                <a:solidFill>
                  <a:srgbClr val="008000"/>
                </a:solidFill>
                <a:latin typeface="Consolas" panose="020B0609020204030204" pitchFamily="49" charset="0"/>
              </a:rPr>
              <a:t>uno</a:t>
            </a:r>
            <a:r>
              <a:rPr lang="en-US" altLang="zh-TW" sz="2000" b="1" dirty="0">
                <a:solidFill>
                  <a:srgbClr val="008000"/>
                </a:solidFill>
                <a:latin typeface="Consolas" panose="020B0609020204030204" pitchFamily="49" charset="0"/>
              </a:rPr>
              <a:t>'} </a:t>
            </a:r>
          </a:p>
        </p:txBody>
      </p:sp>
      <p:sp>
        <p:nvSpPr>
          <p:cNvPr id="10" name="文字方塊 9"/>
          <p:cNvSpPr txBox="1"/>
          <p:nvPr/>
        </p:nvSpPr>
        <p:spPr>
          <a:xfrm>
            <a:off x="1263309" y="5238805"/>
            <a:ext cx="9510196" cy="707886"/>
          </a:xfrm>
          <a:prstGeom prst="rect">
            <a:avLst/>
          </a:prstGeom>
          <a:noFill/>
          <a:ln w="19050">
            <a:solidFill>
              <a:srgbClr val="008000"/>
            </a:solidFill>
          </a:ln>
        </p:spPr>
        <p:txBody>
          <a:bodyPr wrap="square" rtlCol="0">
            <a:spAutoFit/>
          </a:bodyPr>
          <a:lstStyle/>
          <a:p>
            <a:r>
              <a:rPr lang="en-US" altLang="zh-TW" sz="2000" b="1">
                <a:solidFill>
                  <a:schemeClr val="tx2"/>
                </a:solidFill>
                <a:latin typeface="Consolas" panose="020B0609020204030204" pitchFamily="49" charset="0"/>
              </a:rPr>
              <a:t>eng2sp</a:t>
            </a:r>
            <a:r>
              <a:rPr lang="en-US" altLang="zh-TW" sz="2000" b="1">
                <a:solidFill>
                  <a:srgbClr val="CE5C00"/>
                </a:solidFill>
                <a:latin typeface="Consolas" panose="020B0609020204030204" pitchFamily="49" charset="0"/>
              </a:rPr>
              <a:t> =</a:t>
            </a:r>
            <a:r>
              <a:rPr lang="en-US" altLang="zh-TW" sz="2000" b="1">
                <a:latin typeface="Consolas" panose="020B0609020204030204" pitchFamily="49" charset="0"/>
              </a:rPr>
              <a:t> {'one': 'uno', 'two': 'dos', </a:t>
            </a:r>
            <a:r>
              <a:rPr lang="en-US" altLang="zh-TW" sz="2000" b="1" smtClean="0">
                <a:latin typeface="Consolas" panose="020B0609020204030204" pitchFamily="49" charset="0"/>
              </a:rPr>
              <a:t>'three</a:t>
            </a:r>
            <a:r>
              <a:rPr lang="en-US" altLang="zh-TW" sz="2000" b="1">
                <a:latin typeface="Consolas" panose="020B0609020204030204" pitchFamily="49" charset="0"/>
              </a:rPr>
              <a:t>': 'tres</a:t>
            </a:r>
            <a:r>
              <a:rPr lang="en-US" altLang="zh-TW" sz="2000" b="1" smtClean="0">
                <a:latin typeface="Consolas" panose="020B0609020204030204" pitchFamily="49" charset="0"/>
              </a:rPr>
              <a:t>'}</a:t>
            </a:r>
          </a:p>
          <a:p>
            <a:r>
              <a:rPr lang="en-US" altLang="zh-TW" sz="2000" b="1" smtClean="0">
                <a:solidFill>
                  <a:srgbClr val="204A87"/>
                </a:solidFill>
                <a:latin typeface="Consolas" panose="020B0609020204030204" pitchFamily="49" charset="0"/>
              </a:rPr>
              <a:t>print</a:t>
            </a:r>
            <a:r>
              <a:rPr lang="en-US" altLang="zh-TW" sz="2000" b="1" smtClean="0">
                <a:latin typeface="Consolas" panose="020B0609020204030204" pitchFamily="49" charset="0"/>
              </a:rPr>
              <a:t>(</a:t>
            </a:r>
            <a:r>
              <a:rPr lang="en-US" altLang="zh-TW" sz="2000" b="1" smtClean="0">
                <a:solidFill>
                  <a:schemeClr val="tx2"/>
                </a:solidFill>
                <a:latin typeface="Consolas" panose="020B0609020204030204" pitchFamily="49" charset="0"/>
              </a:rPr>
              <a:t>eng2sp</a:t>
            </a:r>
            <a:r>
              <a:rPr lang="en-US" altLang="zh-TW" sz="2000" b="1" smtClean="0">
                <a:latin typeface="Consolas" panose="020B0609020204030204" pitchFamily="49" charset="0"/>
              </a:rPr>
              <a:t>) </a:t>
            </a:r>
            <a:r>
              <a:rPr lang="en-US" altLang="zh-TW" sz="2000" b="1" smtClean="0">
                <a:solidFill>
                  <a:schemeClr val="accent3">
                    <a:lumMod val="75000"/>
                  </a:schemeClr>
                </a:solidFill>
                <a:latin typeface="Consolas" panose="020B0609020204030204" pitchFamily="49" charset="0"/>
              </a:rPr>
              <a:t>#{</a:t>
            </a:r>
            <a:r>
              <a:rPr lang="en-US" altLang="zh-TW" sz="2000" b="1">
                <a:solidFill>
                  <a:schemeClr val="accent3">
                    <a:lumMod val="75000"/>
                  </a:schemeClr>
                </a:solidFill>
                <a:latin typeface="Consolas" panose="020B0609020204030204" pitchFamily="49" charset="0"/>
              </a:rPr>
              <a:t>'three': 'tres', 'two': 'dos', 'one': 'uno</a:t>
            </a:r>
            <a:r>
              <a:rPr lang="en-US" altLang="zh-TW" sz="2000" b="1" smtClean="0">
                <a:solidFill>
                  <a:schemeClr val="accent3">
                    <a:lumMod val="75000"/>
                  </a:schemeClr>
                </a:solidFill>
                <a:latin typeface="Consolas" panose="020B0609020204030204" pitchFamily="49" charset="0"/>
              </a:rPr>
              <a:t>'}</a:t>
            </a:r>
            <a:endParaRPr lang="en-US" altLang="zh-TW" sz="2000" b="1">
              <a:solidFill>
                <a:schemeClr val="accent3">
                  <a:lumMod val="75000"/>
                </a:schemeClr>
              </a:solidFill>
              <a:latin typeface="Consolas" panose="020B0609020204030204" pitchFamily="49" charset="0"/>
            </a:endParaRPr>
          </a:p>
        </p:txBody>
      </p:sp>
    </p:spTree>
    <p:extLst>
      <p:ext uri="{BB962C8B-B14F-4D97-AF65-F5344CB8AC3E}">
        <p14:creationId xmlns:p14="http://schemas.microsoft.com/office/powerpoint/2010/main" val="1251503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latin typeface="Consolas" panose="020B0609020204030204" pitchFamily="49" charset="0"/>
              </a:rPr>
              <a:t>dict</a:t>
            </a:r>
            <a:r>
              <a:rPr lang="en-US" altLang="zh-TW" dirty="0" smtClean="0"/>
              <a:t> – </a:t>
            </a:r>
            <a:r>
              <a:rPr lang="zh-TW" altLang="en-US" dirty="0" smtClean="0"/>
              <a:t>取</a:t>
            </a:r>
            <a:r>
              <a:rPr lang="zh-TW" altLang="en-US" dirty="0"/>
              <a:t>值</a:t>
            </a:r>
          </a:p>
        </p:txBody>
      </p:sp>
      <p:sp>
        <p:nvSpPr>
          <p:cNvPr id="3" name="內容版面配置區 2"/>
          <p:cNvSpPr>
            <a:spLocks noGrp="1"/>
          </p:cNvSpPr>
          <p:nvPr>
            <p:ph idx="1"/>
          </p:nvPr>
        </p:nvSpPr>
        <p:spPr/>
        <p:txBody>
          <a:bodyPr>
            <a:normAutofit/>
          </a:bodyPr>
          <a:lstStyle/>
          <a:p>
            <a:pPr marL="514350" indent="-514350">
              <a:buFont typeface="+mj-lt"/>
              <a:buAutoNum type="arabicPeriod"/>
            </a:pPr>
            <a:r>
              <a:rPr lang="zh-TW" altLang="en-US" sz="2800" dirty="0" smtClean="0">
                <a:solidFill>
                  <a:schemeClr val="accent2"/>
                </a:solidFill>
                <a:latin typeface="Consolas" panose="020B0609020204030204" pitchFamily="49" charset="0"/>
              </a:rPr>
              <a:t>利用</a:t>
            </a:r>
            <a:r>
              <a:rPr lang="en-US" altLang="zh-TW" sz="2800" dirty="0">
                <a:solidFill>
                  <a:srgbClr val="0070C0"/>
                </a:solidFill>
                <a:latin typeface="微軟正黑體" panose="020B0604030504040204" pitchFamily="34" charset="-120"/>
                <a:ea typeface="微軟正黑體" panose="020B0604030504040204" pitchFamily="34" charset="-120"/>
              </a:rPr>
              <a:t> </a:t>
            </a:r>
            <a:r>
              <a:rPr lang="en-US" altLang="zh-TW" sz="2800" i="1" u="sng" dirty="0" err="1" smtClean="0">
                <a:solidFill>
                  <a:srgbClr val="0070C0"/>
                </a:solidFill>
                <a:latin typeface="Consolas" panose="020B0609020204030204" pitchFamily="49" charset="0"/>
              </a:rPr>
              <a:t>dict</a:t>
            </a:r>
            <a:r>
              <a:rPr lang="en-US" altLang="zh-TW" sz="2800" dirty="0" smtClean="0">
                <a:solidFill>
                  <a:srgbClr val="0070C0"/>
                </a:solidFill>
                <a:latin typeface="Consolas" panose="020B0609020204030204" pitchFamily="49" charset="0"/>
              </a:rPr>
              <a:t>[</a:t>
            </a:r>
            <a:r>
              <a:rPr lang="en-US" altLang="zh-TW" sz="2800" i="1" u="sng" dirty="0" smtClean="0">
                <a:solidFill>
                  <a:srgbClr val="0070C0"/>
                </a:solidFill>
                <a:latin typeface="Consolas" panose="020B0609020204030204" pitchFamily="49" charset="0"/>
              </a:rPr>
              <a:t>key</a:t>
            </a:r>
            <a:r>
              <a:rPr lang="en-US" altLang="zh-TW" sz="2800" dirty="0" smtClean="0">
                <a:solidFill>
                  <a:srgbClr val="0070C0"/>
                </a:solidFill>
                <a:latin typeface="Consolas" panose="020B0609020204030204" pitchFamily="49" charset="0"/>
              </a:rPr>
              <a:t>]</a:t>
            </a:r>
            <a:r>
              <a:rPr lang="zh-TW" altLang="en-US" sz="2800" dirty="0" smtClean="0">
                <a:solidFill>
                  <a:srgbClr val="0070C0"/>
                </a:solidFill>
                <a:latin typeface="微軟正黑體" panose="020B0604030504040204" pitchFamily="34" charset="-120"/>
                <a:ea typeface="微軟正黑體" panose="020B0604030504040204" pitchFamily="34" charset="-120"/>
              </a:rPr>
              <a:t> </a:t>
            </a:r>
            <a:r>
              <a:rPr lang="zh-TW" altLang="en-US" sz="2800" dirty="0" smtClean="0">
                <a:solidFill>
                  <a:schemeClr val="tx2"/>
                </a:solidFill>
                <a:latin typeface="Consolas" panose="020B0609020204030204" pitchFamily="49" charset="0"/>
              </a:rPr>
              <a:t>來取值</a:t>
            </a:r>
            <a:endParaRPr lang="en-US" altLang="zh-TW" sz="2800" dirty="0" smtClean="0">
              <a:solidFill>
                <a:schemeClr val="tx2"/>
              </a:solidFill>
            </a:endParaRPr>
          </a:p>
          <a:p>
            <a:pPr lvl="1"/>
            <a:r>
              <a:rPr lang="zh-TW" altLang="en-US" sz="2400" dirty="0" smtClean="0"/>
              <a:t>如果 </a:t>
            </a:r>
            <a:r>
              <a:rPr lang="en-US" altLang="zh-TW" sz="2400" i="1" dirty="0" smtClean="0">
                <a:latin typeface="Consolas" panose="020B0609020204030204" pitchFamily="49" charset="0"/>
              </a:rPr>
              <a:t>key</a:t>
            </a:r>
            <a:r>
              <a:rPr lang="zh-TW" altLang="en-US" sz="2400" dirty="0" smtClean="0"/>
              <a:t> 不是在 </a:t>
            </a:r>
            <a:r>
              <a:rPr lang="en-US" altLang="zh-TW" sz="2400" dirty="0" err="1" smtClean="0">
                <a:latin typeface="Consolas" panose="020B0609020204030204" pitchFamily="49" charset="0"/>
              </a:rPr>
              <a:t>dict</a:t>
            </a:r>
            <a:r>
              <a:rPr lang="en-US" altLang="zh-TW" sz="2400" dirty="0" smtClean="0"/>
              <a:t> </a:t>
            </a:r>
            <a:r>
              <a:rPr lang="zh-TW" altLang="en-US" sz="2400" dirty="0" smtClean="0"/>
              <a:t>裡面的話，會產生錯誤</a:t>
            </a:r>
            <a:endParaRPr lang="en-US" altLang="zh-TW" sz="2400" dirty="0"/>
          </a:p>
          <a:p>
            <a:pPr lvl="1"/>
            <a:r>
              <a:rPr lang="zh-TW" altLang="en-US" sz="2400" dirty="0"/>
              <a:t>利用條件式</a:t>
            </a:r>
            <a:r>
              <a:rPr lang="zh-TW" altLang="en-US" sz="2400" dirty="0" smtClean="0"/>
              <a:t>或 </a:t>
            </a:r>
            <a:r>
              <a:rPr lang="en-US" altLang="zh-TW" sz="2400" dirty="0" smtClean="0"/>
              <a:t>function</a:t>
            </a:r>
            <a:r>
              <a:rPr lang="zh-TW" altLang="en-US" sz="2400" dirty="0" smtClean="0"/>
              <a:t> 避免產生錯誤</a:t>
            </a:r>
            <a:endParaRPr lang="en-US" altLang="zh-TW" sz="2400" dirty="0" smtClean="0"/>
          </a:p>
          <a:p>
            <a:pPr marL="514350" indent="-514350">
              <a:buFont typeface="+mj-lt"/>
              <a:buAutoNum type="arabicPeriod"/>
            </a:pPr>
            <a:r>
              <a:rPr lang="en-US" altLang="zh-TW" sz="2800" i="1" u="sng" dirty="0" err="1" smtClean="0">
                <a:solidFill>
                  <a:srgbClr val="0070C0"/>
                </a:solidFill>
                <a:latin typeface="Consolas" panose="020B0609020204030204" pitchFamily="49" charset="0"/>
              </a:rPr>
              <a:t>dictionary</a:t>
            </a:r>
            <a:r>
              <a:rPr lang="en-US" altLang="zh-TW" sz="2800" dirty="0" err="1" smtClean="0">
                <a:solidFill>
                  <a:srgbClr val="0070C0"/>
                </a:solidFill>
                <a:latin typeface="Consolas" panose="020B0609020204030204" pitchFamily="49" charset="0"/>
              </a:rPr>
              <a:t>.get</a:t>
            </a:r>
            <a:r>
              <a:rPr lang="en-US" altLang="zh-TW" sz="2800" dirty="0" smtClean="0">
                <a:solidFill>
                  <a:srgbClr val="0070C0"/>
                </a:solidFill>
                <a:latin typeface="Consolas" panose="020B0609020204030204" pitchFamily="49" charset="0"/>
              </a:rPr>
              <a:t>(</a:t>
            </a:r>
            <a:r>
              <a:rPr lang="en-US" altLang="zh-TW" sz="2800" i="1" dirty="0" smtClean="0">
                <a:solidFill>
                  <a:srgbClr val="0070C0"/>
                </a:solidFill>
                <a:latin typeface="Consolas" panose="020B0609020204030204" pitchFamily="49" charset="0"/>
              </a:rPr>
              <a:t>key</a:t>
            </a:r>
            <a:r>
              <a:rPr lang="en-US" altLang="zh-TW" sz="2800" dirty="0" smtClean="0">
                <a:solidFill>
                  <a:srgbClr val="0070C0"/>
                </a:solidFill>
                <a:latin typeface="Consolas" panose="020B0609020204030204" pitchFamily="49" charset="0"/>
              </a:rPr>
              <a:t>)</a:t>
            </a:r>
            <a:r>
              <a:rPr lang="en-US" altLang="zh-TW" sz="2800" dirty="0" smtClean="0">
                <a:solidFill>
                  <a:srgbClr val="0070C0"/>
                </a:solidFill>
                <a:latin typeface="微軟正黑體" panose="020B0604030504040204" pitchFamily="34" charset="-120"/>
                <a:ea typeface="微軟正黑體" panose="020B0604030504040204" pitchFamily="34" charset="-120"/>
              </a:rPr>
              <a:t> </a:t>
            </a:r>
            <a:r>
              <a:rPr lang="en-US" altLang="zh-TW" sz="2800" dirty="0" smtClean="0"/>
              <a:t>→</a:t>
            </a:r>
            <a:r>
              <a:rPr lang="zh-TW" altLang="en-US" sz="2800" dirty="0" smtClean="0"/>
              <a:t> 會回傳 </a:t>
            </a:r>
            <a:r>
              <a:rPr lang="en-US" altLang="zh-TW" sz="2800" i="1" dirty="0" smtClean="0">
                <a:latin typeface="Consolas" panose="020B0609020204030204" pitchFamily="49" charset="0"/>
              </a:rPr>
              <a:t>key</a:t>
            </a:r>
            <a:r>
              <a:rPr lang="zh-TW" altLang="en-US" sz="2800" dirty="0" smtClean="0"/>
              <a:t> 對應的值</a:t>
            </a:r>
            <a:endParaRPr lang="en-US" altLang="zh-TW" sz="2800" dirty="0"/>
          </a:p>
          <a:p>
            <a:pPr lvl="1"/>
            <a:r>
              <a:rPr lang="zh-TW" altLang="en-US" sz="2400" dirty="0" smtClean="0"/>
              <a:t>如果 </a:t>
            </a:r>
            <a:r>
              <a:rPr lang="en-US" altLang="zh-TW" sz="2400" i="1" dirty="0" smtClean="0">
                <a:latin typeface="Consolas" panose="020B0609020204030204" pitchFamily="49" charset="0"/>
              </a:rPr>
              <a:t>dictionary</a:t>
            </a:r>
            <a:r>
              <a:rPr lang="zh-TW" altLang="en-US" sz="2400" dirty="0" smtClean="0"/>
              <a:t> 裡面</a:t>
            </a:r>
            <a:r>
              <a:rPr lang="zh-TW" altLang="en-US" sz="2400" dirty="0"/>
              <a:t>沒有</a:t>
            </a:r>
            <a:r>
              <a:rPr lang="zh-TW" altLang="en-US" sz="2400" dirty="0" smtClean="0"/>
              <a:t>該 </a:t>
            </a:r>
            <a:r>
              <a:rPr lang="en-US" altLang="zh-TW" sz="2400" i="1" dirty="0" smtClean="0">
                <a:latin typeface="Consolas" panose="020B0609020204030204" pitchFamily="49" charset="0"/>
              </a:rPr>
              <a:t>key</a:t>
            </a:r>
            <a:r>
              <a:rPr lang="zh-TW" altLang="en-US" sz="2400" dirty="0" smtClean="0"/>
              <a:t>，</a:t>
            </a:r>
            <a:r>
              <a:rPr lang="zh-TW" altLang="en-US" sz="2400" dirty="0"/>
              <a:t>則</a:t>
            </a:r>
            <a:r>
              <a:rPr lang="zh-TW" altLang="en-US" sz="2400" dirty="0" smtClean="0"/>
              <a:t>會</a:t>
            </a:r>
            <a:r>
              <a:rPr lang="zh-TW" altLang="en-US" sz="2400" dirty="0"/>
              <a:t>回</a:t>
            </a:r>
            <a:r>
              <a:rPr lang="zh-TW" altLang="en-US" sz="2400" dirty="0" smtClean="0"/>
              <a:t>傳 </a:t>
            </a:r>
            <a:r>
              <a:rPr lang="en-US" altLang="zh-TW" sz="2400" dirty="0" smtClean="0">
                <a:latin typeface="Consolas" panose="020B0609020204030204" pitchFamily="49" charset="0"/>
              </a:rPr>
              <a:t>None</a:t>
            </a:r>
            <a:endParaRPr lang="en-US" altLang="zh-TW" sz="2400" dirty="0">
              <a:latin typeface="Consolas" panose="020B0609020204030204" pitchFamily="49" charset="0"/>
            </a:endParaRPr>
          </a:p>
          <a:p>
            <a:endParaRPr lang="zh-TW" altLang="en-US" sz="2400" dirty="0"/>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13</a:t>
            </a:fld>
            <a:endParaRPr lang="zh-TW" altLang="en-US"/>
          </a:p>
        </p:txBody>
      </p:sp>
      <p:sp>
        <p:nvSpPr>
          <p:cNvPr id="9" name="文字方塊 8"/>
          <p:cNvSpPr txBox="1"/>
          <p:nvPr/>
        </p:nvSpPr>
        <p:spPr>
          <a:xfrm>
            <a:off x="1340157" y="4277138"/>
            <a:ext cx="9356500" cy="1631216"/>
          </a:xfrm>
          <a:prstGeom prst="rect">
            <a:avLst/>
          </a:prstGeom>
          <a:noFill/>
          <a:ln w="19050">
            <a:solidFill>
              <a:srgbClr val="008000"/>
            </a:solidFill>
          </a:ln>
        </p:spPr>
        <p:txBody>
          <a:bodyPr wrap="square" rtlCol="0">
            <a:spAutoFit/>
          </a:bodyPr>
          <a:lstStyle/>
          <a:p>
            <a:r>
              <a:rPr lang="en-US" altLang="zh-TW" sz="2000" b="1">
                <a:solidFill>
                  <a:schemeClr val="tx2"/>
                </a:solidFill>
                <a:latin typeface="Consolas" panose="020B0609020204030204" pitchFamily="49" charset="0"/>
              </a:rPr>
              <a:t>eng2sp</a:t>
            </a:r>
            <a:r>
              <a:rPr lang="en-US" altLang="zh-TW" sz="2000" b="1">
                <a:solidFill>
                  <a:srgbClr val="CE5C00"/>
                </a:solidFill>
                <a:latin typeface="Consolas" panose="020B0609020204030204" pitchFamily="49" charset="0"/>
              </a:rPr>
              <a:t> =</a:t>
            </a:r>
            <a:r>
              <a:rPr lang="en-US" altLang="zh-TW" sz="2000" b="1">
                <a:latin typeface="Consolas" panose="020B0609020204030204" pitchFamily="49" charset="0"/>
              </a:rPr>
              <a:t> {'one': 'uno', 'two': 'dos', </a:t>
            </a:r>
            <a:r>
              <a:rPr lang="en-US" altLang="zh-TW" sz="2000" b="1" smtClean="0">
                <a:latin typeface="Consolas" panose="020B0609020204030204" pitchFamily="49" charset="0"/>
              </a:rPr>
              <a:t>'three</a:t>
            </a:r>
            <a:r>
              <a:rPr lang="en-US" altLang="zh-TW" sz="2000" b="1">
                <a:latin typeface="Consolas" panose="020B0609020204030204" pitchFamily="49" charset="0"/>
              </a:rPr>
              <a:t>': 'tres</a:t>
            </a:r>
            <a:r>
              <a:rPr lang="en-US" altLang="zh-TW" sz="2000" b="1" smtClean="0">
                <a:latin typeface="Consolas" panose="020B0609020204030204" pitchFamily="49" charset="0"/>
              </a:rPr>
              <a:t>'}</a:t>
            </a:r>
          </a:p>
          <a:p>
            <a:r>
              <a:rPr lang="en-US" altLang="zh-TW" sz="2000" b="1" smtClean="0">
                <a:solidFill>
                  <a:srgbClr val="204A87"/>
                </a:solidFill>
                <a:latin typeface="Consolas" panose="020B0609020204030204" pitchFamily="49" charset="0"/>
              </a:rPr>
              <a:t>print</a:t>
            </a:r>
            <a:r>
              <a:rPr lang="en-US" altLang="zh-TW" sz="2000" b="1" smtClean="0">
                <a:latin typeface="Consolas" panose="020B0609020204030204" pitchFamily="49" charset="0"/>
              </a:rPr>
              <a:t>(</a:t>
            </a:r>
            <a:r>
              <a:rPr lang="en-US" altLang="zh-TW" sz="2000" b="1">
                <a:solidFill>
                  <a:schemeClr val="tx2"/>
                </a:solidFill>
                <a:latin typeface="Consolas" panose="020B0609020204030204" pitchFamily="49" charset="0"/>
              </a:rPr>
              <a:t>eng2sp</a:t>
            </a:r>
            <a:r>
              <a:rPr lang="en-US" altLang="zh-TW" sz="2000" b="1" smtClean="0">
                <a:latin typeface="Consolas" panose="020B0609020204030204" pitchFamily="49" charset="0"/>
              </a:rPr>
              <a:t>[</a:t>
            </a:r>
            <a:r>
              <a:rPr lang="en-US" altLang="zh-TW" sz="2000" b="1">
                <a:latin typeface="Consolas" panose="020B0609020204030204" pitchFamily="49" charset="0"/>
              </a:rPr>
              <a:t>'three</a:t>
            </a:r>
            <a:r>
              <a:rPr lang="en-US" altLang="zh-TW" sz="2000" b="1" smtClean="0">
                <a:latin typeface="Consolas" panose="020B0609020204030204" pitchFamily="49" charset="0"/>
              </a:rPr>
              <a:t>']) </a:t>
            </a:r>
            <a:r>
              <a:rPr lang="en-US" altLang="zh-TW" sz="2000" b="1" smtClean="0">
                <a:solidFill>
                  <a:schemeClr val="accent3">
                    <a:lumMod val="75000"/>
                  </a:schemeClr>
                </a:solidFill>
                <a:latin typeface="Consolas" panose="020B0609020204030204" pitchFamily="49" charset="0"/>
              </a:rPr>
              <a:t>#tres</a:t>
            </a:r>
          </a:p>
          <a:p>
            <a:r>
              <a:rPr lang="en-US" altLang="zh-TW" sz="2000" b="1" smtClean="0">
                <a:solidFill>
                  <a:srgbClr val="204A87"/>
                </a:solidFill>
                <a:latin typeface="Consolas" panose="020B0609020204030204" pitchFamily="49" charset="0"/>
              </a:rPr>
              <a:t>print</a:t>
            </a:r>
            <a:r>
              <a:rPr lang="en-US" altLang="zh-TW" sz="2000" b="1" smtClean="0">
                <a:latin typeface="Consolas" panose="020B0609020204030204" pitchFamily="49" charset="0"/>
              </a:rPr>
              <a:t>(</a:t>
            </a:r>
            <a:r>
              <a:rPr lang="en-US" altLang="zh-TW" sz="2000" b="1" smtClean="0">
                <a:solidFill>
                  <a:schemeClr val="tx2"/>
                </a:solidFill>
                <a:latin typeface="Consolas" panose="020B0609020204030204" pitchFamily="49" charset="0"/>
              </a:rPr>
              <a:t>eng2sp</a:t>
            </a:r>
            <a:r>
              <a:rPr lang="en-US" altLang="zh-TW" sz="2000" b="1" smtClean="0">
                <a:latin typeface="Consolas" panose="020B0609020204030204" pitchFamily="49" charset="0"/>
              </a:rPr>
              <a:t>['five</a:t>
            </a:r>
            <a:r>
              <a:rPr lang="en-US" altLang="zh-TW" sz="2000" b="1">
                <a:latin typeface="Consolas" panose="020B0609020204030204" pitchFamily="49" charset="0"/>
              </a:rPr>
              <a:t>'</a:t>
            </a:r>
            <a:r>
              <a:rPr lang="en-US" altLang="zh-TW" sz="2000" b="1" smtClean="0">
                <a:latin typeface="Consolas" panose="020B0609020204030204" pitchFamily="49" charset="0"/>
              </a:rPr>
              <a:t>])</a:t>
            </a:r>
            <a:r>
              <a:rPr lang="zh-TW" altLang="en-US" sz="2000" b="1" smtClean="0">
                <a:latin typeface="Consolas" panose="020B0609020204030204" pitchFamily="49" charset="0"/>
              </a:rPr>
              <a:t> </a:t>
            </a:r>
            <a:r>
              <a:rPr lang="en-US" altLang="zh-TW" sz="2000" b="1" smtClean="0">
                <a:solidFill>
                  <a:schemeClr val="accent3">
                    <a:lumMod val="75000"/>
                  </a:schemeClr>
                </a:solidFill>
                <a:latin typeface="Consolas" panose="020B0609020204030204" pitchFamily="49" charset="0"/>
              </a:rPr>
              <a:t>#KeyError</a:t>
            </a:r>
            <a:r>
              <a:rPr lang="en-US" altLang="zh-TW" sz="2000" b="1">
                <a:solidFill>
                  <a:schemeClr val="accent3">
                    <a:lumMod val="75000"/>
                  </a:schemeClr>
                </a:solidFill>
                <a:latin typeface="Consolas" panose="020B0609020204030204" pitchFamily="49" charset="0"/>
              </a:rPr>
              <a:t>: 'five'</a:t>
            </a:r>
          </a:p>
          <a:p>
            <a:r>
              <a:rPr lang="en-US" altLang="zh-TW" sz="2000" b="1" smtClean="0">
                <a:solidFill>
                  <a:srgbClr val="204A87"/>
                </a:solidFill>
                <a:latin typeface="Consolas" panose="020B0609020204030204" pitchFamily="49" charset="0"/>
              </a:rPr>
              <a:t>print</a:t>
            </a:r>
            <a:r>
              <a:rPr lang="en-US" altLang="zh-TW" sz="2000" b="1" smtClean="0">
                <a:latin typeface="Consolas" panose="020B0609020204030204" pitchFamily="49" charset="0"/>
              </a:rPr>
              <a:t>(</a:t>
            </a:r>
            <a:r>
              <a:rPr lang="en-US" altLang="zh-TW" sz="2000" b="1" smtClean="0">
                <a:solidFill>
                  <a:schemeClr val="tx2"/>
                </a:solidFill>
                <a:latin typeface="Consolas" panose="020B0609020204030204" pitchFamily="49" charset="0"/>
              </a:rPr>
              <a:t>eng2sp.get</a:t>
            </a:r>
            <a:r>
              <a:rPr lang="en-US" altLang="zh-TW" sz="2000" b="1">
                <a:latin typeface="Consolas" panose="020B0609020204030204" pitchFamily="49" charset="0"/>
              </a:rPr>
              <a:t>(</a:t>
            </a:r>
            <a:r>
              <a:rPr lang="en-US" altLang="zh-TW" sz="2000" b="1" smtClean="0">
                <a:latin typeface="Consolas" panose="020B0609020204030204" pitchFamily="49" charset="0"/>
              </a:rPr>
              <a:t>'three')) </a:t>
            </a:r>
            <a:r>
              <a:rPr lang="en-US" altLang="zh-TW" sz="2000" b="1">
                <a:solidFill>
                  <a:schemeClr val="accent3">
                    <a:lumMod val="75000"/>
                  </a:schemeClr>
                </a:solidFill>
                <a:latin typeface="Consolas" panose="020B0609020204030204" pitchFamily="49" charset="0"/>
              </a:rPr>
              <a:t>#tres</a:t>
            </a:r>
          </a:p>
          <a:p>
            <a:r>
              <a:rPr lang="en-US" altLang="zh-TW" sz="2000" b="1">
                <a:solidFill>
                  <a:srgbClr val="204A87"/>
                </a:solidFill>
                <a:latin typeface="Consolas" panose="020B0609020204030204" pitchFamily="49" charset="0"/>
              </a:rPr>
              <a:t>print</a:t>
            </a:r>
            <a:r>
              <a:rPr lang="en-US" altLang="zh-TW" sz="2000" b="1">
                <a:latin typeface="Consolas" panose="020B0609020204030204" pitchFamily="49" charset="0"/>
              </a:rPr>
              <a:t>(</a:t>
            </a:r>
            <a:r>
              <a:rPr lang="en-US" altLang="zh-TW" sz="2000" b="1">
                <a:solidFill>
                  <a:schemeClr val="tx2"/>
                </a:solidFill>
                <a:latin typeface="Consolas" panose="020B0609020204030204" pitchFamily="49" charset="0"/>
              </a:rPr>
              <a:t>eng2sp.get</a:t>
            </a:r>
            <a:r>
              <a:rPr lang="en-US" altLang="zh-TW" sz="2000" b="1" smtClean="0">
                <a:latin typeface="Consolas" panose="020B0609020204030204" pitchFamily="49" charset="0"/>
              </a:rPr>
              <a:t>('five')) </a:t>
            </a:r>
            <a:r>
              <a:rPr lang="en-US" altLang="zh-TW" sz="2000" b="1" smtClean="0">
                <a:solidFill>
                  <a:schemeClr val="accent3">
                    <a:lumMod val="75000"/>
                  </a:schemeClr>
                </a:solidFill>
                <a:latin typeface="Consolas" panose="020B0609020204030204" pitchFamily="49" charset="0"/>
              </a:rPr>
              <a:t>#None</a:t>
            </a:r>
            <a:endParaRPr lang="en-US" altLang="zh-TW" sz="2000" b="1">
              <a:solidFill>
                <a:schemeClr val="accent3">
                  <a:lumMod val="75000"/>
                </a:schemeClr>
              </a:solidFill>
              <a:latin typeface="Consolas" panose="020B0609020204030204" pitchFamily="49" charset="0"/>
            </a:endParaRPr>
          </a:p>
        </p:txBody>
      </p:sp>
    </p:spTree>
    <p:extLst>
      <p:ext uri="{BB962C8B-B14F-4D97-AF65-F5344CB8AC3E}">
        <p14:creationId xmlns:p14="http://schemas.microsoft.com/office/powerpoint/2010/main" val="2766416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The </a:t>
            </a:r>
            <a:r>
              <a:rPr lang="en-US" altLang="zh-TW">
                <a:latin typeface="Consolas" panose="020B0609020204030204" pitchFamily="49" charset="0"/>
              </a:rPr>
              <a:t>in</a:t>
            </a:r>
            <a:r>
              <a:rPr lang="en-US" altLang="zh-TW"/>
              <a:t> operator</a:t>
            </a:r>
            <a:endParaRPr lang="zh-TW" altLang="en-US"/>
          </a:p>
        </p:txBody>
      </p:sp>
      <p:sp>
        <p:nvSpPr>
          <p:cNvPr id="3" name="內容版面配置區 2"/>
          <p:cNvSpPr>
            <a:spLocks noGrp="1"/>
          </p:cNvSpPr>
          <p:nvPr>
            <p:ph idx="1"/>
          </p:nvPr>
        </p:nvSpPr>
        <p:spPr/>
        <p:txBody>
          <a:bodyPr>
            <a:normAutofit/>
          </a:bodyPr>
          <a:lstStyle/>
          <a:p>
            <a:r>
              <a:rPr lang="en-US" altLang="zh-TW" sz="2800" dirty="0">
                <a:latin typeface="Consolas" panose="020B0609020204030204" pitchFamily="49" charset="0"/>
              </a:rPr>
              <a:t>x in </a:t>
            </a:r>
            <a:r>
              <a:rPr lang="en-US" altLang="zh-TW" sz="2800" dirty="0" smtClean="0">
                <a:latin typeface="Consolas" panose="020B0609020204030204" pitchFamily="49" charset="0"/>
              </a:rPr>
              <a:t>y</a:t>
            </a:r>
            <a:r>
              <a:rPr lang="en-US" altLang="zh-TW" sz="2800" dirty="0" smtClean="0"/>
              <a:t> </a:t>
            </a:r>
            <a:r>
              <a:rPr lang="zh-TW" altLang="en-US" sz="2800" dirty="0" smtClean="0"/>
              <a:t>的</a:t>
            </a:r>
            <a:r>
              <a:rPr lang="zh-TW" altLang="en-US" sz="2800" dirty="0"/>
              <a:t>情況</a:t>
            </a:r>
          </a:p>
          <a:p>
            <a:pPr lvl="1"/>
            <a:r>
              <a:rPr lang="zh-TW" altLang="en-US" sz="2800" dirty="0" smtClean="0"/>
              <a:t>如果 </a:t>
            </a:r>
            <a:r>
              <a:rPr lang="en-US" altLang="zh-TW" sz="2800" dirty="0">
                <a:latin typeface="Consolas" panose="020B0609020204030204" pitchFamily="49" charset="0"/>
              </a:rPr>
              <a:t>y</a:t>
            </a:r>
            <a:r>
              <a:rPr lang="zh-TW" altLang="en-US" sz="2800" dirty="0" smtClean="0"/>
              <a:t> 是 </a:t>
            </a:r>
            <a:r>
              <a:rPr lang="en-US" altLang="zh-TW" sz="2800" dirty="0" err="1" smtClean="0">
                <a:latin typeface="Consolas" panose="020B0609020204030204" pitchFamily="49" charset="0"/>
              </a:rPr>
              <a:t>str</a:t>
            </a:r>
            <a:r>
              <a:rPr lang="en-US" altLang="zh-TW" sz="2800" dirty="0" smtClean="0"/>
              <a:t>, </a:t>
            </a:r>
            <a:r>
              <a:rPr lang="en-US" altLang="zh-TW" sz="2800" dirty="0" smtClean="0">
                <a:latin typeface="Consolas" panose="020B0609020204030204" pitchFamily="49" charset="0"/>
              </a:rPr>
              <a:t>list</a:t>
            </a:r>
            <a:r>
              <a:rPr lang="en-US" altLang="zh-TW" sz="2800" dirty="0" smtClean="0"/>
              <a:t>, </a:t>
            </a:r>
            <a:r>
              <a:rPr lang="en-US" altLang="zh-TW" sz="2800" dirty="0" smtClean="0">
                <a:latin typeface="Consolas" panose="020B0609020204030204" pitchFamily="49" charset="0"/>
              </a:rPr>
              <a:t>tuple</a:t>
            </a:r>
            <a:r>
              <a:rPr lang="zh-TW" altLang="en-US" sz="2800" dirty="0" smtClean="0"/>
              <a:t>：指</a:t>
            </a:r>
            <a:r>
              <a:rPr lang="zh-TW" altLang="en-US" sz="2800" dirty="0"/>
              <a:t>的是</a:t>
            </a:r>
            <a:r>
              <a:rPr lang="zh-TW" altLang="en-US" sz="2800" dirty="0" smtClean="0"/>
              <a:t>確認 </a:t>
            </a:r>
            <a:r>
              <a:rPr lang="en-US" altLang="zh-TW" sz="2800" dirty="0">
                <a:latin typeface="Consolas" panose="020B0609020204030204" pitchFamily="49" charset="0"/>
              </a:rPr>
              <a:t>x</a:t>
            </a:r>
            <a:r>
              <a:rPr lang="zh-TW" altLang="en-US" sz="2800" dirty="0" smtClean="0"/>
              <a:t> 這項 </a:t>
            </a:r>
            <a:r>
              <a:rPr lang="en-US" altLang="zh-TW" sz="2800" b="1" dirty="0" smtClean="0">
                <a:solidFill>
                  <a:srgbClr val="C00000"/>
                </a:solidFill>
              </a:rPr>
              <a:t>item</a:t>
            </a:r>
            <a:r>
              <a:rPr lang="zh-TW" altLang="en-US" sz="2800" dirty="0" smtClean="0"/>
              <a:t> 是否在 </a:t>
            </a:r>
            <a:r>
              <a:rPr lang="en-US" altLang="zh-TW" sz="2800" dirty="0">
                <a:latin typeface="Consolas" panose="020B0609020204030204" pitchFamily="49" charset="0"/>
              </a:rPr>
              <a:t>y</a:t>
            </a:r>
            <a:r>
              <a:rPr lang="zh-TW" altLang="en-US" sz="2800" dirty="0" smtClean="0"/>
              <a:t> 裡</a:t>
            </a:r>
            <a:endParaRPr lang="zh-TW" altLang="en-US" sz="2800" dirty="0"/>
          </a:p>
          <a:p>
            <a:pPr lvl="1"/>
            <a:r>
              <a:rPr lang="zh-TW" altLang="en-US" sz="2800" dirty="0" smtClean="0"/>
              <a:t>如果 </a:t>
            </a:r>
            <a:r>
              <a:rPr lang="en-US" altLang="zh-TW" sz="2800" dirty="0">
                <a:latin typeface="Consolas" panose="020B0609020204030204" pitchFamily="49" charset="0"/>
              </a:rPr>
              <a:t>y</a:t>
            </a:r>
            <a:r>
              <a:rPr lang="zh-TW" altLang="en-US" sz="2800" dirty="0" smtClean="0"/>
              <a:t> 是 </a:t>
            </a:r>
            <a:r>
              <a:rPr lang="en-US" altLang="zh-TW" sz="2800" dirty="0" err="1" smtClean="0">
                <a:latin typeface="Consolas" panose="020B0609020204030204" pitchFamily="49" charset="0"/>
              </a:rPr>
              <a:t>dict</a:t>
            </a:r>
            <a:r>
              <a:rPr lang="zh-TW" altLang="en-US" sz="2800" dirty="0" smtClean="0"/>
              <a:t>：</a:t>
            </a:r>
            <a:r>
              <a:rPr lang="zh-TW" altLang="en-US" sz="2800" dirty="0"/>
              <a:t>指的是確認 </a:t>
            </a:r>
            <a:r>
              <a:rPr lang="en-US" altLang="zh-TW" sz="2800" dirty="0">
                <a:latin typeface="Consolas" panose="020B0609020204030204" pitchFamily="49" charset="0"/>
              </a:rPr>
              <a:t>x</a:t>
            </a:r>
            <a:r>
              <a:rPr lang="zh-TW" altLang="en-US" sz="2800" dirty="0" smtClean="0"/>
              <a:t> 是否為 </a:t>
            </a:r>
            <a:r>
              <a:rPr lang="en-US" altLang="zh-TW" sz="2800" dirty="0">
                <a:latin typeface="Consolas" panose="020B0609020204030204" pitchFamily="49" charset="0"/>
              </a:rPr>
              <a:t>y</a:t>
            </a:r>
            <a:r>
              <a:rPr lang="zh-TW" altLang="en-US" sz="2800" dirty="0" smtClean="0"/>
              <a:t> 裡的 </a:t>
            </a:r>
            <a:r>
              <a:rPr lang="en-US" altLang="zh-TW" sz="2800" b="1" dirty="0" smtClean="0">
                <a:solidFill>
                  <a:srgbClr val="C00000"/>
                </a:solidFill>
              </a:rPr>
              <a:t>key</a:t>
            </a:r>
          </a:p>
          <a:p>
            <a:pPr lvl="2"/>
            <a:r>
              <a:rPr lang="zh-TW" altLang="en-US" sz="2400" dirty="0" smtClean="0"/>
              <a:t>可以避免取值時發生的 </a:t>
            </a:r>
            <a:r>
              <a:rPr lang="en-US" altLang="zh-TW" sz="2400" dirty="0" smtClean="0"/>
              <a:t>error</a:t>
            </a:r>
            <a:endParaRPr lang="en-US" altLang="zh-TW" sz="2400" dirty="0"/>
          </a:p>
          <a:p>
            <a:endParaRPr lang="zh-TW" altLang="en-US" sz="2400" dirty="0"/>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14</a:t>
            </a:fld>
            <a:endParaRPr lang="zh-TW" altLang="en-US"/>
          </a:p>
        </p:txBody>
      </p:sp>
      <p:sp>
        <p:nvSpPr>
          <p:cNvPr id="9" name="文字方塊 8"/>
          <p:cNvSpPr txBox="1"/>
          <p:nvPr/>
        </p:nvSpPr>
        <p:spPr>
          <a:xfrm>
            <a:off x="1317665" y="4359520"/>
            <a:ext cx="9701176" cy="1631216"/>
          </a:xfrm>
          <a:prstGeom prst="rect">
            <a:avLst/>
          </a:prstGeom>
          <a:noFill/>
          <a:ln w="19050">
            <a:solidFill>
              <a:srgbClr val="008000"/>
            </a:solidFill>
          </a:ln>
        </p:spPr>
        <p:txBody>
          <a:bodyPr wrap="square" rtlCol="0">
            <a:spAutoFit/>
          </a:bodyPr>
          <a:lstStyle/>
          <a:p>
            <a:r>
              <a:rPr lang="en-US" altLang="zh-TW" sz="2000" b="1" smtClean="0">
                <a:solidFill>
                  <a:schemeClr val="tx2"/>
                </a:solidFill>
                <a:latin typeface="Consolas" panose="020B0609020204030204" pitchFamily="49" charset="0"/>
              </a:rPr>
              <a:t>eng2sp</a:t>
            </a:r>
            <a:r>
              <a:rPr lang="en-US" altLang="zh-TW" sz="2000" b="1" smtClean="0">
                <a:solidFill>
                  <a:srgbClr val="CE5C00"/>
                </a:solidFill>
                <a:latin typeface="Consolas" panose="020B0609020204030204" pitchFamily="49" charset="0"/>
              </a:rPr>
              <a:t> </a:t>
            </a:r>
            <a:r>
              <a:rPr lang="en-US" altLang="zh-TW" sz="2000" b="1">
                <a:solidFill>
                  <a:srgbClr val="CE5C00"/>
                </a:solidFill>
                <a:latin typeface="Consolas" panose="020B0609020204030204" pitchFamily="49" charset="0"/>
              </a:rPr>
              <a:t>=</a:t>
            </a:r>
            <a:r>
              <a:rPr lang="en-US" altLang="zh-TW" sz="2000" b="1">
                <a:latin typeface="Consolas" panose="020B0609020204030204" pitchFamily="49" charset="0"/>
              </a:rPr>
              <a:t> {'one': 'uno', 'two': 'dos', </a:t>
            </a:r>
            <a:r>
              <a:rPr lang="en-US" altLang="zh-TW" sz="2000" b="1" smtClean="0">
                <a:latin typeface="Consolas" panose="020B0609020204030204" pitchFamily="49" charset="0"/>
              </a:rPr>
              <a:t>'three</a:t>
            </a:r>
            <a:r>
              <a:rPr lang="en-US" altLang="zh-TW" sz="2000" b="1">
                <a:latin typeface="Consolas" panose="020B0609020204030204" pitchFamily="49" charset="0"/>
              </a:rPr>
              <a:t>': 'tres</a:t>
            </a:r>
            <a:r>
              <a:rPr lang="en-US" altLang="zh-TW" sz="2000" b="1" smtClean="0">
                <a:latin typeface="Consolas" panose="020B0609020204030204" pitchFamily="49" charset="0"/>
              </a:rPr>
              <a:t>'}</a:t>
            </a:r>
          </a:p>
          <a:p>
            <a:r>
              <a:rPr lang="en-US" altLang="zh-TW" sz="2000" b="1">
                <a:solidFill>
                  <a:srgbClr val="0070C0"/>
                </a:solidFill>
                <a:latin typeface="Consolas" panose="020B0609020204030204" pitchFamily="49" charset="0"/>
              </a:rPr>
              <a:t>if</a:t>
            </a:r>
            <a:r>
              <a:rPr lang="en-US" altLang="zh-TW" sz="2000" b="1">
                <a:solidFill>
                  <a:schemeClr val="tx2"/>
                </a:solidFill>
                <a:latin typeface="Consolas" panose="020B0609020204030204" pitchFamily="49" charset="0"/>
              </a:rPr>
              <a:t> </a:t>
            </a:r>
            <a:r>
              <a:rPr lang="en-US" altLang="zh-TW" sz="2000" b="1" smtClean="0">
                <a:solidFill>
                  <a:schemeClr val="tx2"/>
                </a:solidFill>
                <a:latin typeface="Consolas" panose="020B0609020204030204" pitchFamily="49" charset="0"/>
              </a:rPr>
              <a:t>'one' </a:t>
            </a:r>
            <a:r>
              <a:rPr lang="en-US" altLang="zh-TW" sz="2000" b="1">
                <a:solidFill>
                  <a:srgbClr val="0070C0"/>
                </a:solidFill>
                <a:latin typeface="Consolas" panose="020B0609020204030204" pitchFamily="49" charset="0"/>
              </a:rPr>
              <a:t>in</a:t>
            </a:r>
            <a:r>
              <a:rPr lang="en-US" altLang="zh-TW" sz="2000" b="1">
                <a:solidFill>
                  <a:schemeClr val="tx2"/>
                </a:solidFill>
                <a:latin typeface="Consolas" panose="020B0609020204030204" pitchFamily="49" charset="0"/>
              </a:rPr>
              <a:t> </a:t>
            </a:r>
            <a:r>
              <a:rPr lang="en-US" altLang="zh-TW" sz="2000" b="1" smtClean="0">
                <a:solidFill>
                  <a:schemeClr val="tx2"/>
                </a:solidFill>
                <a:latin typeface="Consolas" panose="020B0609020204030204" pitchFamily="49" charset="0"/>
              </a:rPr>
              <a:t>eng</a:t>
            </a:r>
            <a:r>
              <a:rPr lang="en-US" altLang="zh-TW" sz="2000" b="1">
                <a:solidFill>
                  <a:schemeClr val="tx2"/>
                </a:solidFill>
                <a:latin typeface="Consolas" panose="020B0609020204030204" pitchFamily="49" charset="0"/>
              </a:rPr>
              <a:t>2sp</a:t>
            </a:r>
            <a:r>
              <a:rPr lang="en-US" altLang="zh-TW" sz="2000" b="1" smtClean="0">
                <a:solidFill>
                  <a:srgbClr val="0070C0"/>
                </a:solidFill>
                <a:latin typeface="Consolas" panose="020B0609020204030204" pitchFamily="49" charset="0"/>
              </a:rPr>
              <a:t>:</a:t>
            </a:r>
            <a:endParaRPr lang="en-US" altLang="zh-TW" sz="2000" b="1">
              <a:solidFill>
                <a:srgbClr val="0070C0"/>
              </a:solidFill>
              <a:latin typeface="Consolas" panose="020B0609020204030204" pitchFamily="49" charset="0"/>
            </a:endParaRPr>
          </a:p>
          <a:p>
            <a:r>
              <a:rPr lang="en-US" altLang="zh-TW" sz="2000" b="1">
                <a:solidFill>
                  <a:schemeClr val="tx2"/>
                </a:solidFill>
                <a:latin typeface="Consolas" panose="020B0609020204030204" pitchFamily="49" charset="0"/>
              </a:rPr>
              <a:t>  </a:t>
            </a:r>
            <a:r>
              <a:rPr lang="en-US" altLang="zh-TW" sz="2000" b="1">
                <a:solidFill>
                  <a:srgbClr val="204A87"/>
                </a:solidFill>
                <a:latin typeface="Consolas" panose="020B0609020204030204" pitchFamily="49" charset="0"/>
              </a:rPr>
              <a:t>print</a:t>
            </a:r>
            <a:r>
              <a:rPr lang="en-US" altLang="zh-TW" sz="2000" b="1">
                <a:latin typeface="Consolas" panose="020B0609020204030204" pitchFamily="49" charset="0"/>
              </a:rPr>
              <a:t>('find it!', eng2sp</a:t>
            </a:r>
            <a:r>
              <a:rPr lang="en-US" altLang="zh-TW" sz="2000" b="1" smtClean="0">
                <a:latin typeface="Consolas" panose="020B0609020204030204" pitchFamily="49" charset="0"/>
              </a:rPr>
              <a:t>['one']) </a:t>
            </a:r>
            <a:r>
              <a:rPr lang="en-US" altLang="zh-TW" sz="2000" b="1">
                <a:solidFill>
                  <a:schemeClr val="accent3">
                    <a:lumMod val="75000"/>
                  </a:schemeClr>
                </a:solidFill>
                <a:latin typeface="Consolas" panose="020B0609020204030204" pitchFamily="49" charset="0"/>
              </a:rPr>
              <a:t>#find it</a:t>
            </a:r>
            <a:r>
              <a:rPr lang="en-US" altLang="zh-TW" sz="2000" b="1" smtClean="0">
                <a:solidFill>
                  <a:schemeClr val="accent3">
                    <a:lumMod val="75000"/>
                  </a:schemeClr>
                </a:solidFill>
                <a:latin typeface="Consolas" panose="020B0609020204030204" pitchFamily="49" charset="0"/>
              </a:rPr>
              <a:t>! uno</a:t>
            </a:r>
            <a:endParaRPr lang="en-US" altLang="zh-TW" sz="2000" b="1">
              <a:solidFill>
                <a:schemeClr val="tx2"/>
              </a:solidFill>
              <a:latin typeface="Consolas" panose="020B0609020204030204" pitchFamily="49" charset="0"/>
            </a:endParaRPr>
          </a:p>
          <a:p>
            <a:r>
              <a:rPr lang="en-US" altLang="zh-TW" sz="2000" b="1">
                <a:solidFill>
                  <a:srgbClr val="0070C0"/>
                </a:solidFill>
                <a:latin typeface="Consolas" panose="020B0609020204030204" pitchFamily="49" charset="0"/>
              </a:rPr>
              <a:t>if</a:t>
            </a:r>
            <a:r>
              <a:rPr lang="en-US" altLang="zh-TW" sz="2000" b="1">
                <a:solidFill>
                  <a:schemeClr val="tx2"/>
                </a:solidFill>
                <a:latin typeface="Consolas" panose="020B0609020204030204" pitchFamily="49" charset="0"/>
              </a:rPr>
              <a:t> </a:t>
            </a:r>
            <a:r>
              <a:rPr lang="en-US" altLang="zh-TW" sz="2000" b="1" smtClean="0">
                <a:solidFill>
                  <a:schemeClr val="tx2"/>
                </a:solidFill>
                <a:latin typeface="Consolas" panose="020B0609020204030204" pitchFamily="49" charset="0"/>
              </a:rPr>
              <a:t>'four' </a:t>
            </a:r>
            <a:r>
              <a:rPr lang="en-US" altLang="zh-TW" sz="2000" b="1">
                <a:solidFill>
                  <a:srgbClr val="0070C0"/>
                </a:solidFill>
                <a:latin typeface="Consolas" panose="020B0609020204030204" pitchFamily="49" charset="0"/>
              </a:rPr>
              <a:t>in</a:t>
            </a:r>
            <a:r>
              <a:rPr lang="en-US" altLang="zh-TW" sz="2000" b="1">
                <a:solidFill>
                  <a:schemeClr val="tx2"/>
                </a:solidFill>
                <a:latin typeface="Consolas" panose="020B0609020204030204" pitchFamily="49" charset="0"/>
              </a:rPr>
              <a:t> eng2sp</a:t>
            </a:r>
            <a:r>
              <a:rPr lang="en-US" altLang="zh-TW" sz="2000" b="1">
                <a:solidFill>
                  <a:srgbClr val="0070C0"/>
                </a:solidFill>
                <a:latin typeface="Consolas" panose="020B0609020204030204" pitchFamily="49" charset="0"/>
              </a:rPr>
              <a:t>:</a:t>
            </a:r>
          </a:p>
          <a:p>
            <a:r>
              <a:rPr lang="en-US" altLang="zh-TW" sz="2000" b="1">
                <a:solidFill>
                  <a:schemeClr val="tx2"/>
                </a:solidFill>
                <a:latin typeface="Consolas" panose="020B0609020204030204" pitchFamily="49" charset="0"/>
              </a:rPr>
              <a:t>  </a:t>
            </a:r>
            <a:r>
              <a:rPr lang="en-US" altLang="zh-TW" sz="2000" b="1">
                <a:solidFill>
                  <a:srgbClr val="204A87"/>
                </a:solidFill>
                <a:latin typeface="Consolas" panose="020B0609020204030204" pitchFamily="49" charset="0"/>
              </a:rPr>
              <a:t>print</a:t>
            </a:r>
            <a:r>
              <a:rPr lang="en-US" altLang="zh-TW" sz="2000" b="1">
                <a:latin typeface="Consolas" panose="020B0609020204030204" pitchFamily="49" charset="0"/>
              </a:rPr>
              <a:t>('find it!', eng2sp</a:t>
            </a:r>
            <a:r>
              <a:rPr lang="en-US" altLang="zh-TW" sz="2000" b="1" smtClean="0">
                <a:latin typeface="Consolas" panose="020B0609020204030204" pitchFamily="49" charset="0"/>
              </a:rPr>
              <a:t>['four']) </a:t>
            </a:r>
            <a:r>
              <a:rPr lang="en-US" altLang="zh-TW" sz="2000" b="1" smtClean="0">
                <a:solidFill>
                  <a:schemeClr val="accent3">
                    <a:lumMod val="75000"/>
                  </a:schemeClr>
                </a:solidFill>
                <a:latin typeface="Consolas" panose="020B0609020204030204" pitchFamily="49" charset="0"/>
              </a:rPr>
              <a:t>#</a:t>
            </a:r>
            <a:endParaRPr lang="en-US" altLang="zh-TW" sz="2000" b="1">
              <a:solidFill>
                <a:schemeClr val="tx2"/>
              </a:solidFill>
              <a:latin typeface="Consolas" panose="020B0609020204030204" pitchFamily="49" charset="0"/>
            </a:endParaRPr>
          </a:p>
        </p:txBody>
      </p:sp>
      <p:sp>
        <p:nvSpPr>
          <p:cNvPr id="10" name="文字方塊 9"/>
          <p:cNvSpPr txBox="1"/>
          <p:nvPr/>
        </p:nvSpPr>
        <p:spPr>
          <a:xfrm>
            <a:off x="6780682" y="1008084"/>
            <a:ext cx="4238159" cy="1015663"/>
          </a:xfrm>
          <a:prstGeom prst="rect">
            <a:avLst/>
          </a:prstGeom>
          <a:noFill/>
          <a:ln w="19050">
            <a:solidFill>
              <a:srgbClr val="008000"/>
            </a:solidFill>
          </a:ln>
        </p:spPr>
        <p:txBody>
          <a:bodyPr wrap="square" rtlCol="0">
            <a:spAutoFit/>
          </a:bodyPr>
          <a:lstStyle/>
          <a:p>
            <a:r>
              <a:rPr lang="en-US" altLang="zh-TW" sz="2000" b="1" smtClean="0">
                <a:solidFill>
                  <a:schemeClr val="tx2"/>
                </a:solidFill>
                <a:latin typeface="Consolas" panose="020B0609020204030204" pitchFamily="49" charset="0"/>
              </a:rPr>
              <a:t>englist</a:t>
            </a:r>
            <a:r>
              <a:rPr lang="en-US" altLang="zh-TW" sz="2000" b="1" smtClean="0">
                <a:solidFill>
                  <a:srgbClr val="CE5C00"/>
                </a:solidFill>
                <a:latin typeface="Consolas" panose="020B0609020204030204" pitchFamily="49" charset="0"/>
              </a:rPr>
              <a:t> = </a:t>
            </a:r>
            <a:r>
              <a:rPr lang="en-US" altLang="zh-TW" sz="2000" b="1" smtClean="0">
                <a:solidFill>
                  <a:schemeClr val="tx2"/>
                </a:solidFill>
                <a:latin typeface="Consolas" panose="020B0609020204030204" pitchFamily="49" charset="0"/>
              </a:rPr>
              <a:t>['a', 'b', 'c']</a:t>
            </a:r>
          </a:p>
          <a:p>
            <a:r>
              <a:rPr lang="en-US" altLang="zh-TW" sz="2000" b="1" smtClean="0">
                <a:solidFill>
                  <a:srgbClr val="0070C0"/>
                </a:solidFill>
                <a:latin typeface="Consolas" panose="020B0609020204030204" pitchFamily="49" charset="0"/>
              </a:rPr>
              <a:t>if</a:t>
            </a:r>
            <a:r>
              <a:rPr lang="en-US" altLang="zh-TW" sz="2000" b="1" smtClean="0">
                <a:solidFill>
                  <a:schemeClr val="tx2"/>
                </a:solidFill>
                <a:latin typeface="Consolas" panose="020B0609020204030204" pitchFamily="49" charset="0"/>
              </a:rPr>
              <a:t> 'a' </a:t>
            </a:r>
            <a:r>
              <a:rPr lang="en-US" altLang="zh-TW" sz="2000" b="1" smtClean="0">
                <a:solidFill>
                  <a:srgbClr val="0070C0"/>
                </a:solidFill>
                <a:latin typeface="Consolas" panose="020B0609020204030204" pitchFamily="49" charset="0"/>
              </a:rPr>
              <a:t>in</a:t>
            </a:r>
            <a:r>
              <a:rPr lang="en-US" altLang="zh-TW" sz="2000" b="1" smtClean="0">
                <a:solidFill>
                  <a:schemeClr val="tx2"/>
                </a:solidFill>
                <a:latin typeface="Consolas" panose="020B0609020204030204" pitchFamily="49" charset="0"/>
              </a:rPr>
              <a:t> englist</a:t>
            </a:r>
            <a:r>
              <a:rPr lang="en-US" altLang="zh-TW" sz="2000" b="1" smtClean="0">
                <a:solidFill>
                  <a:srgbClr val="0070C0"/>
                </a:solidFill>
                <a:latin typeface="Consolas" panose="020B0609020204030204" pitchFamily="49" charset="0"/>
              </a:rPr>
              <a:t>:</a:t>
            </a:r>
          </a:p>
          <a:p>
            <a:r>
              <a:rPr lang="en-US" altLang="zh-TW" sz="2000" b="1">
                <a:solidFill>
                  <a:schemeClr val="tx2"/>
                </a:solidFill>
                <a:latin typeface="Consolas" panose="020B0609020204030204" pitchFamily="49" charset="0"/>
              </a:rPr>
              <a:t> </a:t>
            </a:r>
            <a:r>
              <a:rPr lang="en-US" altLang="zh-TW" sz="2000" b="1" smtClean="0">
                <a:solidFill>
                  <a:schemeClr val="tx2"/>
                </a:solidFill>
                <a:latin typeface="Consolas" panose="020B0609020204030204" pitchFamily="49" charset="0"/>
              </a:rPr>
              <a:t> </a:t>
            </a:r>
            <a:r>
              <a:rPr lang="en-US" altLang="zh-TW" sz="2000" b="1" smtClean="0">
                <a:solidFill>
                  <a:srgbClr val="204A87"/>
                </a:solidFill>
                <a:latin typeface="Consolas" panose="020B0609020204030204" pitchFamily="49" charset="0"/>
              </a:rPr>
              <a:t>print</a:t>
            </a:r>
            <a:r>
              <a:rPr lang="en-US" altLang="zh-TW" sz="2000" b="1" smtClean="0">
                <a:latin typeface="Consolas" panose="020B0609020204030204" pitchFamily="49" charset="0"/>
              </a:rPr>
              <a:t>('find it!') </a:t>
            </a:r>
            <a:r>
              <a:rPr lang="en-US" altLang="zh-TW" sz="2000" b="1" smtClean="0">
                <a:solidFill>
                  <a:schemeClr val="accent3">
                    <a:lumMod val="75000"/>
                  </a:schemeClr>
                </a:solidFill>
                <a:latin typeface="Consolas" panose="020B0609020204030204" pitchFamily="49" charset="0"/>
              </a:rPr>
              <a:t>#find it!</a:t>
            </a:r>
          </a:p>
        </p:txBody>
      </p:sp>
    </p:spTree>
    <p:extLst>
      <p:ext uri="{BB962C8B-B14F-4D97-AF65-F5344CB8AC3E}">
        <p14:creationId xmlns:p14="http://schemas.microsoft.com/office/powerpoint/2010/main" val="3447066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latin typeface="Consolas" panose="020B0609020204030204" pitchFamily="49" charset="0"/>
              </a:rPr>
              <a:t>d</a:t>
            </a:r>
            <a:r>
              <a:rPr lang="en-US" altLang="zh-TW" dirty="0" err="1" smtClean="0">
                <a:latin typeface="Consolas" panose="020B0609020204030204" pitchFamily="49" charset="0"/>
              </a:rPr>
              <a:t>ict</a:t>
            </a:r>
            <a:r>
              <a:rPr lang="en-US" altLang="zh-TW" dirty="0" smtClean="0"/>
              <a:t> </a:t>
            </a:r>
            <a:r>
              <a:rPr lang="en-US" altLang="zh-TW" dirty="0"/>
              <a:t>– </a:t>
            </a:r>
            <a:r>
              <a:rPr lang="en-US" altLang="zh-TW" dirty="0" smtClean="0"/>
              <a:t>operators</a:t>
            </a:r>
            <a:endParaRPr lang="zh-TW" altLang="en-US" dirty="0"/>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15</a:t>
            </a:fld>
            <a:endParaRPr lang="zh-TW" altLang="en-US"/>
          </a:p>
        </p:txBody>
      </p:sp>
      <p:graphicFrame>
        <p:nvGraphicFramePr>
          <p:cNvPr id="8" name="內容版面配置區 5">
            <a:extLst>
              <a:ext uri="{FF2B5EF4-FFF2-40B4-BE49-F238E27FC236}">
                <a16:creationId xmlns:a16="http://schemas.microsoft.com/office/drawing/2014/main" id="{AEEEB8AE-2733-4EA0-BDC5-FFECB90314E8}"/>
              </a:ext>
            </a:extLst>
          </p:cNvPr>
          <p:cNvGraphicFramePr>
            <a:graphicFrameLocks/>
          </p:cNvGraphicFramePr>
          <p:nvPr>
            <p:extLst>
              <p:ext uri="{D42A27DB-BD31-4B8C-83A1-F6EECF244321}">
                <p14:modId xmlns:p14="http://schemas.microsoft.com/office/powerpoint/2010/main" val="1464454675"/>
              </p:ext>
            </p:extLst>
          </p:nvPr>
        </p:nvGraphicFramePr>
        <p:xfrm>
          <a:off x="1356451" y="1564364"/>
          <a:ext cx="9991196" cy="2333817"/>
        </p:xfrm>
        <a:graphic>
          <a:graphicData uri="http://schemas.openxmlformats.org/drawingml/2006/table">
            <a:tbl>
              <a:tblPr firstRow="1" firstCol="1" bandRow="1">
                <a:tableStyleId>{BC89EF96-8CEA-46FF-86C4-4CE0E7609802}</a:tableStyleId>
              </a:tblPr>
              <a:tblGrid>
                <a:gridCol w="3375894">
                  <a:extLst>
                    <a:ext uri="{9D8B030D-6E8A-4147-A177-3AD203B41FA5}">
                      <a16:colId xmlns:a16="http://schemas.microsoft.com/office/drawing/2014/main" val="2235959514"/>
                    </a:ext>
                  </a:extLst>
                </a:gridCol>
                <a:gridCol w="6615302">
                  <a:extLst>
                    <a:ext uri="{9D8B030D-6E8A-4147-A177-3AD203B41FA5}">
                      <a16:colId xmlns:a16="http://schemas.microsoft.com/office/drawing/2014/main" val="3172769235"/>
                    </a:ext>
                  </a:extLst>
                </a:gridCol>
              </a:tblGrid>
              <a:tr h="480283">
                <a:tc>
                  <a:txBody>
                    <a:bodyPr/>
                    <a:lstStyle/>
                    <a:p>
                      <a:pPr algn="ctr"/>
                      <a:r>
                        <a:rPr lang="zh-TW" altLang="en-US" sz="2800" dirty="0" smtClean="0">
                          <a:effectLst/>
                          <a:latin typeface="微軟正黑體" panose="020B0604030504040204" pitchFamily="34" charset="-120"/>
                          <a:ea typeface="微軟正黑體" panose="020B0604030504040204" pitchFamily="34" charset="-120"/>
                        </a:rPr>
                        <a:t>方法</a:t>
                      </a:r>
                      <a:endParaRPr lang="zh-CN" altLang="en-US" sz="2800" dirty="0">
                        <a:effectLst/>
                        <a:latin typeface="微軟正黑體" panose="020B0604030504040204" pitchFamily="34" charset="-120"/>
                        <a:ea typeface="微軟正黑體" panose="020B0604030504040204" pitchFamily="34" charset="-120"/>
                      </a:endParaRPr>
                    </a:p>
                  </a:txBody>
                  <a:tcPr marL="42823" marR="42823" marT="19764" marB="19764" anchor="ctr"/>
                </a:tc>
                <a:tc>
                  <a:txBody>
                    <a:bodyPr/>
                    <a:lstStyle/>
                    <a:p>
                      <a:pPr algn="ctr"/>
                      <a:r>
                        <a:rPr lang="zh-TW" altLang="en-US" sz="2800" dirty="0" smtClean="0">
                          <a:effectLst/>
                          <a:latin typeface="微軟正黑體" panose="020B0604030504040204" pitchFamily="34" charset="-120"/>
                          <a:ea typeface="微軟正黑體" panose="020B0604030504040204" pitchFamily="34" charset="-120"/>
                        </a:rPr>
                        <a:t>功能</a:t>
                      </a:r>
                      <a:endParaRPr lang="en-US" altLang="zh-TW" sz="2800" dirty="0">
                        <a:effectLst/>
                        <a:latin typeface="微軟正黑體" panose="020B0604030504040204" pitchFamily="34" charset="-120"/>
                        <a:ea typeface="微軟正黑體" panose="020B0604030504040204" pitchFamily="34" charset="-120"/>
                      </a:endParaRPr>
                    </a:p>
                  </a:txBody>
                  <a:tcPr marL="42823" marR="42823" marT="19764" marB="19764" anchor="ctr"/>
                </a:tc>
                <a:extLst>
                  <a:ext uri="{0D108BD9-81ED-4DB2-BD59-A6C34878D82A}">
                    <a16:rowId xmlns:a16="http://schemas.microsoft.com/office/drawing/2014/main" val="1339491595"/>
                  </a:ext>
                </a:extLst>
              </a:tr>
              <a:tr h="4802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800" err="1" smtClean="0">
                          <a:solidFill>
                            <a:srgbClr val="0070C0"/>
                          </a:solidFill>
                          <a:latin typeface="Consolas" panose="020B0609020204030204" pitchFamily="49" charset="0"/>
                        </a:rPr>
                        <a:t>dict.key</a:t>
                      </a:r>
                      <a:r>
                        <a:rPr lang="en-US" altLang="zh-TW" sz="2800" err="1" smtClean="0">
                          <a:solidFill>
                            <a:srgbClr val="C00000"/>
                          </a:solidFill>
                          <a:latin typeface="Consolas" panose="020B0609020204030204" pitchFamily="49" charset="0"/>
                        </a:rPr>
                        <a:t>s</a:t>
                      </a:r>
                      <a:r>
                        <a:rPr lang="en-US" altLang="zh-TW" sz="2800" smtClean="0">
                          <a:solidFill>
                            <a:srgbClr val="0070C0"/>
                          </a:solidFill>
                          <a:latin typeface="Consolas" panose="020B0609020204030204" pitchFamily="49" charset="0"/>
                        </a:rPr>
                        <a:t>()</a:t>
                      </a:r>
                      <a:endParaRPr lang="zh-CN" altLang="en-US" sz="2800" dirty="0" smtClean="0">
                        <a:solidFill>
                          <a:srgbClr val="0070C0"/>
                        </a:solidFill>
                        <a:effectLst/>
                        <a:latin typeface="Consolas" panose="020B0609020204030204" pitchFamily="49" charset="0"/>
                        <a:ea typeface="微軟正黑體" panose="020B0604030504040204" pitchFamily="34" charset="-120"/>
                      </a:endParaRPr>
                    </a:p>
                  </a:txBody>
                  <a:tcPr marL="42823" marR="42823" marT="19764" marB="19764"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800" dirty="0" smtClean="0"/>
                        <a:t>以 </a:t>
                      </a:r>
                      <a:r>
                        <a:rPr lang="en-US" altLang="zh-TW" sz="2800" b="1" dirty="0" smtClean="0">
                          <a:solidFill>
                            <a:srgbClr val="C00000"/>
                          </a:solidFill>
                          <a:latin typeface="Consolas" panose="020B0609020204030204" pitchFamily="49" charset="0"/>
                        </a:rPr>
                        <a:t>list</a:t>
                      </a:r>
                      <a:r>
                        <a:rPr lang="en-US" altLang="zh-TW" sz="2800" dirty="0" smtClean="0"/>
                        <a:t> </a:t>
                      </a:r>
                      <a:r>
                        <a:rPr lang="zh-TW" altLang="en-US" sz="2800" dirty="0" smtClean="0"/>
                        <a:t>的形式回傳 </a:t>
                      </a:r>
                      <a:r>
                        <a:rPr lang="en-US" altLang="zh-TW" sz="2800" dirty="0" err="1" smtClean="0">
                          <a:latin typeface="Consolas" panose="020B0609020204030204" pitchFamily="49" charset="0"/>
                        </a:rPr>
                        <a:t>dict</a:t>
                      </a:r>
                      <a:r>
                        <a:rPr lang="en-US" altLang="zh-TW" sz="2800" dirty="0" smtClean="0"/>
                        <a:t> </a:t>
                      </a:r>
                      <a:r>
                        <a:rPr lang="zh-TW" altLang="en-US" sz="2800" dirty="0" smtClean="0"/>
                        <a:t>的所有 </a:t>
                      </a:r>
                      <a:r>
                        <a:rPr lang="en-US" altLang="zh-TW" sz="2800" dirty="0" smtClean="0"/>
                        <a:t>keys</a:t>
                      </a:r>
                      <a:r>
                        <a:rPr lang="en-US" altLang="zh-TW" sz="2800" baseline="0" dirty="0" smtClean="0"/>
                        <a:t> </a:t>
                      </a:r>
                      <a:endParaRPr lang="zh-TW" altLang="en-US" sz="2800" dirty="0" smtClean="0"/>
                    </a:p>
                  </a:txBody>
                  <a:tcPr marL="42823" marR="42823" marT="19764" marB="19764" anchor="ctr"/>
                </a:tc>
                <a:extLst>
                  <a:ext uri="{0D108BD9-81ED-4DB2-BD59-A6C34878D82A}">
                    <a16:rowId xmlns:a16="http://schemas.microsoft.com/office/drawing/2014/main" val="3880263539"/>
                  </a:ext>
                </a:extLst>
              </a:tr>
              <a:tr h="4802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800" err="1" smtClean="0">
                          <a:solidFill>
                            <a:srgbClr val="0070C0"/>
                          </a:solidFill>
                          <a:latin typeface="Consolas" panose="020B0609020204030204" pitchFamily="49" charset="0"/>
                        </a:rPr>
                        <a:t>dict.value</a:t>
                      </a:r>
                      <a:r>
                        <a:rPr lang="en-US" altLang="zh-TW" sz="2800" err="1" smtClean="0">
                          <a:solidFill>
                            <a:srgbClr val="C00000"/>
                          </a:solidFill>
                          <a:latin typeface="Consolas" panose="020B0609020204030204" pitchFamily="49" charset="0"/>
                        </a:rPr>
                        <a:t>s</a:t>
                      </a:r>
                      <a:r>
                        <a:rPr lang="en-US" altLang="zh-TW" sz="2800" smtClean="0">
                          <a:solidFill>
                            <a:srgbClr val="0070C0"/>
                          </a:solidFill>
                          <a:latin typeface="Consolas" panose="020B0609020204030204" pitchFamily="49" charset="0"/>
                        </a:rPr>
                        <a:t>()</a:t>
                      </a:r>
                      <a:endParaRPr lang="zh-CN" altLang="en-US" sz="2800" dirty="0" smtClean="0">
                        <a:solidFill>
                          <a:srgbClr val="0070C0"/>
                        </a:solidFill>
                        <a:effectLst/>
                        <a:latin typeface="Consolas" panose="020B0609020204030204" pitchFamily="49" charset="0"/>
                        <a:ea typeface="微軟正黑體" panose="020B0604030504040204" pitchFamily="34" charset="-120"/>
                      </a:endParaRPr>
                    </a:p>
                  </a:txBody>
                  <a:tcPr marL="42823" marR="42823" marT="19764" marB="19764"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800" dirty="0" smtClean="0"/>
                        <a:t>以 </a:t>
                      </a:r>
                      <a:r>
                        <a:rPr lang="en-US" altLang="zh-TW" sz="2800" b="1" dirty="0" smtClean="0">
                          <a:solidFill>
                            <a:srgbClr val="C00000"/>
                          </a:solidFill>
                          <a:latin typeface="Consolas" panose="020B0609020204030204" pitchFamily="49" charset="0"/>
                        </a:rPr>
                        <a:t>list</a:t>
                      </a:r>
                      <a:r>
                        <a:rPr lang="en-US" altLang="zh-TW" sz="2800" dirty="0" smtClean="0"/>
                        <a:t> </a:t>
                      </a:r>
                      <a:r>
                        <a:rPr lang="zh-TW" altLang="en-US" sz="2800" dirty="0" smtClean="0"/>
                        <a:t>的形式回傳 </a:t>
                      </a:r>
                      <a:r>
                        <a:rPr lang="en-US" altLang="zh-TW" sz="2800" dirty="0" err="1" smtClean="0">
                          <a:latin typeface="Consolas" panose="020B0609020204030204" pitchFamily="49" charset="0"/>
                        </a:rPr>
                        <a:t>dict</a:t>
                      </a:r>
                      <a:r>
                        <a:rPr lang="en-US" altLang="zh-TW" sz="2800" dirty="0" smtClean="0"/>
                        <a:t> </a:t>
                      </a:r>
                      <a:r>
                        <a:rPr lang="zh-TW" altLang="en-US" sz="2800" dirty="0" smtClean="0"/>
                        <a:t>的所有 </a:t>
                      </a:r>
                      <a:r>
                        <a:rPr lang="en-US" altLang="zh-TW" sz="2800" dirty="0" smtClean="0"/>
                        <a:t>values</a:t>
                      </a:r>
                      <a:endParaRPr lang="zh-TW" altLang="en-US" sz="2800" dirty="0" smtClean="0"/>
                    </a:p>
                  </a:txBody>
                  <a:tcPr marL="42823" marR="42823" marT="19764" marB="19764" anchor="ctr"/>
                </a:tc>
                <a:extLst>
                  <a:ext uri="{0D108BD9-81ED-4DB2-BD59-A6C34878D82A}">
                    <a16:rowId xmlns:a16="http://schemas.microsoft.com/office/drawing/2014/main" val="1857098471"/>
                  </a:ext>
                </a:extLst>
              </a:tr>
              <a:tr h="4802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800" smtClean="0">
                          <a:solidFill>
                            <a:srgbClr val="0070C0"/>
                          </a:solidFill>
                          <a:latin typeface="Consolas" panose="020B0609020204030204" pitchFamily="49" charset="0"/>
                        </a:rPr>
                        <a:t>dict.item</a:t>
                      </a:r>
                      <a:r>
                        <a:rPr lang="en-US" altLang="zh-TW" sz="2800" smtClean="0">
                          <a:solidFill>
                            <a:srgbClr val="C00000"/>
                          </a:solidFill>
                          <a:latin typeface="Consolas" panose="020B0609020204030204" pitchFamily="49" charset="0"/>
                        </a:rPr>
                        <a:t>s</a:t>
                      </a:r>
                      <a:r>
                        <a:rPr lang="en-US" altLang="zh-TW" sz="2800" smtClean="0">
                          <a:solidFill>
                            <a:srgbClr val="0070C0"/>
                          </a:solidFill>
                          <a:latin typeface="Consolas" panose="020B0609020204030204" pitchFamily="49" charset="0"/>
                        </a:rPr>
                        <a:t>()</a:t>
                      </a:r>
                      <a:endParaRPr lang="zh-CN" altLang="en-US" sz="2800" smtClean="0">
                        <a:solidFill>
                          <a:srgbClr val="0070C0"/>
                        </a:solidFill>
                        <a:effectLst/>
                        <a:latin typeface="Consolas" panose="020B0609020204030204" pitchFamily="49" charset="0"/>
                        <a:ea typeface="微軟正黑體" panose="020B0604030504040204" pitchFamily="34" charset="-120"/>
                      </a:endParaRPr>
                    </a:p>
                  </a:txBody>
                  <a:tcPr marL="42823" marR="42823" marT="19764" marB="19764"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800" dirty="0" smtClean="0"/>
                        <a:t>以 </a:t>
                      </a:r>
                      <a:r>
                        <a:rPr lang="en-US" altLang="zh-TW" sz="2800" b="1" dirty="0" smtClean="0">
                          <a:solidFill>
                            <a:srgbClr val="C00000"/>
                          </a:solidFill>
                          <a:latin typeface="Consolas" panose="020B0609020204030204" pitchFamily="49" charset="0"/>
                        </a:rPr>
                        <a:t>tuple</a:t>
                      </a:r>
                      <a:r>
                        <a:rPr lang="en-US" altLang="zh-TW" sz="2800" dirty="0" smtClean="0"/>
                        <a:t> </a:t>
                      </a:r>
                      <a:r>
                        <a:rPr lang="zh-TW" altLang="en-US" sz="2800" dirty="0" smtClean="0"/>
                        <a:t>的形式回傳 </a:t>
                      </a:r>
                      <a:r>
                        <a:rPr lang="en-US" altLang="zh-TW" sz="2800" dirty="0" err="1" smtClean="0">
                          <a:latin typeface="Consolas" panose="020B0609020204030204" pitchFamily="49" charset="0"/>
                        </a:rPr>
                        <a:t>dict</a:t>
                      </a:r>
                      <a:r>
                        <a:rPr lang="en-US" altLang="zh-TW" sz="2800" dirty="0" smtClean="0"/>
                        <a:t> </a:t>
                      </a:r>
                      <a:r>
                        <a:rPr lang="zh-TW" altLang="en-US" sz="2800" dirty="0" smtClean="0"/>
                        <a:t>的每對 </a:t>
                      </a:r>
                      <a:r>
                        <a:rPr lang="en-US" altLang="zh-TW" sz="2800" dirty="0" smtClean="0"/>
                        <a:t>key </a:t>
                      </a:r>
                      <a:r>
                        <a:rPr lang="zh-TW" altLang="en-US" sz="2800" dirty="0" smtClean="0"/>
                        <a:t>和</a:t>
                      </a:r>
                      <a:r>
                        <a:rPr lang="en-US" altLang="zh-TW" sz="2800" dirty="0" smtClean="0"/>
                        <a:t>values</a:t>
                      </a:r>
                      <a:endParaRPr lang="zh-TW" altLang="en-US" sz="2800" dirty="0" smtClean="0"/>
                    </a:p>
                  </a:txBody>
                  <a:tcPr marL="42823" marR="42823" marT="19764" marB="19764" anchor="ctr"/>
                </a:tc>
                <a:extLst>
                  <a:ext uri="{0D108BD9-81ED-4DB2-BD59-A6C34878D82A}">
                    <a16:rowId xmlns:a16="http://schemas.microsoft.com/office/drawing/2014/main" val="1369366106"/>
                  </a:ext>
                </a:extLst>
              </a:tr>
            </a:tbl>
          </a:graphicData>
        </a:graphic>
      </p:graphicFrame>
      <p:sp>
        <p:nvSpPr>
          <p:cNvPr id="9" name="文字方塊 8"/>
          <p:cNvSpPr txBox="1"/>
          <p:nvPr/>
        </p:nvSpPr>
        <p:spPr>
          <a:xfrm>
            <a:off x="1356451" y="4529066"/>
            <a:ext cx="9991196" cy="1631216"/>
          </a:xfrm>
          <a:prstGeom prst="rect">
            <a:avLst/>
          </a:prstGeom>
          <a:noFill/>
          <a:ln w="19050">
            <a:solidFill>
              <a:srgbClr val="008000"/>
            </a:solidFill>
          </a:ln>
        </p:spPr>
        <p:txBody>
          <a:bodyPr wrap="square" rtlCol="0">
            <a:spAutoFit/>
          </a:bodyPr>
          <a:lstStyle/>
          <a:p>
            <a:r>
              <a:rPr lang="en-US" altLang="zh-TW" sz="2000" b="1">
                <a:solidFill>
                  <a:schemeClr val="tx2"/>
                </a:solidFill>
                <a:latin typeface="Consolas" panose="020B0609020204030204" pitchFamily="49" charset="0"/>
              </a:rPr>
              <a:t>eng2sp </a:t>
            </a:r>
            <a:r>
              <a:rPr lang="en-US" altLang="zh-TW" sz="2000" b="1">
                <a:solidFill>
                  <a:srgbClr val="CE5C00"/>
                </a:solidFill>
                <a:latin typeface="Consolas" panose="020B0609020204030204" pitchFamily="49" charset="0"/>
              </a:rPr>
              <a:t>=</a:t>
            </a:r>
            <a:r>
              <a:rPr lang="en-US" altLang="zh-TW" sz="2000" b="1">
                <a:solidFill>
                  <a:schemeClr val="tx2"/>
                </a:solidFill>
                <a:latin typeface="Consolas" panose="020B0609020204030204" pitchFamily="49" charset="0"/>
              </a:rPr>
              <a:t> {'one': 'uno', 'two': 'dos', 'three': 'tres'}</a:t>
            </a:r>
          </a:p>
          <a:p>
            <a:r>
              <a:rPr lang="en-US" altLang="zh-TW" sz="2000" b="1">
                <a:solidFill>
                  <a:srgbClr val="204A87"/>
                </a:solidFill>
                <a:latin typeface="Consolas" panose="020B0609020204030204" pitchFamily="49" charset="0"/>
              </a:rPr>
              <a:t>print</a:t>
            </a:r>
            <a:r>
              <a:rPr lang="en-US" altLang="zh-TW" sz="2000" b="1">
                <a:solidFill>
                  <a:schemeClr val="tx2"/>
                </a:solidFill>
                <a:latin typeface="Consolas" panose="020B0609020204030204" pitchFamily="49" charset="0"/>
              </a:rPr>
              <a:t>(eng2sp.keys()) </a:t>
            </a:r>
            <a:r>
              <a:rPr lang="en-US" altLang="zh-TW" sz="2000" b="1">
                <a:solidFill>
                  <a:schemeClr val="accent3">
                    <a:lumMod val="75000"/>
                  </a:schemeClr>
                </a:solidFill>
                <a:latin typeface="Consolas" panose="020B0609020204030204" pitchFamily="49" charset="0"/>
              </a:rPr>
              <a:t>#dict_keys(['one', 'two', 'three'])</a:t>
            </a:r>
          </a:p>
          <a:p>
            <a:r>
              <a:rPr lang="en-US" altLang="zh-TW" sz="2000" b="1">
                <a:solidFill>
                  <a:srgbClr val="204A87"/>
                </a:solidFill>
                <a:latin typeface="Consolas" panose="020B0609020204030204" pitchFamily="49" charset="0"/>
              </a:rPr>
              <a:t>print</a:t>
            </a:r>
            <a:r>
              <a:rPr lang="en-US" altLang="zh-TW" sz="2000" b="1">
                <a:solidFill>
                  <a:schemeClr val="tx2"/>
                </a:solidFill>
                <a:latin typeface="Consolas" panose="020B0609020204030204" pitchFamily="49" charset="0"/>
              </a:rPr>
              <a:t>(eng2sp.values()) </a:t>
            </a:r>
            <a:r>
              <a:rPr lang="en-US" altLang="zh-TW" sz="2000" b="1">
                <a:solidFill>
                  <a:schemeClr val="accent3">
                    <a:lumMod val="75000"/>
                  </a:schemeClr>
                </a:solidFill>
                <a:latin typeface="Consolas" panose="020B0609020204030204" pitchFamily="49" charset="0"/>
              </a:rPr>
              <a:t>#dict_values(['uno', 'dos', 'tres'])</a:t>
            </a:r>
          </a:p>
          <a:p>
            <a:r>
              <a:rPr lang="en-US" altLang="zh-TW" sz="2000" b="1">
                <a:solidFill>
                  <a:srgbClr val="204A87"/>
                </a:solidFill>
                <a:latin typeface="Consolas" panose="020B0609020204030204" pitchFamily="49" charset="0"/>
              </a:rPr>
              <a:t>print</a:t>
            </a:r>
            <a:r>
              <a:rPr lang="en-US" altLang="zh-TW" sz="2000" b="1">
                <a:solidFill>
                  <a:schemeClr val="tx2"/>
                </a:solidFill>
                <a:latin typeface="Consolas" panose="020B0609020204030204" pitchFamily="49" charset="0"/>
              </a:rPr>
              <a:t>(eng2sp.items()) </a:t>
            </a:r>
            <a:endParaRPr lang="en-US" altLang="zh-TW" sz="2000" b="1" smtClean="0">
              <a:solidFill>
                <a:schemeClr val="tx2"/>
              </a:solidFill>
              <a:latin typeface="Consolas" panose="020B0609020204030204" pitchFamily="49" charset="0"/>
            </a:endParaRPr>
          </a:p>
          <a:p>
            <a:r>
              <a:rPr lang="en-US" altLang="zh-TW" sz="2000" b="1" smtClean="0">
                <a:solidFill>
                  <a:schemeClr val="accent3">
                    <a:lumMod val="75000"/>
                  </a:schemeClr>
                </a:solidFill>
                <a:latin typeface="Consolas" panose="020B0609020204030204" pitchFamily="49" charset="0"/>
              </a:rPr>
              <a:t>#</a:t>
            </a:r>
            <a:r>
              <a:rPr lang="en-US" altLang="zh-TW" sz="2000" b="1">
                <a:solidFill>
                  <a:schemeClr val="accent3">
                    <a:lumMod val="75000"/>
                  </a:schemeClr>
                </a:solidFill>
                <a:latin typeface="Consolas" panose="020B0609020204030204" pitchFamily="49" charset="0"/>
              </a:rPr>
              <a:t>dict_items([('one', 'uno'), ('two', 'dos'), ('three', 'tres')])</a:t>
            </a:r>
            <a:endParaRPr lang="en-US" altLang="zh-TW" sz="2000" b="1" smtClean="0">
              <a:solidFill>
                <a:schemeClr val="accent3">
                  <a:lumMod val="75000"/>
                </a:schemeClr>
              </a:solidFill>
              <a:latin typeface="Consolas" panose="020B0609020204030204" pitchFamily="49" charset="0"/>
            </a:endParaRPr>
          </a:p>
        </p:txBody>
      </p:sp>
    </p:spTree>
    <p:extLst>
      <p:ext uri="{BB962C8B-B14F-4D97-AF65-F5344CB8AC3E}">
        <p14:creationId xmlns:p14="http://schemas.microsoft.com/office/powerpoint/2010/main" val="107424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en-US" altLang="zh-TW" smtClean="0"/>
              <a:t>Practice</a:t>
            </a:r>
            <a:endParaRPr lang="en-US" altLang="zh-TW"/>
          </a:p>
        </p:txBody>
      </p:sp>
      <p:sp>
        <p:nvSpPr>
          <p:cNvPr id="2" name="文字版面配置區 1"/>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417110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Practice</a:t>
            </a:r>
            <a:r>
              <a:rPr lang="zh-TW" altLang="en-US"/>
              <a:t> </a:t>
            </a:r>
            <a:r>
              <a:rPr lang="en-US" altLang="zh-TW"/>
              <a:t>1</a:t>
            </a:r>
            <a:endParaRPr lang="zh-TW" altLang="en-US"/>
          </a:p>
        </p:txBody>
      </p:sp>
      <p:sp>
        <p:nvSpPr>
          <p:cNvPr id="3" name="內容版面配置區 2"/>
          <p:cNvSpPr>
            <a:spLocks noGrp="1"/>
          </p:cNvSpPr>
          <p:nvPr>
            <p:ph idx="1"/>
          </p:nvPr>
        </p:nvSpPr>
        <p:spPr/>
        <p:txBody>
          <a:bodyPr>
            <a:normAutofit/>
          </a:bodyPr>
          <a:lstStyle/>
          <a:p>
            <a:pPr>
              <a:spcBef>
                <a:spcPts val="1200"/>
              </a:spcBef>
            </a:pPr>
            <a:r>
              <a:rPr lang="zh-TW" altLang="en-US" sz="3200">
                <a:solidFill>
                  <a:schemeClr val="tx2"/>
                </a:solidFill>
                <a:latin typeface="Consolas" panose="020B0609020204030204" pitchFamily="49" charset="0"/>
              </a:rPr>
              <a:t>我們想知道在歌詞中有那些頻繁出現的字，以下是電影你的名字主題曲中的某段歌詞，請你計算每個字出現的次數並輸出</a:t>
            </a:r>
            <a:r>
              <a:rPr lang="zh-TW" altLang="en-US" sz="3200" smtClean="0">
                <a:solidFill>
                  <a:schemeClr val="tx2"/>
                </a:solidFill>
                <a:latin typeface="Consolas" panose="020B0609020204030204" pitchFamily="49" charset="0"/>
              </a:rPr>
              <a:t>。輸入以下歌詞</a:t>
            </a:r>
            <a:endParaRPr lang="en-US" altLang="zh-TW" sz="3200" smtClean="0">
              <a:solidFill>
                <a:schemeClr val="tx2"/>
              </a:solidFill>
              <a:latin typeface="Consolas" panose="020B0609020204030204" pitchFamily="49" charset="0"/>
            </a:endParaRPr>
          </a:p>
          <a:p>
            <a:pPr marL="0" indent="0">
              <a:spcBef>
                <a:spcPts val="1200"/>
              </a:spcBef>
              <a:buNone/>
            </a:pPr>
            <a:endParaRPr lang="zh-TW" altLang="en-US" sz="3200">
              <a:solidFill>
                <a:schemeClr val="tx2"/>
              </a:solidFill>
              <a:latin typeface="Consolas" panose="020B0609020204030204" pitchFamily="49" charset="0"/>
            </a:endParaRPr>
          </a:p>
          <a:p>
            <a:pPr>
              <a:spcBef>
                <a:spcPts val="1200"/>
              </a:spcBef>
            </a:pPr>
            <a:endParaRPr lang="en-US" altLang="zh-TW" sz="3200">
              <a:solidFill>
                <a:srgbClr val="0070C0"/>
              </a:solidFill>
              <a:latin typeface="Consolas" panose="020B0609020204030204" pitchFamily="49" charset="0"/>
            </a:endParaRPr>
          </a:p>
          <a:p>
            <a:pPr marL="0" indent="0">
              <a:spcBef>
                <a:spcPts val="1200"/>
              </a:spcBef>
              <a:buNone/>
            </a:pPr>
            <a:endParaRPr lang="en-US" altLang="zh-TW" sz="3200">
              <a:latin typeface="Consolas" panose="020B0609020204030204" pitchFamily="49" charset="0"/>
            </a:endParaRPr>
          </a:p>
          <a:p>
            <a:pPr>
              <a:spcBef>
                <a:spcPts val="1200"/>
              </a:spcBef>
            </a:pPr>
            <a:endParaRPr lang="en-US" altLang="zh-TW" sz="3200" smtClean="0"/>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17</a:t>
            </a:fld>
            <a:endParaRPr lang="zh-TW" altLang="en-US"/>
          </a:p>
        </p:txBody>
      </p:sp>
      <p:sp>
        <p:nvSpPr>
          <p:cNvPr id="8" name="文字方塊 7">
            <a:extLst>
              <a:ext uri="{FF2B5EF4-FFF2-40B4-BE49-F238E27FC236}">
                <a16:creationId xmlns:a16="http://schemas.microsoft.com/office/drawing/2014/main" id="{73B3BEF5-6B9F-4E91-A7D8-A4338B109F15}"/>
              </a:ext>
            </a:extLst>
          </p:cNvPr>
          <p:cNvSpPr txBox="1"/>
          <p:nvPr/>
        </p:nvSpPr>
        <p:spPr>
          <a:xfrm>
            <a:off x="1351640" y="3208425"/>
            <a:ext cx="10088935" cy="2862322"/>
          </a:xfrm>
          <a:prstGeom prst="rect">
            <a:avLst/>
          </a:prstGeom>
          <a:solidFill>
            <a:schemeClr val="tx1"/>
          </a:solidFill>
        </p:spPr>
        <p:txBody>
          <a:bodyPr wrap="square" rtlCol="0">
            <a:spAutoFit/>
          </a:bodyPr>
          <a:lstStyle/>
          <a:p>
            <a:r>
              <a:rPr lang="zh-TW" altLang="en-US" sz="2000" dirty="0">
                <a:solidFill>
                  <a:schemeClr val="bg1"/>
                </a:solidFill>
                <a:latin typeface="細明體" panose="02020509000000000000" pitchFamily="49" charset="-120"/>
                <a:ea typeface="細明體" panose="02020509000000000000" pitchFamily="49" charset="-120"/>
              </a:rPr>
              <a:t>在你的前前前世我便已開始尋找你以你那笨拙的笑容為目標來到了這裡即使失去了你的所有一切變成了碎碎片片我也不再迷惘再次從</a:t>
            </a:r>
            <a:r>
              <a:rPr lang="en-US" altLang="zh-TW" sz="2000" dirty="0">
                <a:solidFill>
                  <a:schemeClr val="bg1"/>
                </a:solidFill>
                <a:latin typeface="細明體" panose="02020509000000000000" pitchFamily="49" charset="-120"/>
                <a:ea typeface="細明體" panose="02020509000000000000" pitchFamily="49" charset="-120"/>
              </a:rPr>
              <a:t>1</a:t>
            </a:r>
            <a:r>
              <a:rPr lang="zh-TW" altLang="en-US" sz="2000" dirty="0">
                <a:solidFill>
                  <a:schemeClr val="bg1"/>
                </a:solidFill>
                <a:latin typeface="細明體" panose="02020509000000000000" pitchFamily="49" charset="-120"/>
                <a:ea typeface="細明體" panose="02020509000000000000" pitchFamily="49" charset="-120"/>
              </a:rPr>
              <a:t>開始尋找吧不應該是讓整個宇宙從</a:t>
            </a:r>
            <a:r>
              <a:rPr lang="en-US" altLang="zh-TW" sz="2000" dirty="0">
                <a:solidFill>
                  <a:schemeClr val="bg1"/>
                </a:solidFill>
                <a:latin typeface="細明體" panose="02020509000000000000" pitchFamily="49" charset="-120"/>
                <a:ea typeface="細明體" panose="02020509000000000000" pitchFamily="49" charset="-120"/>
              </a:rPr>
              <a:t>0</a:t>
            </a:r>
            <a:r>
              <a:rPr lang="zh-TW" altLang="en-US" sz="2000" dirty="0">
                <a:solidFill>
                  <a:schemeClr val="bg1"/>
                </a:solidFill>
                <a:latin typeface="細明體" panose="02020509000000000000" pitchFamily="49" charset="-120"/>
                <a:ea typeface="細明體" panose="02020509000000000000" pitchFamily="49" charset="-120"/>
              </a:rPr>
              <a:t>開始吧該從何說起呢在你沉睡期間所發生的故事為了告訴你數億數光年的故事我來到了這裡然而當你的模樣映入了我的眼簾我是多麼想和連你都不認識的你一同嬉戲就連你的無盡痛楚我也想試著去愛在無數個銀河的盡頭我們終於見面了該如何握手才不會傷害那雙手在你的前前前世我便已開始尋找你以你那吵鬧的聲音和淚水為目標來到了這裡時雨之町在革命前夕又有誰能阻止得了我們呢我再也不迷網在你心上豎立旗幟因為你奪走了我的放棄之道在你的前前前世我便已開始尋找你以你那那笨拙的笑容為目標來到了這裡即使失去了你的所有一切變成了碎碎片片我也不再迷惘再次從</a:t>
            </a:r>
            <a:r>
              <a:rPr lang="en-US" altLang="zh-TW" sz="2000" dirty="0">
                <a:solidFill>
                  <a:schemeClr val="bg1"/>
                </a:solidFill>
                <a:latin typeface="細明體" panose="02020509000000000000" pitchFamily="49" charset="-120"/>
                <a:ea typeface="細明體" panose="02020509000000000000" pitchFamily="49" charset="-120"/>
              </a:rPr>
              <a:t>1</a:t>
            </a:r>
            <a:r>
              <a:rPr lang="zh-TW" altLang="en-US" sz="2000" dirty="0">
                <a:solidFill>
                  <a:schemeClr val="bg1"/>
                </a:solidFill>
                <a:latin typeface="細明體" panose="02020509000000000000" pitchFamily="49" charset="-120"/>
                <a:ea typeface="細明體" panose="02020509000000000000" pitchFamily="49" charset="-120"/>
              </a:rPr>
              <a:t>開始尋找吧無論多少光年我都會繼續吟唱這首歌</a:t>
            </a:r>
          </a:p>
        </p:txBody>
      </p:sp>
    </p:spTree>
    <p:extLst>
      <p:ext uri="{BB962C8B-B14F-4D97-AF65-F5344CB8AC3E}">
        <p14:creationId xmlns:p14="http://schemas.microsoft.com/office/powerpoint/2010/main" val="655567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標題 1"/>
          <p:cNvSpPr>
            <a:spLocks noGrp="1"/>
          </p:cNvSpPr>
          <p:nvPr>
            <p:ph type="title"/>
          </p:nvPr>
        </p:nvSpPr>
        <p:spPr/>
        <p:txBody>
          <a:bodyPr/>
          <a:lstStyle/>
          <a:p>
            <a:r>
              <a:rPr lang="en-US" altLang="zh-TW"/>
              <a:t>Practice</a:t>
            </a:r>
            <a:r>
              <a:rPr lang="zh-TW" altLang="en-US"/>
              <a:t> </a:t>
            </a:r>
            <a:r>
              <a:rPr lang="en-US" altLang="zh-TW"/>
              <a:t>1</a:t>
            </a:r>
            <a:endParaRPr lang="zh-TW" altLang="en-US"/>
          </a:p>
        </p:txBody>
      </p:sp>
      <p:sp>
        <p:nvSpPr>
          <p:cNvPr id="11" name="內容版面配置區 2"/>
          <p:cNvSpPr>
            <a:spLocks noGrp="1"/>
          </p:cNvSpPr>
          <p:nvPr>
            <p:ph idx="1"/>
          </p:nvPr>
        </p:nvSpPr>
        <p:spPr/>
        <p:txBody>
          <a:bodyPr>
            <a:normAutofit/>
          </a:bodyPr>
          <a:lstStyle/>
          <a:p>
            <a:pPr>
              <a:spcBef>
                <a:spcPts val="1200"/>
              </a:spcBef>
            </a:pPr>
            <a:r>
              <a:rPr lang="zh-TW" altLang="en-US" sz="3200"/>
              <a:t>輸出</a:t>
            </a:r>
          </a:p>
          <a:p>
            <a:pPr>
              <a:spcBef>
                <a:spcPts val="1200"/>
              </a:spcBef>
            </a:pPr>
            <a:endParaRPr lang="en-US" altLang="zh-TW" sz="3200" smtClean="0"/>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18</a:t>
            </a:fld>
            <a:endParaRPr lang="zh-TW" altLang="en-US"/>
          </a:p>
        </p:txBody>
      </p:sp>
      <p:sp>
        <p:nvSpPr>
          <p:cNvPr id="9" name="文字方塊 8">
            <a:extLst>
              <a:ext uri="{FF2B5EF4-FFF2-40B4-BE49-F238E27FC236}">
                <a16:creationId xmlns:a16="http://schemas.microsoft.com/office/drawing/2014/main" id="{73B3BEF5-6B9F-4E91-A7D8-A4338B109F15}"/>
              </a:ext>
            </a:extLst>
          </p:cNvPr>
          <p:cNvSpPr txBox="1"/>
          <p:nvPr/>
        </p:nvSpPr>
        <p:spPr>
          <a:xfrm>
            <a:off x="1311699" y="2300925"/>
            <a:ext cx="10077131" cy="3785652"/>
          </a:xfrm>
          <a:prstGeom prst="rect">
            <a:avLst/>
          </a:prstGeom>
          <a:solidFill>
            <a:schemeClr val="tx1"/>
          </a:solidFill>
        </p:spPr>
        <p:txBody>
          <a:bodyPr wrap="square" rtlCol="0">
            <a:spAutoFit/>
          </a:bodyPr>
          <a:lstStyle/>
          <a:p>
            <a:r>
              <a:rPr lang="en-US" altLang="zh-TW" sz="1600" dirty="0">
                <a:solidFill>
                  <a:schemeClr val="bg1"/>
                </a:solidFill>
                <a:latin typeface="細明體" panose="02020509000000000000" pitchFamily="49" charset="-120"/>
                <a:ea typeface="細明體" panose="02020509000000000000" pitchFamily="49" charset="-120"/>
              </a:rPr>
              <a:t>{'</a:t>
            </a:r>
            <a:r>
              <a:rPr lang="zh-TW" altLang="en-US" sz="1600" dirty="0">
                <a:solidFill>
                  <a:schemeClr val="bg1"/>
                </a:solidFill>
                <a:latin typeface="細明體" panose="02020509000000000000" pitchFamily="49" charset="-120"/>
                <a:ea typeface="細明體" panose="02020509000000000000" pitchFamily="49" charset="-120"/>
              </a:rPr>
              <a:t>在</a:t>
            </a:r>
            <a:r>
              <a:rPr lang="en-US" altLang="zh-TW" sz="1600" dirty="0">
                <a:solidFill>
                  <a:schemeClr val="bg1"/>
                </a:solidFill>
                <a:latin typeface="細明體" panose="02020509000000000000" pitchFamily="49" charset="-120"/>
                <a:ea typeface="細明體" panose="02020509000000000000" pitchFamily="49" charset="-120"/>
              </a:rPr>
              <a:t>': 7, '</a:t>
            </a:r>
            <a:r>
              <a:rPr lang="zh-TW" altLang="en-US" sz="1600" dirty="0">
                <a:solidFill>
                  <a:schemeClr val="bg1"/>
                </a:solidFill>
                <a:latin typeface="細明體" panose="02020509000000000000" pitchFamily="49" charset="-120"/>
                <a:ea typeface="細明體" panose="02020509000000000000" pitchFamily="49" charset="-120"/>
              </a:rPr>
              <a:t>你</a:t>
            </a:r>
            <a:r>
              <a:rPr lang="en-US" altLang="zh-TW" sz="1600" dirty="0">
                <a:solidFill>
                  <a:schemeClr val="bg1"/>
                </a:solidFill>
                <a:latin typeface="細明體" panose="02020509000000000000" pitchFamily="49" charset="-120"/>
                <a:ea typeface="細明體" panose="02020509000000000000" pitchFamily="49" charset="-120"/>
              </a:rPr>
              <a:t>': 19, '</a:t>
            </a:r>
            <a:r>
              <a:rPr lang="zh-TW" altLang="en-US" sz="1600" dirty="0">
                <a:solidFill>
                  <a:schemeClr val="bg1"/>
                </a:solidFill>
                <a:latin typeface="細明體" panose="02020509000000000000" pitchFamily="49" charset="-120"/>
                <a:ea typeface="細明體" panose="02020509000000000000" pitchFamily="49" charset="-120"/>
              </a:rPr>
              <a:t>的</a:t>
            </a:r>
            <a:r>
              <a:rPr lang="en-US" altLang="zh-TW" sz="1600" dirty="0">
                <a:solidFill>
                  <a:schemeClr val="bg1"/>
                </a:solidFill>
                <a:latin typeface="細明體" panose="02020509000000000000" pitchFamily="49" charset="-120"/>
                <a:ea typeface="細明體" panose="02020509000000000000" pitchFamily="49" charset="-120"/>
              </a:rPr>
              <a:t>': 16, '</a:t>
            </a:r>
            <a:r>
              <a:rPr lang="zh-TW" altLang="en-US" sz="1600" dirty="0">
                <a:solidFill>
                  <a:schemeClr val="bg1"/>
                </a:solidFill>
                <a:latin typeface="細明體" panose="02020509000000000000" pitchFamily="49" charset="-120"/>
                <a:ea typeface="細明體" panose="02020509000000000000" pitchFamily="49" charset="-120"/>
              </a:rPr>
              <a:t>前</a:t>
            </a:r>
            <a:r>
              <a:rPr lang="en-US" altLang="zh-TW" sz="1600" dirty="0">
                <a:solidFill>
                  <a:schemeClr val="bg1"/>
                </a:solidFill>
                <a:latin typeface="細明體" panose="02020509000000000000" pitchFamily="49" charset="-120"/>
                <a:ea typeface="細明體" panose="02020509000000000000" pitchFamily="49" charset="-120"/>
              </a:rPr>
              <a:t>': 10, '</a:t>
            </a:r>
            <a:r>
              <a:rPr lang="zh-TW" altLang="en-US" sz="1600" dirty="0">
                <a:solidFill>
                  <a:schemeClr val="bg1"/>
                </a:solidFill>
                <a:latin typeface="細明體" panose="02020509000000000000" pitchFamily="49" charset="-120"/>
                <a:ea typeface="細明體" panose="02020509000000000000" pitchFamily="49" charset="-120"/>
              </a:rPr>
              <a:t>世</a:t>
            </a:r>
            <a:r>
              <a:rPr lang="en-US" altLang="zh-TW" sz="1600" dirty="0">
                <a:solidFill>
                  <a:schemeClr val="bg1"/>
                </a:solidFill>
                <a:latin typeface="細明體" panose="02020509000000000000" pitchFamily="49" charset="-120"/>
                <a:ea typeface="細明體" panose="02020509000000000000" pitchFamily="49" charset="-120"/>
              </a:rPr>
              <a:t>': 3, '</a:t>
            </a:r>
            <a:r>
              <a:rPr lang="zh-TW" altLang="en-US" sz="1600" dirty="0">
                <a:solidFill>
                  <a:schemeClr val="bg1"/>
                </a:solidFill>
                <a:latin typeface="細明體" panose="02020509000000000000" pitchFamily="49" charset="-120"/>
                <a:ea typeface="細明體" panose="02020509000000000000" pitchFamily="49" charset="-120"/>
              </a:rPr>
              <a:t>我</a:t>
            </a:r>
            <a:r>
              <a:rPr lang="en-US" altLang="zh-TW" sz="1600" dirty="0">
                <a:solidFill>
                  <a:schemeClr val="bg1"/>
                </a:solidFill>
                <a:latin typeface="細明體" panose="02020509000000000000" pitchFamily="49" charset="-120"/>
                <a:ea typeface="細明體" panose="02020509000000000000" pitchFamily="49" charset="-120"/>
              </a:rPr>
              <a:t>': 14, '</a:t>
            </a:r>
            <a:r>
              <a:rPr lang="zh-TW" altLang="en-US" sz="1600" dirty="0">
                <a:solidFill>
                  <a:schemeClr val="bg1"/>
                </a:solidFill>
                <a:latin typeface="細明體" panose="02020509000000000000" pitchFamily="49" charset="-120"/>
                <a:ea typeface="細明體" panose="02020509000000000000" pitchFamily="49" charset="-120"/>
              </a:rPr>
              <a:t>便</a:t>
            </a:r>
            <a:r>
              <a:rPr lang="en-US" altLang="zh-TW" sz="1600" dirty="0">
                <a:solidFill>
                  <a:schemeClr val="bg1"/>
                </a:solidFill>
                <a:latin typeface="細明體" panose="02020509000000000000" pitchFamily="49" charset="-120"/>
                <a:ea typeface="細明體" panose="02020509000000000000" pitchFamily="49" charset="-120"/>
              </a:rPr>
              <a:t>': 3, '</a:t>
            </a:r>
            <a:r>
              <a:rPr lang="zh-TW" altLang="en-US" sz="1600" dirty="0">
                <a:solidFill>
                  <a:schemeClr val="bg1"/>
                </a:solidFill>
                <a:latin typeface="細明體" panose="02020509000000000000" pitchFamily="49" charset="-120"/>
                <a:ea typeface="細明體" panose="02020509000000000000" pitchFamily="49" charset="-120"/>
              </a:rPr>
              <a:t>已</a:t>
            </a:r>
            <a:r>
              <a:rPr lang="en-US" altLang="zh-TW" sz="1600" dirty="0">
                <a:solidFill>
                  <a:schemeClr val="bg1"/>
                </a:solidFill>
                <a:latin typeface="細明體" panose="02020509000000000000" pitchFamily="49" charset="-120"/>
                <a:ea typeface="細明體" panose="02020509000000000000" pitchFamily="49" charset="-120"/>
              </a:rPr>
              <a:t>': 3, '</a:t>
            </a:r>
            <a:r>
              <a:rPr lang="zh-TW" altLang="en-US" sz="1600" dirty="0">
                <a:solidFill>
                  <a:schemeClr val="bg1"/>
                </a:solidFill>
                <a:latin typeface="細明體" panose="02020509000000000000" pitchFamily="49" charset="-120"/>
                <a:ea typeface="細明體" panose="02020509000000000000" pitchFamily="49" charset="-120"/>
              </a:rPr>
              <a:t>開</a:t>
            </a:r>
            <a:r>
              <a:rPr lang="en-US" altLang="zh-TW" sz="1600" dirty="0">
                <a:solidFill>
                  <a:schemeClr val="bg1"/>
                </a:solidFill>
                <a:latin typeface="細明體" panose="02020509000000000000" pitchFamily="49" charset="-120"/>
                <a:ea typeface="細明體" panose="02020509000000000000" pitchFamily="49" charset="-120"/>
              </a:rPr>
              <a:t>': 6, '</a:t>
            </a:r>
            <a:r>
              <a:rPr lang="zh-TW" altLang="en-US" sz="1600" dirty="0">
                <a:solidFill>
                  <a:schemeClr val="bg1"/>
                </a:solidFill>
                <a:latin typeface="細明體" panose="02020509000000000000" pitchFamily="49" charset="-120"/>
                <a:ea typeface="細明體" panose="02020509000000000000" pitchFamily="49" charset="-120"/>
              </a:rPr>
              <a:t>始</a:t>
            </a:r>
            <a:r>
              <a:rPr lang="en-US" altLang="zh-TW" sz="1600" dirty="0">
                <a:solidFill>
                  <a:schemeClr val="bg1"/>
                </a:solidFill>
                <a:latin typeface="細明體" panose="02020509000000000000" pitchFamily="49" charset="-120"/>
                <a:ea typeface="細明體" panose="02020509000000000000" pitchFamily="49" charset="-120"/>
              </a:rPr>
              <a:t>': 6, '</a:t>
            </a:r>
            <a:r>
              <a:rPr lang="zh-TW" altLang="en-US" sz="1600" dirty="0">
                <a:solidFill>
                  <a:schemeClr val="bg1"/>
                </a:solidFill>
                <a:latin typeface="細明體" panose="02020509000000000000" pitchFamily="49" charset="-120"/>
                <a:ea typeface="細明體" panose="02020509000000000000" pitchFamily="49" charset="-120"/>
              </a:rPr>
              <a:t>尋</a:t>
            </a:r>
            <a:r>
              <a:rPr lang="en-US" altLang="zh-TW" sz="1600" dirty="0">
                <a:solidFill>
                  <a:schemeClr val="bg1"/>
                </a:solidFill>
                <a:latin typeface="細明體" panose="02020509000000000000" pitchFamily="49" charset="-120"/>
                <a:ea typeface="細明體" panose="02020509000000000000" pitchFamily="49" charset="-120"/>
              </a:rPr>
              <a:t>': 5, '</a:t>
            </a:r>
            <a:r>
              <a:rPr lang="zh-TW" altLang="en-US" sz="1600" dirty="0">
                <a:solidFill>
                  <a:schemeClr val="bg1"/>
                </a:solidFill>
                <a:latin typeface="細明體" panose="02020509000000000000" pitchFamily="49" charset="-120"/>
                <a:ea typeface="細明體" panose="02020509000000000000" pitchFamily="49" charset="-120"/>
              </a:rPr>
              <a:t>找</a:t>
            </a:r>
            <a:r>
              <a:rPr lang="en-US" altLang="zh-TW" sz="1600" dirty="0">
                <a:solidFill>
                  <a:schemeClr val="bg1"/>
                </a:solidFill>
                <a:latin typeface="細明體" panose="02020509000000000000" pitchFamily="49" charset="-120"/>
                <a:ea typeface="細明體" panose="02020509000000000000" pitchFamily="49" charset="-120"/>
              </a:rPr>
              <a:t>': 5, '</a:t>
            </a:r>
            <a:r>
              <a:rPr lang="zh-TW" altLang="en-US" sz="1600" dirty="0">
                <a:solidFill>
                  <a:schemeClr val="bg1"/>
                </a:solidFill>
                <a:latin typeface="細明體" panose="02020509000000000000" pitchFamily="49" charset="-120"/>
                <a:ea typeface="細明體" panose="02020509000000000000" pitchFamily="49" charset="-120"/>
              </a:rPr>
              <a:t>以</a:t>
            </a:r>
            <a:r>
              <a:rPr lang="en-US" altLang="zh-TW" sz="1600" dirty="0">
                <a:solidFill>
                  <a:schemeClr val="bg1"/>
                </a:solidFill>
                <a:latin typeface="細明體" panose="02020509000000000000" pitchFamily="49" charset="-120"/>
                <a:ea typeface="細明體" panose="02020509000000000000" pitchFamily="49" charset="-120"/>
              </a:rPr>
              <a:t>': 3, '</a:t>
            </a:r>
            <a:r>
              <a:rPr lang="zh-TW" altLang="en-US" sz="1600" dirty="0">
                <a:solidFill>
                  <a:schemeClr val="bg1"/>
                </a:solidFill>
                <a:latin typeface="細明體" panose="02020509000000000000" pitchFamily="49" charset="-120"/>
                <a:ea typeface="細明體" panose="02020509000000000000" pitchFamily="49" charset="-120"/>
              </a:rPr>
              <a:t>那</a:t>
            </a:r>
            <a:r>
              <a:rPr lang="en-US" altLang="zh-TW" sz="1600" dirty="0">
                <a:solidFill>
                  <a:schemeClr val="bg1"/>
                </a:solidFill>
                <a:latin typeface="細明體" panose="02020509000000000000" pitchFamily="49" charset="-120"/>
                <a:ea typeface="細明體" panose="02020509000000000000" pitchFamily="49" charset="-120"/>
              </a:rPr>
              <a:t>': 5, '</a:t>
            </a:r>
            <a:r>
              <a:rPr lang="zh-TW" altLang="en-US" sz="1600" dirty="0">
                <a:solidFill>
                  <a:schemeClr val="bg1"/>
                </a:solidFill>
                <a:latin typeface="細明體" panose="02020509000000000000" pitchFamily="49" charset="-120"/>
                <a:ea typeface="細明體" panose="02020509000000000000" pitchFamily="49" charset="-120"/>
              </a:rPr>
              <a:t>笨</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拙</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笑</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容</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為</a:t>
            </a:r>
            <a:r>
              <a:rPr lang="en-US" altLang="zh-TW" sz="1600" dirty="0">
                <a:solidFill>
                  <a:schemeClr val="bg1"/>
                </a:solidFill>
                <a:latin typeface="細明體" panose="02020509000000000000" pitchFamily="49" charset="-120"/>
                <a:ea typeface="細明體" panose="02020509000000000000" pitchFamily="49" charset="-120"/>
              </a:rPr>
              <a:t>': 5, '</a:t>
            </a:r>
            <a:r>
              <a:rPr lang="zh-TW" altLang="en-US" sz="1600" dirty="0">
                <a:solidFill>
                  <a:schemeClr val="bg1"/>
                </a:solidFill>
                <a:latin typeface="細明體" panose="02020509000000000000" pitchFamily="49" charset="-120"/>
                <a:ea typeface="細明體" panose="02020509000000000000" pitchFamily="49" charset="-120"/>
              </a:rPr>
              <a:t>目</a:t>
            </a:r>
            <a:r>
              <a:rPr lang="en-US" altLang="zh-TW" sz="1600" dirty="0">
                <a:solidFill>
                  <a:schemeClr val="bg1"/>
                </a:solidFill>
                <a:latin typeface="細明體" panose="02020509000000000000" pitchFamily="49" charset="-120"/>
                <a:ea typeface="細明體" panose="02020509000000000000" pitchFamily="49" charset="-120"/>
              </a:rPr>
              <a:t>': 3, '</a:t>
            </a:r>
            <a:r>
              <a:rPr lang="zh-TW" altLang="en-US" sz="1600" dirty="0">
                <a:solidFill>
                  <a:schemeClr val="bg1"/>
                </a:solidFill>
                <a:latin typeface="細明體" panose="02020509000000000000" pitchFamily="49" charset="-120"/>
                <a:ea typeface="細明體" panose="02020509000000000000" pitchFamily="49" charset="-120"/>
              </a:rPr>
              <a:t>標</a:t>
            </a:r>
            <a:r>
              <a:rPr lang="en-US" altLang="zh-TW" sz="1600" dirty="0">
                <a:solidFill>
                  <a:schemeClr val="bg1"/>
                </a:solidFill>
                <a:latin typeface="細明體" panose="02020509000000000000" pitchFamily="49" charset="-120"/>
                <a:ea typeface="細明體" panose="02020509000000000000" pitchFamily="49" charset="-120"/>
              </a:rPr>
              <a:t>': 3, '</a:t>
            </a:r>
            <a:r>
              <a:rPr lang="zh-TW" altLang="en-US" sz="1600" dirty="0">
                <a:solidFill>
                  <a:schemeClr val="bg1"/>
                </a:solidFill>
                <a:latin typeface="細明體" panose="02020509000000000000" pitchFamily="49" charset="-120"/>
                <a:ea typeface="細明體" panose="02020509000000000000" pitchFamily="49" charset="-120"/>
              </a:rPr>
              <a:t>來</a:t>
            </a:r>
            <a:r>
              <a:rPr lang="en-US" altLang="zh-TW" sz="1600" dirty="0">
                <a:solidFill>
                  <a:schemeClr val="bg1"/>
                </a:solidFill>
                <a:latin typeface="細明體" panose="02020509000000000000" pitchFamily="49" charset="-120"/>
                <a:ea typeface="細明體" panose="02020509000000000000" pitchFamily="49" charset="-120"/>
              </a:rPr>
              <a:t>': 4, '</a:t>
            </a:r>
            <a:r>
              <a:rPr lang="zh-TW" altLang="en-US" sz="1600" dirty="0">
                <a:solidFill>
                  <a:schemeClr val="bg1"/>
                </a:solidFill>
                <a:latin typeface="細明體" panose="02020509000000000000" pitchFamily="49" charset="-120"/>
                <a:ea typeface="細明體" panose="02020509000000000000" pitchFamily="49" charset="-120"/>
              </a:rPr>
              <a:t>到</a:t>
            </a:r>
            <a:r>
              <a:rPr lang="en-US" altLang="zh-TW" sz="1600" dirty="0">
                <a:solidFill>
                  <a:schemeClr val="bg1"/>
                </a:solidFill>
                <a:latin typeface="細明體" panose="02020509000000000000" pitchFamily="49" charset="-120"/>
                <a:ea typeface="細明體" panose="02020509000000000000" pitchFamily="49" charset="-120"/>
              </a:rPr>
              <a:t>': 4, '</a:t>
            </a:r>
            <a:r>
              <a:rPr lang="zh-TW" altLang="en-US" sz="1600" dirty="0">
                <a:solidFill>
                  <a:schemeClr val="bg1"/>
                </a:solidFill>
                <a:latin typeface="細明體" panose="02020509000000000000" pitchFamily="49" charset="-120"/>
                <a:ea typeface="細明體" panose="02020509000000000000" pitchFamily="49" charset="-120"/>
              </a:rPr>
              <a:t>了</a:t>
            </a:r>
            <a:r>
              <a:rPr lang="en-US" altLang="zh-TW" sz="1600" dirty="0">
                <a:solidFill>
                  <a:schemeClr val="bg1"/>
                </a:solidFill>
                <a:latin typeface="細明體" panose="02020509000000000000" pitchFamily="49" charset="-120"/>
                <a:ea typeface="細明體" panose="02020509000000000000" pitchFamily="49" charset="-120"/>
              </a:rPr>
              <a:t>': 13, '</a:t>
            </a:r>
            <a:r>
              <a:rPr lang="zh-TW" altLang="en-US" sz="1600" dirty="0">
                <a:solidFill>
                  <a:schemeClr val="bg1"/>
                </a:solidFill>
                <a:latin typeface="細明體" panose="02020509000000000000" pitchFamily="49" charset="-120"/>
                <a:ea typeface="細明體" panose="02020509000000000000" pitchFamily="49" charset="-120"/>
              </a:rPr>
              <a:t>這</a:t>
            </a:r>
            <a:r>
              <a:rPr lang="en-US" altLang="zh-TW" sz="1600" dirty="0">
                <a:solidFill>
                  <a:schemeClr val="bg1"/>
                </a:solidFill>
                <a:latin typeface="細明體" panose="02020509000000000000" pitchFamily="49" charset="-120"/>
                <a:ea typeface="細明體" panose="02020509000000000000" pitchFamily="49" charset="-120"/>
              </a:rPr>
              <a:t>': 5, '</a:t>
            </a:r>
            <a:r>
              <a:rPr lang="zh-TW" altLang="en-US" sz="1600" dirty="0">
                <a:solidFill>
                  <a:schemeClr val="bg1"/>
                </a:solidFill>
                <a:latin typeface="細明體" panose="02020509000000000000" pitchFamily="49" charset="-120"/>
                <a:ea typeface="細明體" panose="02020509000000000000" pitchFamily="49" charset="-120"/>
              </a:rPr>
              <a:t>裡</a:t>
            </a:r>
            <a:r>
              <a:rPr lang="en-US" altLang="zh-TW" sz="1600" dirty="0">
                <a:solidFill>
                  <a:schemeClr val="bg1"/>
                </a:solidFill>
                <a:latin typeface="細明體" panose="02020509000000000000" pitchFamily="49" charset="-120"/>
                <a:ea typeface="細明體" panose="02020509000000000000" pitchFamily="49" charset="-120"/>
              </a:rPr>
              <a:t>': 4, '</a:t>
            </a:r>
            <a:r>
              <a:rPr lang="zh-TW" altLang="en-US" sz="1600" dirty="0">
                <a:solidFill>
                  <a:schemeClr val="bg1"/>
                </a:solidFill>
                <a:latin typeface="細明體" panose="02020509000000000000" pitchFamily="49" charset="-120"/>
                <a:ea typeface="細明體" panose="02020509000000000000" pitchFamily="49" charset="-120"/>
              </a:rPr>
              <a:t>即</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使</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失</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去</a:t>
            </a:r>
            <a:r>
              <a:rPr lang="en-US" altLang="zh-TW" sz="1600" dirty="0">
                <a:solidFill>
                  <a:schemeClr val="bg1"/>
                </a:solidFill>
                <a:latin typeface="細明體" panose="02020509000000000000" pitchFamily="49" charset="-120"/>
                <a:ea typeface="細明體" panose="02020509000000000000" pitchFamily="49" charset="-120"/>
              </a:rPr>
              <a:t>': 3, '</a:t>
            </a:r>
            <a:r>
              <a:rPr lang="zh-TW" altLang="en-US" sz="1600" dirty="0">
                <a:solidFill>
                  <a:schemeClr val="bg1"/>
                </a:solidFill>
                <a:latin typeface="細明體" panose="02020509000000000000" pitchFamily="49" charset="-120"/>
                <a:ea typeface="細明體" panose="02020509000000000000" pitchFamily="49" charset="-120"/>
              </a:rPr>
              <a:t>所</a:t>
            </a:r>
            <a:r>
              <a:rPr lang="en-US" altLang="zh-TW" sz="1600" dirty="0">
                <a:solidFill>
                  <a:schemeClr val="bg1"/>
                </a:solidFill>
                <a:latin typeface="細明體" panose="02020509000000000000" pitchFamily="49" charset="-120"/>
                <a:ea typeface="細明體" panose="02020509000000000000" pitchFamily="49" charset="-120"/>
              </a:rPr>
              <a:t>': 3, '</a:t>
            </a:r>
            <a:r>
              <a:rPr lang="zh-TW" altLang="en-US" sz="1600" dirty="0">
                <a:solidFill>
                  <a:schemeClr val="bg1"/>
                </a:solidFill>
                <a:latin typeface="細明體" panose="02020509000000000000" pitchFamily="49" charset="-120"/>
                <a:ea typeface="細明體" panose="02020509000000000000" pitchFamily="49" charset="-120"/>
              </a:rPr>
              <a:t>有</a:t>
            </a:r>
            <a:r>
              <a:rPr lang="en-US" altLang="zh-TW" sz="1600" dirty="0">
                <a:solidFill>
                  <a:schemeClr val="bg1"/>
                </a:solidFill>
                <a:latin typeface="細明體" panose="02020509000000000000" pitchFamily="49" charset="-120"/>
                <a:ea typeface="細明體" panose="02020509000000000000" pitchFamily="49" charset="-120"/>
              </a:rPr>
              <a:t>': 3, '</a:t>
            </a:r>
            <a:r>
              <a:rPr lang="zh-TW" altLang="en-US" sz="1600" dirty="0">
                <a:solidFill>
                  <a:schemeClr val="bg1"/>
                </a:solidFill>
                <a:latin typeface="細明體" panose="02020509000000000000" pitchFamily="49" charset="-120"/>
                <a:ea typeface="細明體" panose="02020509000000000000" pitchFamily="49" charset="-120"/>
              </a:rPr>
              <a:t>一</a:t>
            </a:r>
            <a:r>
              <a:rPr lang="en-US" altLang="zh-TW" sz="1600" dirty="0">
                <a:solidFill>
                  <a:schemeClr val="bg1"/>
                </a:solidFill>
                <a:latin typeface="細明體" panose="02020509000000000000" pitchFamily="49" charset="-120"/>
                <a:ea typeface="細明體" panose="02020509000000000000" pitchFamily="49" charset="-120"/>
              </a:rPr>
              <a:t>': 3, '</a:t>
            </a:r>
            <a:r>
              <a:rPr lang="zh-TW" altLang="en-US" sz="1600" dirty="0">
                <a:solidFill>
                  <a:schemeClr val="bg1"/>
                </a:solidFill>
                <a:latin typeface="細明體" panose="02020509000000000000" pitchFamily="49" charset="-120"/>
                <a:ea typeface="細明體" panose="02020509000000000000" pitchFamily="49" charset="-120"/>
              </a:rPr>
              <a:t>切</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變</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成</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碎</a:t>
            </a:r>
            <a:r>
              <a:rPr lang="en-US" altLang="zh-TW" sz="1600" dirty="0">
                <a:solidFill>
                  <a:schemeClr val="bg1"/>
                </a:solidFill>
                <a:latin typeface="細明體" panose="02020509000000000000" pitchFamily="49" charset="-120"/>
                <a:ea typeface="細明體" panose="02020509000000000000" pitchFamily="49" charset="-120"/>
              </a:rPr>
              <a:t>': 4, '</a:t>
            </a:r>
            <a:r>
              <a:rPr lang="zh-TW" altLang="en-US" sz="1600" dirty="0">
                <a:solidFill>
                  <a:schemeClr val="bg1"/>
                </a:solidFill>
                <a:latin typeface="細明體" panose="02020509000000000000" pitchFamily="49" charset="-120"/>
                <a:ea typeface="細明體" panose="02020509000000000000" pitchFamily="49" charset="-120"/>
              </a:rPr>
              <a:t>片</a:t>
            </a:r>
            <a:r>
              <a:rPr lang="en-US" altLang="zh-TW" sz="1600" dirty="0">
                <a:solidFill>
                  <a:schemeClr val="bg1"/>
                </a:solidFill>
                <a:latin typeface="細明體" panose="02020509000000000000" pitchFamily="49" charset="-120"/>
                <a:ea typeface="細明體" panose="02020509000000000000" pitchFamily="49" charset="-120"/>
              </a:rPr>
              <a:t>': 4, '</a:t>
            </a:r>
            <a:r>
              <a:rPr lang="zh-TW" altLang="en-US" sz="1600" dirty="0">
                <a:solidFill>
                  <a:schemeClr val="bg1"/>
                </a:solidFill>
                <a:latin typeface="細明體" panose="02020509000000000000" pitchFamily="49" charset="-120"/>
                <a:ea typeface="細明體" panose="02020509000000000000" pitchFamily="49" charset="-120"/>
              </a:rPr>
              <a:t>也</a:t>
            </a:r>
            <a:r>
              <a:rPr lang="en-US" altLang="zh-TW" sz="1600" dirty="0">
                <a:solidFill>
                  <a:schemeClr val="bg1"/>
                </a:solidFill>
                <a:latin typeface="細明體" panose="02020509000000000000" pitchFamily="49" charset="-120"/>
                <a:ea typeface="細明體" panose="02020509000000000000" pitchFamily="49" charset="-120"/>
              </a:rPr>
              <a:t>': 4, '</a:t>
            </a:r>
            <a:r>
              <a:rPr lang="zh-TW" altLang="en-US" sz="1600" dirty="0">
                <a:solidFill>
                  <a:schemeClr val="bg1"/>
                </a:solidFill>
                <a:latin typeface="細明體" panose="02020509000000000000" pitchFamily="49" charset="-120"/>
                <a:ea typeface="細明體" panose="02020509000000000000" pitchFamily="49" charset="-120"/>
              </a:rPr>
              <a:t>不</a:t>
            </a:r>
            <a:r>
              <a:rPr lang="en-US" altLang="zh-TW" sz="1600" dirty="0">
                <a:solidFill>
                  <a:schemeClr val="bg1"/>
                </a:solidFill>
                <a:latin typeface="細明體" panose="02020509000000000000" pitchFamily="49" charset="-120"/>
                <a:ea typeface="細明體" panose="02020509000000000000" pitchFamily="49" charset="-120"/>
              </a:rPr>
              <a:t>': 6, '</a:t>
            </a:r>
            <a:r>
              <a:rPr lang="zh-TW" altLang="en-US" sz="1600" dirty="0">
                <a:solidFill>
                  <a:schemeClr val="bg1"/>
                </a:solidFill>
                <a:latin typeface="細明體" panose="02020509000000000000" pitchFamily="49" charset="-120"/>
                <a:ea typeface="細明體" panose="02020509000000000000" pitchFamily="49" charset="-120"/>
              </a:rPr>
              <a:t>再</a:t>
            </a:r>
            <a:r>
              <a:rPr lang="en-US" altLang="zh-TW" sz="1600" dirty="0">
                <a:solidFill>
                  <a:schemeClr val="bg1"/>
                </a:solidFill>
                <a:latin typeface="細明體" panose="02020509000000000000" pitchFamily="49" charset="-120"/>
                <a:ea typeface="細明體" panose="02020509000000000000" pitchFamily="49" charset="-120"/>
              </a:rPr>
              <a:t>': 5, '</a:t>
            </a:r>
            <a:r>
              <a:rPr lang="zh-TW" altLang="en-US" sz="1600" dirty="0">
                <a:solidFill>
                  <a:schemeClr val="bg1"/>
                </a:solidFill>
                <a:latin typeface="細明體" panose="02020509000000000000" pitchFamily="49" charset="-120"/>
                <a:ea typeface="細明體" panose="02020509000000000000" pitchFamily="49" charset="-120"/>
              </a:rPr>
              <a:t>迷</a:t>
            </a:r>
            <a:r>
              <a:rPr lang="en-US" altLang="zh-TW" sz="1600" dirty="0">
                <a:solidFill>
                  <a:schemeClr val="bg1"/>
                </a:solidFill>
                <a:latin typeface="細明體" panose="02020509000000000000" pitchFamily="49" charset="-120"/>
                <a:ea typeface="細明體" panose="02020509000000000000" pitchFamily="49" charset="-120"/>
              </a:rPr>
              <a:t>': 3, '</a:t>
            </a:r>
            <a:r>
              <a:rPr lang="zh-TW" altLang="en-US" sz="1600" dirty="0">
                <a:solidFill>
                  <a:schemeClr val="bg1"/>
                </a:solidFill>
                <a:latin typeface="細明體" panose="02020509000000000000" pitchFamily="49" charset="-120"/>
                <a:ea typeface="細明體" panose="02020509000000000000" pitchFamily="49" charset="-120"/>
              </a:rPr>
              <a:t>惘</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次</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從</a:t>
            </a:r>
            <a:r>
              <a:rPr lang="en-US" altLang="zh-TW" sz="1600" dirty="0">
                <a:solidFill>
                  <a:schemeClr val="bg1"/>
                </a:solidFill>
                <a:latin typeface="細明體" panose="02020509000000000000" pitchFamily="49" charset="-120"/>
                <a:ea typeface="細明體" panose="02020509000000000000" pitchFamily="49" charset="-120"/>
              </a:rPr>
              <a:t>': 4, '1': 2, '</a:t>
            </a:r>
            <a:r>
              <a:rPr lang="zh-TW" altLang="en-US" sz="1600" dirty="0">
                <a:solidFill>
                  <a:schemeClr val="bg1"/>
                </a:solidFill>
                <a:latin typeface="細明體" panose="02020509000000000000" pitchFamily="49" charset="-120"/>
                <a:ea typeface="細明體" panose="02020509000000000000" pitchFamily="49" charset="-120"/>
              </a:rPr>
              <a:t>吧</a:t>
            </a:r>
            <a:r>
              <a:rPr lang="en-US" altLang="zh-TW" sz="1600" dirty="0">
                <a:solidFill>
                  <a:schemeClr val="bg1"/>
                </a:solidFill>
                <a:latin typeface="細明體" panose="02020509000000000000" pitchFamily="49" charset="-120"/>
                <a:ea typeface="細明體" panose="02020509000000000000" pitchFamily="49" charset="-120"/>
              </a:rPr>
              <a:t>': 3, '</a:t>
            </a:r>
            <a:r>
              <a:rPr lang="zh-TW" altLang="en-US" sz="1600" dirty="0">
                <a:solidFill>
                  <a:schemeClr val="bg1"/>
                </a:solidFill>
                <a:latin typeface="細明體" panose="02020509000000000000" pitchFamily="49" charset="-120"/>
                <a:ea typeface="細明體" panose="02020509000000000000" pitchFamily="49" charset="-120"/>
              </a:rPr>
              <a:t>應</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該</a:t>
            </a:r>
            <a:r>
              <a:rPr lang="en-US" altLang="zh-TW" sz="1600" dirty="0">
                <a:solidFill>
                  <a:schemeClr val="bg1"/>
                </a:solidFill>
                <a:latin typeface="細明體" panose="02020509000000000000" pitchFamily="49" charset="-120"/>
                <a:ea typeface="細明體" panose="02020509000000000000" pitchFamily="49" charset="-120"/>
              </a:rPr>
              <a:t>': 3, '</a:t>
            </a:r>
            <a:r>
              <a:rPr lang="zh-TW" altLang="en-US" sz="1600" dirty="0">
                <a:solidFill>
                  <a:schemeClr val="bg1"/>
                </a:solidFill>
                <a:latin typeface="細明體" panose="02020509000000000000" pitchFamily="49" charset="-120"/>
                <a:ea typeface="細明體" panose="02020509000000000000" pitchFamily="49" charset="-120"/>
              </a:rPr>
              <a:t>是</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讓</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整</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個</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宇</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宙</a:t>
            </a:r>
            <a:r>
              <a:rPr lang="en-US" altLang="zh-TW" sz="1600" dirty="0">
                <a:solidFill>
                  <a:schemeClr val="bg1"/>
                </a:solidFill>
                <a:latin typeface="細明體" panose="02020509000000000000" pitchFamily="49" charset="-120"/>
                <a:ea typeface="細明體" panose="02020509000000000000" pitchFamily="49" charset="-120"/>
              </a:rPr>
              <a:t>': 1, '0': 1, '</a:t>
            </a:r>
            <a:r>
              <a:rPr lang="zh-TW" altLang="en-US" sz="1600" dirty="0">
                <a:solidFill>
                  <a:schemeClr val="bg1"/>
                </a:solidFill>
                <a:latin typeface="細明體" panose="02020509000000000000" pitchFamily="49" charset="-120"/>
                <a:ea typeface="細明體" panose="02020509000000000000" pitchFamily="49" charset="-120"/>
              </a:rPr>
              <a:t>何</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說</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起</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呢</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沉</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睡</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期</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間</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發</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生</a:t>
            </a:r>
            <a:r>
              <a:rPr lang="en-US" altLang="zh-TW" sz="1600" dirty="0">
                <a:solidFill>
                  <a:schemeClr val="bg1"/>
                </a:solidFill>
                <a:latin typeface="細明體" panose="02020509000000000000" pitchFamily="49" charset="-120"/>
                <a:ea typeface="細明體" panose="02020509000000000000" pitchFamily="49" charset="-120"/>
              </a:rPr>
              <a:t>': 1, ' </a:t>
            </a:r>
            <a:r>
              <a:rPr lang="zh-TW" altLang="en-US" sz="1600" dirty="0">
                <a:solidFill>
                  <a:schemeClr val="bg1"/>
                </a:solidFill>
                <a:latin typeface="細明體" panose="02020509000000000000" pitchFamily="49" charset="-120"/>
                <a:ea typeface="細明體" panose="02020509000000000000" pitchFamily="49" charset="-120"/>
              </a:rPr>
              <a:t>故</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事</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告</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訴</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數</a:t>
            </a:r>
            <a:r>
              <a:rPr lang="en-US" altLang="zh-TW" sz="1600" dirty="0">
                <a:solidFill>
                  <a:schemeClr val="bg1"/>
                </a:solidFill>
                <a:latin typeface="細明體" panose="02020509000000000000" pitchFamily="49" charset="-120"/>
                <a:ea typeface="細明體" panose="02020509000000000000" pitchFamily="49" charset="-120"/>
              </a:rPr>
              <a:t>': 3, '</a:t>
            </a:r>
            <a:r>
              <a:rPr lang="zh-TW" altLang="en-US" sz="1600" dirty="0">
                <a:solidFill>
                  <a:schemeClr val="bg1"/>
                </a:solidFill>
                <a:latin typeface="細明體" panose="02020509000000000000" pitchFamily="49" charset="-120"/>
                <a:ea typeface="細明體" panose="02020509000000000000" pitchFamily="49" charset="-120"/>
              </a:rPr>
              <a:t>億</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光</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年</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然</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而</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當</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模</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樣</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映</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入</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眼</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簾</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多</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麼</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想</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和</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連</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都</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認</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識</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同</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嬉</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戲</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就</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無</a:t>
            </a:r>
            <a:r>
              <a:rPr lang="en-US" altLang="zh-TW" sz="1600" dirty="0">
                <a:solidFill>
                  <a:schemeClr val="bg1"/>
                </a:solidFill>
                <a:latin typeface="細明體" panose="02020509000000000000" pitchFamily="49" charset="-120"/>
                <a:ea typeface="細明體" panose="02020509000000000000" pitchFamily="49" charset="-120"/>
              </a:rPr>
              <a:t>': 3, '</a:t>
            </a:r>
            <a:r>
              <a:rPr lang="zh-TW" altLang="en-US" sz="1600" dirty="0">
                <a:solidFill>
                  <a:schemeClr val="bg1"/>
                </a:solidFill>
                <a:latin typeface="細明體" panose="02020509000000000000" pitchFamily="49" charset="-120"/>
                <a:ea typeface="細明體" panose="02020509000000000000" pitchFamily="49" charset="-120"/>
              </a:rPr>
              <a:t>盡</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痛</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楚</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試</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著</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愛</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銀</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河</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頭</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們</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終</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於</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見</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面</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如</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握</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手</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才</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會</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傷</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害</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雙</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吵</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鬧</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聲</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音</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淚</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水</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時</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雨</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之</a:t>
            </a:r>
            <a:r>
              <a:rPr lang="en-US" altLang="zh-TW" sz="1600" dirty="0">
                <a:solidFill>
                  <a:schemeClr val="bg1"/>
                </a:solidFill>
                <a:latin typeface="細明體" panose="02020509000000000000" pitchFamily="49" charset="-120"/>
                <a:ea typeface="細明體" panose="02020509000000000000" pitchFamily="49" charset="-120"/>
              </a:rPr>
              <a:t>': 2, '</a:t>
            </a:r>
            <a:r>
              <a:rPr lang="zh-TW" altLang="en-US" sz="1600" dirty="0">
                <a:solidFill>
                  <a:schemeClr val="bg1"/>
                </a:solidFill>
                <a:latin typeface="細明體" panose="02020509000000000000" pitchFamily="49" charset="-120"/>
                <a:ea typeface="細明體" panose="02020509000000000000" pitchFamily="49" charset="-120"/>
              </a:rPr>
              <a:t>町</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革</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命</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夕</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又</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誰</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能</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阻</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止</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得</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網</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心</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上</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豎</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立</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旗</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幟</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因</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奪</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走</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放</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棄</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道</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論</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少</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繼</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續</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吟</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唱</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首</a:t>
            </a:r>
            <a:r>
              <a:rPr lang="en-US" altLang="zh-TW" sz="1600" dirty="0">
                <a:solidFill>
                  <a:schemeClr val="bg1"/>
                </a:solidFill>
                <a:latin typeface="細明體" panose="02020509000000000000" pitchFamily="49" charset="-120"/>
                <a:ea typeface="細明體" panose="02020509000000000000" pitchFamily="49" charset="-120"/>
              </a:rPr>
              <a:t>': 1, '</a:t>
            </a:r>
            <a:r>
              <a:rPr lang="zh-TW" altLang="en-US" sz="1600" dirty="0">
                <a:solidFill>
                  <a:schemeClr val="bg1"/>
                </a:solidFill>
                <a:latin typeface="細明體" panose="02020509000000000000" pitchFamily="49" charset="-120"/>
                <a:ea typeface="細明體" panose="02020509000000000000" pitchFamily="49" charset="-120"/>
              </a:rPr>
              <a:t>歌</a:t>
            </a:r>
            <a:r>
              <a:rPr lang="en-US" altLang="zh-TW" sz="1600" dirty="0">
                <a:solidFill>
                  <a:schemeClr val="bg1"/>
                </a:solidFill>
                <a:latin typeface="細明體" panose="02020509000000000000" pitchFamily="49" charset="-120"/>
                <a:ea typeface="細明體" panose="02020509000000000000" pitchFamily="49" charset="-120"/>
              </a:rPr>
              <a:t>': 1}</a:t>
            </a:r>
          </a:p>
        </p:txBody>
      </p:sp>
    </p:spTree>
    <p:extLst>
      <p:ext uri="{BB962C8B-B14F-4D97-AF65-F5344CB8AC3E}">
        <p14:creationId xmlns:p14="http://schemas.microsoft.com/office/powerpoint/2010/main" val="3395721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19</a:t>
            </a:fld>
            <a:endParaRPr lang="zh-TW" altLang="en-US"/>
          </a:p>
        </p:txBody>
      </p:sp>
      <p:sp>
        <p:nvSpPr>
          <p:cNvPr id="7" name="矩形 6">
            <a:extLst>
              <a:ext uri="{FF2B5EF4-FFF2-40B4-BE49-F238E27FC236}">
                <a16:creationId xmlns:a16="http://schemas.microsoft.com/office/drawing/2014/main" id="{29CCFA16-4A3E-4AF9-8031-AB360D6DCD94}"/>
              </a:ext>
            </a:extLst>
          </p:cNvPr>
          <p:cNvSpPr/>
          <p:nvPr/>
        </p:nvSpPr>
        <p:spPr>
          <a:xfrm>
            <a:off x="1886233" y="1519213"/>
            <a:ext cx="8264347" cy="4031873"/>
          </a:xfrm>
          <a:prstGeom prst="rect">
            <a:avLst/>
          </a:prstGeom>
          <a:solidFill>
            <a:schemeClr val="bg1"/>
          </a:solidFill>
          <a:ln w="19050" cap="flat" cmpd="sng" algn="ctr">
            <a:solidFill>
              <a:srgbClr val="008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nchor="ctr">
            <a:spAutoFit/>
          </a:bodyPr>
          <a:lstStyle/>
          <a:p>
            <a:r>
              <a:rPr lang="en-US" altLang="zh-TW" sz="3200" b="1" dirty="0" smtClean="0">
                <a:solidFill>
                  <a:schemeClr val="tx2"/>
                </a:solidFill>
                <a:latin typeface="Consolas" panose="020B0609020204030204" pitchFamily="49" charset="0"/>
              </a:rPr>
              <a:t>lyrics </a:t>
            </a:r>
            <a:r>
              <a:rPr lang="en-US" altLang="zh-TW" sz="3200" b="1" dirty="0">
                <a:solidFill>
                  <a:srgbClr val="CE5C00"/>
                </a:solidFill>
                <a:latin typeface="Consolas" panose="020B0609020204030204" pitchFamily="49" charset="0"/>
              </a:rPr>
              <a:t>=</a:t>
            </a:r>
            <a:r>
              <a:rPr lang="en-US" altLang="zh-TW" sz="3200" b="1" dirty="0">
                <a:solidFill>
                  <a:schemeClr val="tx2"/>
                </a:solidFill>
                <a:latin typeface="Consolas" panose="020B0609020204030204" pitchFamily="49" charset="0"/>
              </a:rPr>
              <a:t> </a:t>
            </a:r>
            <a:r>
              <a:rPr lang="en-US" altLang="zh-TW" sz="3200" b="1" dirty="0">
                <a:solidFill>
                  <a:srgbClr val="204A87"/>
                </a:solidFill>
                <a:latin typeface="Consolas" panose="020B0609020204030204" pitchFamily="49" charset="0"/>
              </a:rPr>
              <a:t>input</a:t>
            </a:r>
            <a:r>
              <a:rPr lang="en-US" altLang="zh-TW" sz="3200" b="1" dirty="0" smtClean="0">
                <a:solidFill>
                  <a:schemeClr val="tx2"/>
                </a:solidFill>
                <a:latin typeface="Consolas" panose="020B0609020204030204" pitchFamily="49" charset="0"/>
              </a:rPr>
              <a:t>()</a:t>
            </a:r>
          </a:p>
          <a:p>
            <a:r>
              <a:rPr lang="en-US" altLang="zh-TW" sz="3200" b="1" dirty="0" smtClean="0">
                <a:solidFill>
                  <a:schemeClr val="tx2"/>
                </a:solidFill>
                <a:latin typeface="Consolas" panose="020B0609020204030204" pitchFamily="49" charset="0"/>
              </a:rPr>
              <a:t>d </a:t>
            </a:r>
            <a:r>
              <a:rPr lang="en-US" altLang="zh-TW" sz="3200" b="1" dirty="0">
                <a:solidFill>
                  <a:srgbClr val="CE5C00"/>
                </a:solidFill>
                <a:latin typeface="Consolas" panose="020B0609020204030204" pitchFamily="49" charset="0"/>
              </a:rPr>
              <a:t>=</a:t>
            </a:r>
            <a:r>
              <a:rPr lang="en-US" altLang="zh-TW" sz="3200" b="1" dirty="0">
                <a:solidFill>
                  <a:schemeClr val="tx2"/>
                </a:solidFill>
                <a:latin typeface="Consolas" panose="020B0609020204030204" pitchFamily="49" charset="0"/>
              </a:rPr>
              <a:t> </a:t>
            </a:r>
            <a:r>
              <a:rPr lang="en-US" altLang="zh-TW" sz="3200" b="1" dirty="0" err="1" smtClean="0">
                <a:solidFill>
                  <a:schemeClr val="tx2"/>
                </a:solidFill>
                <a:latin typeface="Consolas" panose="020B0609020204030204" pitchFamily="49" charset="0"/>
              </a:rPr>
              <a:t>dict</a:t>
            </a:r>
            <a:r>
              <a:rPr lang="en-US" altLang="zh-TW" sz="3200" b="1" dirty="0" smtClean="0">
                <a:solidFill>
                  <a:schemeClr val="tx2"/>
                </a:solidFill>
                <a:latin typeface="Consolas" panose="020B0609020204030204" pitchFamily="49" charset="0"/>
              </a:rPr>
              <a:t>()</a:t>
            </a:r>
          </a:p>
          <a:p>
            <a:r>
              <a:rPr lang="en-US" altLang="zh-TW" sz="3200" b="1" dirty="0" smtClean="0">
                <a:solidFill>
                  <a:srgbClr val="0070C0"/>
                </a:solidFill>
                <a:latin typeface="Consolas" panose="020B0609020204030204" pitchFamily="49" charset="0"/>
              </a:rPr>
              <a:t>for</a:t>
            </a:r>
            <a:r>
              <a:rPr lang="en-US" altLang="zh-TW" sz="3200" b="1" dirty="0" smtClean="0">
                <a:solidFill>
                  <a:schemeClr val="tx2"/>
                </a:solidFill>
                <a:latin typeface="Consolas" panose="020B0609020204030204" pitchFamily="49" charset="0"/>
              </a:rPr>
              <a:t> </a:t>
            </a:r>
            <a:r>
              <a:rPr lang="en-US" altLang="zh-TW" sz="3200" b="1" dirty="0" err="1" smtClean="0">
                <a:solidFill>
                  <a:schemeClr val="tx2"/>
                </a:solidFill>
                <a:latin typeface="Consolas" panose="020B0609020204030204" pitchFamily="49" charset="0"/>
              </a:rPr>
              <a:t>i</a:t>
            </a:r>
            <a:r>
              <a:rPr lang="en-US" altLang="zh-TW" sz="3200" b="1" dirty="0" smtClean="0">
                <a:solidFill>
                  <a:schemeClr val="tx2"/>
                </a:solidFill>
                <a:latin typeface="Consolas" panose="020B0609020204030204" pitchFamily="49" charset="0"/>
              </a:rPr>
              <a:t> </a:t>
            </a:r>
            <a:r>
              <a:rPr lang="en-US" altLang="zh-TW" sz="3200" b="1" dirty="0" smtClean="0">
                <a:solidFill>
                  <a:srgbClr val="0070C0"/>
                </a:solidFill>
                <a:latin typeface="Consolas" panose="020B0609020204030204" pitchFamily="49" charset="0"/>
              </a:rPr>
              <a:t>in</a:t>
            </a:r>
            <a:r>
              <a:rPr lang="en-US" altLang="zh-TW" sz="3200" b="1" dirty="0">
                <a:solidFill>
                  <a:schemeClr val="tx2"/>
                </a:solidFill>
                <a:latin typeface="Consolas" panose="020B0609020204030204" pitchFamily="49" charset="0"/>
              </a:rPr>
              <a:t> </a:t>
            </a:r>
            <a:r>
              <a:rPr lang="en-US" altLang="zh-TW" sz="3200" b="1" dirty="0" smtClean="0">
                <a:solidFill>
                  <a:schemeClr val="tx2"/>
                </a:solidFill>
                <a:latin typeface="Consolas" panose="020B0609020204030204" pitchFamily="49" charset="0"/>
              </a:rPr>
              <a:t>lyrics</a:t>
            </a:r>
            <a:r>
              <a:rPr lang="en-US" altLang="zh-TW" sz="3200" b="1" dirty="0" smtClean="0">
                <a:solidFill>
                  <a:srgbClr val="0070C0"/>
                </a:solidFill>
                <a:latin typeface="Consolas" panose="020B0609020204030204" pitchFamily="49" charset="0"/>
              </a:rPr>
              <a:t>:</a:t>
            </a:r>
          </a:p>
          <a:p>
            <a:r>
              <a:rPr lang="en-US" altLang="zh-TW" sz="3200" b="1" dirty="0" smtClean="0">
                <a:solidFill>
                  <a:srgbClr val="0070C0"/>
                </a:solidFill>
                <a:latin typeface="Consolas" panose="020B0609020204030204" pitchFamily="49" charset="0"/>
              </a:rPr>
              <a:t>	if </a:t>
            </a:r>
            <a:r>
              <a:rPr lang="en-US" altLang="zh-TW" sz="3200" b="1" dirty="0" err="1" smtClean="0">
                <a:solidFill>
                  <a:schemeClr val="tx2"/>
                </a:solidFill>
                <a:latin typeface="Consolas" panose="020B0609020204030204" pitchFamily="49" charset="0"/>
              </a:rPr>
              <a:t>i</a:t>
            </a:r>
            <a:r>
              <a:rPr lang="en-US" altLang="zh-TW" sz="3200" b="1" dirty="0" smtClean="0">
                <a:solidFill>
                  <a:srgbClr val="0070C0"/>
                </a:solidFill>
                <a:latin typeface="Consolas" panose="020B0609020204030204" pitchFamily="49" charset="0"/>
              </a:rPr>
              <a:t> not in </a:t>
            </a:r>
            <a:r>
              <a:rPr lang="en-US" altLang="zh-TW" sz="3200" b="1" dirty="0" smtClean="0">
                <a:solidFill>
                  <a:schemeClr val="tx2"/>
                </a:solidFill>
                <a:latin typeface="Consolas" panose="020B0609020204030204" pitchFamily="49" charset="0"/>
              </a:rPr>
              <a:t>d</a:t>
            </a:r>
            <a:r>
              <a:rPr lang="en-US" altLang="zh-TW" sz="3200" b="1" dirty="0" smtClean="0">
                <a:solidFill>
                  <a:srgbClr val="0070C0"/>
                </a:solidFill>
                <a:latin typeface="Consolas" panose="020B0609020204030204" pitchFamily="49" charset="0"/>
              </a:rPr>
              <a:t>:</a:t>
            </a:r>
          </a:p>
          <a:p>
            <a:r>
              <a:rPr lang="en-US" altLang="zh-TW" sz="3200" b="1" dirty="0">
                <a:solidFill>
                  <a:srgbClr val="0070C0"/>
                </a:solidFill>
                <a:latin typeface="Consolas" panose="020B0609020204030204" pitchFamily="49" charset="0"/>
              </a:rPr>
              <a:t>	</a:t>
            </a:r>
            <a:r>
              <a:rPr lang="en-US" altLang="zh-TW" sz="3200" b="1" dirty="0" smtClean="0">
                <a:solidFill>
                  <a:srgbClr val="0070C0"/>
                </a:solidFill>
                <a:latin typeface="Consolas" panose="020B0609020204030204" pitchFamily="49" charset="0"/>
              </a:rPr>
              <a:t>	</a:t>
            </a:r>
            <a:r>
              <a:rPr lang="en-US" altLang="zh-TW" sz="3200" b="1" dirty="0" smtClean="0">
                <a:solidFill>
                  <a:schemeClr val="tx2"/>
                </a:solidFill>
                <a:latin typeface="Consolas" panose="020B0609020204030204" pitchFamily="49" charset="0"/>
              </a:rPr>
              <a:t>d[</a:t>
            </a:r>
            <a:r>
              <a:rPr lang="en-US" altLang="zh-TW" sz="3200" b="1" dirty="0" err="1" smtClean="0">
                <a:solidFill>
                  <a:schemeClr val="tx2"/>
                </a:solidFill>
                <a:latin typeface="Consolas" panose="020B0609020204030204" pitchFamily="49" charset="0"/>
              </a:rPr>
              <a:t>i</a:t>
            </a:r>
            <a:r>
              <a:rPr lang="en-US" altLang="zh-TW" sz="3200" b="1" dirty="0" smtClean="0">
                <a:solidFill>
                  <a:schemeClr val="tx2"/>
                </a:solidFill>
                <a:latin typeface="Consolas" panose="020B0609020204030204" pitchFamily="49" charset="0"/>
              </a:rPr>
              <a:t>]</a:t>
            </a:r>
            <a:r>
              <a:rPr lang="en-US" altLang="zh-TW" sz="3200" b="1" dirty="0" smtClean="0">
                <a:solidFill>
                  <a:srgbClr val="0070C0"/>
                </a:solidFill>
                <a:latin typeface="Consolas" panose="020B0609020204030204" pitchFamily="49" charset="0"/>
              </a:rPr>
              <a:t> </a:t>
            </a:r>
            <a:r>
              <a:rPr lang="en-US" altLang="zh-TW" sz="3200" b="1" dirty="0" smtClean="0">
                <a:solidFill>
                  <a:srgbClr val="CE5C00"/>
                </a:solidFill>
                <a:latin typeface="Consolas" panose="020B0609020204030204" pitchFamily="49" charset="0"/>
              </a:rPr>
              <a:t>=</a:t>
            </a:r>
            <a:r>
              <a:rPr lang="en-US" altLang="zh-TW" sz="3200" b="1" dirty="0" smtClean="0">
                <a:solidFill>
                  <a:srgbClr val="0070C0"/>
                </a:solidFill>
                <a:latin typeface="Consolas" panose="020B0609020204030204" pitchFamily="49" charset="0"/>
              </a:rPr>
              <a:t> </a:t>
            </a:r>
            <a:r>
              <a:rPr lang="en-US" altLang="zh-TW" sz="3200" b="1" dirty="0" smtClean="0">
                <a:solidFill>
                  <a:schemeClr val="tx2"/>
                </a:solidFill>
                <a:latin typeface="Consolas" panose="020B0609020204030204" pitchFamily="49" charset="0"/>
              </a:rPr>
              <a:t>1</a:t>
            </a:r>
          </a:p>
          <a:p>
            <a:r>
              <a:rPr lang="en-US" altLang="zh-TW" sz="3200" b="1" dirty="0">
                <a:solidFill>
                  <a:srgbClr val="0070C0"/>
                </a:solidFill>
                <a:latin typeface="Consolas" panose="020B0609020204030204" pitchFamily="49" charset="0"/>
              </a:rPr>
              <a:t>	</a:t>
            </a:r>
            <a:r>
              <a:rPr lang="en-US" altLang="zh-TW" sz="3200" b="1" dirty="0" smtClean="0">
                <a:solidFill>
                  <a:srgbClr val="0070C0"/>
                </a:solidFill>
                <a:latin typeface="Consolas" panose="020B0609020204030204" pitchFamily="49" charset="0"/>
              </a:rPr>
              <a:t>else:</a:t>
            </a:r>
          </a:p>
          <a:p>
            <a:r>
              <a:rPr lang="en-US" altLang="zh-TW" sz="3200" b="1" dirty="0">
                <a:solidFill>
                  <a:srgbClr val="0070C0"/>
                </a:solidFill>
                <a:latin typeface="Consolas" panose="020B0609020204030204" pitchFamily="49" charset="0"/>
              </a:rPr>
              <a:t>	</a:t>
            </a:r>
            <a:r>
              <a:rPr lang="en-US" altLang="zh-TW" sz="3200" b="1" dirty="0" smtClean="0">
                <a:solidFill>
                  <a:srgbClr val="0070C0"/>
                </a:solidFill>
                <a:latin typeface="Consolas" panose="020B0609020204030204" pitchFamily="49" charset="0"/>
              </a:rPr>
              <a:t>	</a:t>
            </a:r>
            <a:r>
              <a:rPr lang="en-US" altLang="zh-TW" sz="3200" b="1" dirty="0" smtClean="0">
                <a:solidFill>
                  <a:schemeClr val="tx2"/>
                </a:solidFill>
                <a:latin typeface="Consolas" panose="020B0609020204030204" pitchFamily="49" charset="0"/>
              </a:rPr>
              <a:t>d[</a:t>
            </a:r>
            <a:r>
              <a:rPr lang="en-US" altLang="zh-TW" sz="3200" b="1" dirty="0" err="1" smtClean="0">
                <a:solidFill>
                  <a:schemeClr val="tx2"/>
                </a:solidFill>
                <a:latin typeface="Consolas" panose="020B0609020204030204" pitchFamily="49" charset="0"/>
              </a:rPr>
              <a:t>i</a:t>
            </a:r>
            <a:r>
              <a:rPr lang="en-US" altLang="zh-TW" sz="3200" b="1" dirty="0" smtClean="0">
                <a:solidFill>
                  <a:schemeClr val="tx2"/>
                </a:solidFill>
                <a:latin typeface="Consolas" panose="020B0609020204030204" pitchFamily="49" charset="0"/>
              </a:rPr>
              <a:t>]</a:t>
            </a:r>
            <a:r>
              <a:rPr lang="en-US" altLang="zh-TW" sz="3200" b="1" dirty="0" smtClean="0">
                <a:solidFill>
                  <a:srgbClr val="0070C0"/>
                </a:solidFill>
                <a:latin typeface="Consolas" panose="020B0609020204030204" pitchFamily="49" charset="0"/>
              </a:rPr>
              <a:t> </a:t>
            </a:r>
            <a:r>
              <a:rPr lang="en-US" altLang="zh-TW" sz="3200" b="1" dirty="0" smtClean="0">
                <a:solidFill>
                  <a:srgbClr val="CE5C00"/>
                </a:solidFill>
                <a:latin typeface="Consolas" panose="020B0609020204030204" pitchFamily="49" charset="0"/>
              </a:rPr>
              <a:t>+=</a:t>
            </a:r>
            <a:r>
              <a:rPr lang="en-US" altLang="zh-TW" sz="3200" b="1" dirty="0" smtClean="0">
                <a:solidFill>
                  <a:srgbClr val="0070C0"/>
                </a:solidFill>
                <a:latin typeface="Consolas" panose="020B0609020204030204" pitchFamily="49" charset="0"/>
              </a:rPr>
              <a:t> </a:t>
            </a:r>
            <a:r>
              <a:rPr lang="en-US" altLang="zh-TW" sz="3200" b="1" dirty="0" smtClean="0">
                <a:solidFill>
                  <a:schemeClr val="tx2"/>
                </a:solidFill>
                <a:latin typeface="Consolas" panose="020B0609020204030204" pitchFamily="49" charset="0"/>
              </a:rPr>
              <a:t>1</a:t>
            </a:r>
            <a:r>
              <a:rPr lang="en-US" altLang="zh-TW" sz="3200" b="1" dirty="0" smtClean="0">
                <a:solidFill>
                  <a:srgbClr val="0070C0"/>
                </a:solidFill>
                <a:latin typeface="Consolas" panose="020B0609020204030204" pitchFamily="49" charset="0"/>
              </a:rPr>
              <a:t> </a:t>
            </a:r>
            <a:endParaRPr lang="en-US" altLang="zh-TW" sz="3200" b="1" dirty="0">
              <a:solidFill>
                <a:srgbClr val="0070C0"/>
              </a:solidFill>
              <a:latin typeface="Consolas" panose="020B0609020204030204" pitchFamily="49" charset="0"/>
            </a:endParaRPr>
          </a:p>
          <a:p>
            <a:r>
              <a:rPr lang="en-US" altLang="zh-TW" sz="3200" b="1" dirty="0" smtClean="0">
                <a:solidFill>
                  <a:srgbClr val="204A87"/>
                </a:solidFill>
                <a:latin typeface="Consolas" panose="020B0609020204030204" pitchFamily="49" charset="0"/>
              </a:rPr>
              <a:t>print</a:t>
            </a:r>
            <a:r>
              <a:rPr lang="en-US" altLang="zh-TW" sz="3200" b="1" dirty="0" smtClean="0">
                <a:solidFill>
                  <a:schemeClr val="tx2"/>
                </a:solidFill>
                <a:latin typeface="Consolas" panose="020B0609020204030204" pitchFamily="49" charset="0"/>
              </a:rPr>
              <a:t>(d)</a:t>
            </a:r>
            <a:endParaRPr lang="en-US" altLang="zh-TW" sz="3200" b="1" dirty="0">
              <a:solidFill>
                <a:schemeClr val="tx2"/>
              </a:solidFill>
              <a:latin typeface="Consolas" panose="020B0609020204030204" pitchFamily="49" charset="0"/>
            </a:endParaRPr>
          </a:p>
        </p:txBody>
      </p:sp>
    </p:spTree>
    <p:extLst>
      <p:ext uri="{BB962C8B-B14F-4D97-AF65-F5344CB8AC3E}">
        <p14:creationId xmlns:p14="http://schemas.microsoft.com/office/powerpoint/2010/main" val="3269493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Progress of Course</a:t>
            </a:r>
            <a:endParaRPr lang="zh-TW" altLang="en-US"/>
          </a:p>
        </p:txBody>
      </p:sp>
      <p:sp>
        <p:nvSpPr>
          <p:cNvPr id="3" name="內容版面配置區 2"/>
          <p:cNvSpPr>
            <a:spLocks noGrp="1"/>
          </p:cNvSpPr>
          <p:nvPr>
            <p:ph idx="1"/>
          </p:nvPr>
        </p:nvSpPr>
        <p:spPr/>
        <p:txBody>
          <a:bodyPr>
            <a:normAutofit/>
          </a:bodyPr>
          <a:lstStyle/>
          <a:p>
            <a:pPr marL="0" indent="0">
              <a:buNone/>
            </a:pPr>
            <a:r>
              <a:rPr lang="en-US" altLang="zh-TW" sz="4000" b="1"/>
              <a:t>Topic: </a:t>
            </a:r>
            <a:r>
              <a:rPr lang="en-US" altLang="zh-TW" sz="4000" b="1" smtClean="0">
                <a:solidFill>
                  <a:srgbClr val="0070C0"/>
                </a:solidFill>
              </a:rPr>
              <a:t>Data Structure</a:t>
            </a:r>
            <a:endParaRPr lang="en-US" altLang="zh-TW" sz="4000" b="1">
              <a:solidFill>
                <a:srgbClr val="0070C0"/>
              </a:solidFill>
            </a:endParaRPr>
          </a:p>
          <a:p>
            <a:pPr marL="0" indent="0">
              <a:buNone/>
            </a:pPr>
            <a:r>
              <a:rPr lang="en-US" altLang="zh-TW" sz="4000" b="1" smtClean="0"/>
              <a:t>in </a:t>
            </a:r>
            <a:r>
              <a:rPr lang="en-US" altLang="zh-TW" sz="4000" b="1" smtClean="0">
                <a:solidFill>
                  <a:srgbClr val="C00000"/>
                </a:solidFill>
              </a:rPr>
              <a:t>Week 3</a:t>
            </a:r>
            <a:r>
              <a:rPr lang="en-US" altLang="zh-TW" sz="4000" b="1" smtClean="0"/>
              <a:t> </a:t>
            </a:r>
            <a:r>
              <a:rPr lang="en-US" altLang="zh-TW" sz="4000" b="1"/>
              <a:t>in the Coursera </a:t>
            </a:r>
            <a:r>
              <a:rPr lang="en-US" altLang="zh-TW" sz="4000" b="1" smtClean="0"/>
              <a:t>module 2</a:t>
            </a:r>
            <a:endParaRPr lang="zh-TW" altLang="en-US" sz="4000"/>
          </a:p>
          <a:p>
            <a:endParaRPr lang="zh-TW" altLang="en-US" sz="2400"/>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2</a:t>
            </a:fld>
            <a:endParaRPr lang="zh-TW" altLang="en-US"/>
          </a:p>
        </p:txBody>
      </p:sp>
    </p:spTree>
    <p:extLst>
      <p:ext uri="{BB962C8B-B14F-4D97-AF65-F5344CB8AC3E}">
        <p14:creationId xmlns:p14="http://schemas.microsoft.com/office/powerpoint/2010/main" val="1055128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Practice</a:t>
            </a:r>
            <a:r>
              <a:rPr lang="zh-TW" altLang="en-US"/>
              <a:t> </a:t>
            </a:r>
            <a:r>
              <a:rPr lang="en-US" altLang="zh-TW" smtClean="0"/>
              <a:t>2</a:t>
            </a:r>
            <a:endParaRPr lang="zh-TW" altLang="en-US"/>
          </a:p>
        </p:txBody>
      </p:sp>
      <p:sp>
        <p:nvSpPr>
          <p:cNvPr id="3" name="內容版面配置區 2"/>
          <p:cNvSpPr>
            <a:spLocks noGrp="1"/>
          </p:cNvSpPr>
          <p:nvPr>
            <p:ph idx="1"/>
          </p:nvPr>
        </p:nvSpPr>
        <p:spPr/>
        <p:txBody>
          <a:bodyPr>
            <a:normAutofit/>
          </a:bodyPr>
          <a:lstStyle/>
          <a:p>
            <a:pPr>
              <a:spcBef>
                <a:spcPts val="1200"/>
              </a:spcBef>
            </a:pPr>
            <a:endParaRPr lang="zh-TW" altLang="en-US" sz="3200">
              <a:solidFill>
                <a:schemeClr val="tx2"/>
              </a:solidFill>
              <a:latin typeface="Consolas" panose="020B0609020204030204" pitchFamily="49" charset="0"/>
            </a:endParaRPr>
          </a:p>
          <a:p>
            <a:pPr>
              <a:spcBef>
                <a:spcPts val="1200"/>
              </a:spcBef>
            </a:pPr>
            <a:endParaRPr lang="en-US" altLang="zh-TW" sz="3200">
              <a:solidFill>
                <a:srgbClr val="0070C0"/>
              </a:solidFill>
              <a:latin typeface="Consolas" panose="020B0609020204030204" pitchFamily="49" charset="0"/>
            </a:endParaRPr>
          </a:p>
          <a:p>
            <a:pPr marL="0" indent="0">
              <a:spcBef>
                <a:spcPts val="1200"/>
              </a:spcBef>
              <a:buNone/>
            </a:pPr>
            <a:endParaRPr lang="en-US" altLang="zh-TW" sz="3200">
              <a:latin typeface="Consolas" panose="020B0609020204030204" pitchFamily="49" charset="0"/>
            </a:endParaRPr>
          </a:p>
          <a:p>
            <a:pPr>
              <a:spcBef>
                <a:spcPts val="1200"/>
              </a:spcBef>
            </a:pPr>
            <a:endParaRPr lang="en-US" altLang="zh-TW" sz="3200" smtClean="0"/>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20</a:t>
            </a:fld>
            <a:endParaRPr lang="zh-TW" altLang="en-US"/>
          </a:p>
        </p:txBody>
      </p:sp>
      <p:sp>
        <p:nvSpPr>
          <p:cNvPr id="8" name="內容版面配置區 2"/>
          <p:cNvSpPr txBox="1">
            <a:spLocks/>
          </p:cNvSpPr>
          <p:nvPr/>
        </p:nvSpPr>
        <p:spPr>
          <a:xfrm>
            <a:off x="1360504" y="1787478"/>
            <a:ext cx="9601200" cy="43650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800"/>
              </a:spcBef>
              <a:buClr>
                <a:schemeClr val="accent1">
                  <a:lumMod val="75000"/>
                </a:schemeClr>
              </a:buClr>
              <a:buSzPct val="100000"/>
              <a:buFont typeface="Arial" pitchFamily="34" charset="0"/>
              <a:buChar char="▪"/>
              <a:defRPr sz="36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3000" kern="1200">
                <a:solidFill>
                  <a:schemeClr val="tx1"/>
                </a:solidFill>
                <a:latin typeface="Microsoft JhengHei UI" panose="020B0604030504040204" pitchFamily="34" charset="-120"/>
                <a:ea typeface="Microsoft JhengHei UI" panose="020B0604030504040204" pitchFamily="34" charset="-120"/>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2600" kern="1200">
                <a:solidFill>
                  <a:schemeClr val="tx1"/>
                </a:solidFill>
                <a:latin typeface="Microsoft JhengHei UI" panose="020B0604030504040204" pitchFamily="34" charset="-120"/>
                <a:ea typeface="Microsoft JhengHei UI" panose="020B0604030504040204" pitchFamily="34" charset="-120"/>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2400" kern="1200">
                <a:solidFill>
                  <a:schemeClr val="tx1"/>
                </a:solidFill>
                <a:latin typeface="Microsoft JhengHei UI" panose="020B0604030504040204" pitchFamily="34" charset="-120"/>
                <a:ea typeface="Microsoft JhengHei UI" panose="020B0604030504040204" pitchFamily="34" charset="-120"/>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spcBef>
                <a:spcPts val="1200"/>
              </a:spcBef>
            </a:pPr>
            <a:r>
              <a:rPr lang="zh-TW" altLang="en-US" sz="3200" dirty="0" smtClean="0">
                <a:solidFill>
                  <a:schemeClr val="tx2"/>
                </a:solidFill>
                <a:latin typeface="Consolas" panose="020B0609020204030204" pitchFamily="49" charset="0"/>
              </a:rPr>
              <a:t>阿</a:t>
            </a:r>
            <a:r>
              <a:rPr lang="zh-TW" altLang="en-US" sz="3200" dirty="0">
                <a:solidFill>
                  <a:schemeClr val="tx2"/>
                </a:solidFill>
                <a:latin typeface="Consolas" panose="020B0609020204030204" pitchFamily="49" charset="0"/>
              </a:rPr>
              <a:t>霖是個精打細算的人，逛超市的時候都會比價，今天他想知道同樣價格的商品有哪些，請協助他記錄價格與物品。</a:t>
            </a:r>
          </a:p>
          <a:p>
            <a:pPr>
              <a:spcBef>
                <a:spcPts val="1200"/>
              </a:spcBef>
            </a:pPr>
            <a:r>
              <a:rPr lang="zh-TW" altLang="en-US" sz="3200" dirty="0">
                <a:solidFill>
                  <a:schemeClr val="tx2"/>
                </a:solidFill>
                <a:latin typeface="Consolas" panose="020B0609020204030204" pitchFamily="49" charset="0"/>
              </a:rPr>
              <a:t>輸入：許多商品名稱，價格，</a:t>
            </a:r>
            <a:r>
              <a:rPr lang="en-US" altLang="zh-TW" sz="3200" dirty="0" smtClean="0">
                <a:solidFill>
                  <a:schemeClr val="tx2"/>
                </a:solidFill>
                <a:latin typeface="Consolas" panose="020B0609020204030204" pitchFamily="49" charset="0"/>
              </a:rPr>
              <a:t>END</a:t>
            </a:r>
            <a:r>
              <a:rPr lang="en-US" altLang="zh-TW" sz="3200" dirty="0" smtClean="0">
                <a:solidFill>
                  <a:schemeClr val="tx2"/>
                </a:solidFill>
                <a:latin typeface="微軟正黑體" panose="020B0604030504040204" pitchFamily="34" charset="-120"/>
                <a:ea typeface="微軟正黑體" panose="020B0604030504040204" pitchFamily="34" charset="-120"/>
              </a:rPr>
              <a:t> </a:t>
            </a:r>
            <a:r>
              <a:rPr lang="zh-TW" altLang="en-US" sz="3200" dirty="0" smtClean="0">
                <a:solidFill>
                  <a:schemeClr val="tx2"/>
                </a:solidFill>
                <a:latin typeface="Consolas" panose="020B0609020204030204" pitchFamily="49" charset="0"/>
              </a:rPr>
              <a:t>後</a:t>
            </a:r>
            <a:r>
              <a:rPr lang="zh-TW" altLang="en-US" sz="3200" dirty="0">
                <a:solidFill>
                  <a:schemeClr val="tx2"/>
                </a:solidFill>
                <a:latin typeface="Consolas" panose="020B0609020204030204" pitchFamily="49" charset="0"/>
              </a:rPr>
              <a:t>停止</a:t>
            </a:r>
          </a:p>
          <a:p>
            <a:pPr>
              <a:spcBef>
                <a:spcPts val="1200"/>
              </a:spcBef>
            </a:pPr>
            <a:endParaRPr lang="en-US" altLang="zh-TW" sz="3200" dirty="0" smtClean="0">
              <a:solidFill>
                <a:schemeClr val="tx2"/>
              </a:solidFill>
              <a:latin typeface="Consolas" panose="020B0609020204030204" pitchFamily="49" charset="0"/>
            </a:endParaRPr>
          </a:p>
          <a:p>
            <a:pPr>
              <a:spcBef>
                <a:spcPts val="1200"/>
              </a:spcBef>
            </a:pPr>
            <a:r>
              <a:rPr lang="zh-TW" altLang="en-US" sz="3200" dirty="0" smtClean="0">
                <a:solidFill>
                  <a:schemeClr val="tx2"/>
                </a:solidFill>
                <a:latin typeface="Consolas" panose="020B0609020204030204" pitchFamily="49" charset="0"/>
              </a:rPr>
              <a:t>輸出</a:t>
            </a:r>
            <a:r>
              <a:rPr lang="zh-TW" altLang="en-US" sz="3200" dirty="0">
                <a:solidFill>
                  <a:schemeClr val="tx2"/>
                </a:solidFill>
                <a:latin typeface="Consolas" panose="020B0609020204030204" pitchFamily="49" charset="0"/>
              </a:rPr>
              <a:t>：相同價格的</a:t>
            </a:r>
            <a:r>
              <a:rPr lang="zh-TW" altLang="en-US" sz="3200" dirty="0" smtClean="0">
                <a:solidFill>
                  <a:schemeClr val="tx2"/>
                </a:solidFill>
                <a:latin typeface="Consolas" panose="020B0609020204030204" pitchFamily="49" charset="0"/>
              </a:rPr>
              <a:t>產品</a:t>
            </a:r>
            <a:endParaRPr lang="en-US" altLang="zh-TW" sz="3200" dirty="0" smtClean="0">
              <a:solidFill>
                <a:schemeClr val="tx2"/>
              </a:solidFill>
              <a:latin typeface="Consolas" panose="020B0609020204030204" pitchFamily="49" charset="0"/>
            </a:endParaRPr>
          </a:p>
          <a:p>
            <a:pPr>
              <a:spcBef>
                <a:spcPts val="1200"/>
              </a:spcBef>
            </a:pPr>
            <a:endParaRPr lang="zh-TW" altLang="en-US" sz="3200" dirty="0">
              <a:solidFill>
                <a:schemeClr val="tx2"/>
              </a:solidFill>
              <a:latin typeface="Consolas" panose="020B0609020204030204" pitchFamily="49" charset="0"/>
            </a:endParaRPr>
          </a:p>
          <a:p>
            <a:pPr>
              <a:spcBef>
                <a:spcPts val="1200"/>
              </a:spcBef>
            </a:pPr>
            <a:endParaRPr lang="en-US" altLang="zh-TW" sz="3200" dirty="0" smtClean="0">
              <a:solidFill>
                <a:schemeClr val="tx2"/>
              </a:solidFill>
              <a:latin typeface="Consolas" panose="020B0609020204030204" pitchFamily="49" charset="0"/>
            </a:endParaRPr>
          </a:p>
          <a:p>
            <a:pPr marL="0" indent="0">
              <a:spcBef>
                <a:spcPts val="1200"/>
              </a:spcBef>
              <a:buFont typeface="Arial" pitchFamily="34" charset="0"/>
              <a:buNone/>
            </a:pPr>
            <a:endParaRPr lang="zh-TW" altLang="en-US" sz="3200" dirty="0" smtClean="0">
              <a:solidFill>
                <a:schemeClr val="tx2"/>
              </a:solidFill>
              <a:latin typeface="Consolas" panose="020B0609020204030204" pitchFamily="49" charset="0"/>
            </a:endParaRPr>
          </a:p>
          <a:p>
            <a:pPr>
              <a:spcBef>
                <a:spcPts val="1200"/>
              </a:spcBef>
            </a:pPr>
            <a:endParaRPr lang="en-US" altLang="zh-TW" sz="3200" dirty="0" smtClean="0">
              <a:solidFill>
                <a:srgbClr val="0070C0"/>
              </a:solidFill>
              <a:latin typeface="Consolas" panose="020B0609020204030204" pitchFamily="49" charset="0"/>
            </a:endParaRPr>
          </a:p>
          <a:p>
            <a:pPr marL="0" indent="0">
              <a:spcBef>
                <a:spcPts val="1200"/>
              </a:spcBef>
              <a:buFont typeface="Arial" pitchFamily="34" charset="0"/>
              <a:buNone/>
            </a:pPr>
            <a:endParaRPr lang="en-US" altLang="zh-TW" sz="3200" dirty="0" smtClean="0">
              <a:latin typeface="Consolas" panose="020B0609020204030204" pitchFamily="49" charset="0"/>
            </a:endParaRPr>
          </a:p>
          <a:p>
            <a:pPr>
              <a:spcBef>
                <a:spcPts val="1200"/>
              </a:spcBef>
            </a:pPr>
            <a:endParaRPr lang="en-US" altLang="zh-TW" sz="3200" dirty="0" smtClean="0"/>
          </a:p>
        </p:txBody>
      </p:sp>
      <p:sp>
        <p:nvSpPr>
          <p:cNvPr id="11" name="文字方塊 10">
            <a:extLst>
              <a:ext uri="{FF2B5EF4-FFF2-40B4-BE49-F238E27FC236}">
                <a16:creationId xmlns:a16="http://schemas.microsoft.com/office/drawing/2014/main" id="{73B3BEF5-6B9F-4E91-A7D8-A4338B109F15}"/>
              </a:ext>
            </a:extLst>
          </p:cNvPr>
          <p:cNvSpPr txBox="1"/>
          <p:nvPr/>
        </p:nvSpPr>
        <p:spPr>
          <a:xfrm>
            <a:off x="9426409" y="3051551"/>
            <a:ext cx="1350346" cy="1754326"/>
          </a:xfrm>
          <a:prstGeom prst="rect">
            <a:avLst/>
          </a:prstGeom>
          <a:solidFill>
            <a:schemeClr val="tx1"/>
          </a:solidFill>
        </p:spPr>
        <p:txBody>
          <a:bodyPr wrap="square" rtlCol="0">
            <a:spAutoFit/>
          </a:bodyPr>
          <a:lstStyle/>
          <a:p>
            <a:r>
              <a:rPr lang="zh-TW" altLang="en-US" dirty="0">
                <a:solidFill>
                  <a:schemeClr val="bg1"/>
                </a:solidFill>
                <a:latin typeface="細明體" panose="02020509000000000000" pitchFamily="49" charset="-120"/>
                <a:ea typeface="細明體" panose="02020509000000000000" pitchFamily="49" charset="-120"/>
              </a:rPr>
              <a:t>王子麵</a:t>
            </a:r>
            <a:r>
              <a:rPr lang="en-US" altLang="zh-TW" dirty="0">
                <a:solidFill>
                  <a:schemeClr val="bg1"/>
                </a:solidFill>
                <a:latin typeface="細明體" panose="02020509000000000000" pitchFamily="49" charset="-120"/>
                <a:ea typeface="細明體" panose="02020509000000000000" pitchFamily="49" charset="-120"/>
              </a:rPr>
              <a:t>,10</a:t>
            </a:r>
          </a:p>
          <a:p>
            <a:r>
              <a:rPr lang="zh-TW" altLang="en-US" dirty="0">
                <a:solidFill>
                  <a:schemeClr val="bg1"/>
                </a:solidFill>
                <a:latin typeface="細明體" panose="02020509000000000000" pitchFamily="49" charset="-120"/>
                <a:ea typeface="細明體" panose="02020509000000000000" pitchFamily="49" charset="-120"/>
              </a:rPr>
              <a:t>茶葉蛋</a:t>
            </a:r>
            <a:r>
              <a:rPr lang="en-US" altLang="zh-TW" dirty="0">
                <a:solidFill>
                  <a:schemeClr val="bg1"/>
                </a:solidFill>
                <a:latin typeface="細明體" panose="02020509000000000000" pitchFamily="49" charset="-120"/>
                <a:ea typeface="細明體" panose="02020509000000000000" pitchFamily="49" charset="-120"/>
              </a:rPr>
              <a:t>,10</a:t>
            </a:r>
          </a:p>
          <a:p>
            <a:r>
              <a:rPr lang="zh-TW" altLang="en-US" dirty="0">
                <a:solidFill>
                  <a:schemeClr val="bg1"/>
                </a:solidFill>
                <a:latin typeface="細明體" panose="02020509000000000000" pitchFamily="49" charset="-120"/>
                <a:ea typeface="細明體" panose="02020509000000000000" pitchFamily="49" charset="-120"/>
              </a:rPr>
              <a:t>空心菜</a:t>
            </a:r>
            <a:r>
              <a:rPr lang="en-US" altLang="zh-TW" dirty="0">
                <a:solidFill>
                  <a:schemeClr val="bg1"/>
                </a:solidFill>
                <a:latin typeface="細明體" panose="02020509000000000000" pitchFamily="49" charset="-120"/>
                <a:ea typeface="細明體" panose="02020509000000000000" pitchFamily="49" charset="-120"/>
              </a:rPr>
              <a:t>,30</a:t>
            </a:r>
          </a:p>
          <a:p>
            <a:r>
              <a:rPr lang="zh-TW" altLang="en-US" dirty="0">
                <a:solidFill>
                  <a:schemeClr val="bg1"/>
                </a:solidFill>
                <a:latin typeface="細明體" panose="02020509000000000000" pitchFamily="49" charset="-120"/>
                <a:ea typeface="細明體" panose="02020509000000000000" pitchFamily="49" charset="-120"/>
              </a:rPr>
              <a:t>布丁</a:t>
            </a:r>
            <a:r>
              <a:rPr lang="en-US" altLang="zh-TW" dirty="0">
                <a:solidFill>
                  <a:schemeClr val="bg1"/>
                </a:solidFill>
                <a:latin typeface="細明體" panose="02020509000000000000" pitchFamily="49" charset="-120"/>
                <a:ea typeface="細明體" panose="02020509000000000000" pitchFamily="49" charset="-120"/>
              </a:rPr>
              <a:t>,30</a:t>
            </a:r>
          </a:p>
          <a:p>
            <a:r>
              <a:rPr lang="zh-TW" altLang="en-US" dirty="0">
                <a:solidFill>
                  <a:schemeClr val="bg1"/>
                </a:solidFill>
                <a:latin typeface="細明體" panose="02020509000000000000" pitchFamily="49" charset="-120"/>
                <a:ea typeface="細明體" panose="02020509000000000000" pitchFamily="49" charset="-120"/>
              </a:rPr>
              <a:t>黃絲帶</a:t>
            </a:r>
            <a:r>
              <a:rPr lang="en-US" altLang="zh-TW" dirty="0">
                <a:solidFill>
                  <a:schemeClr val="bg1"/>
                </a:solidFill>
                <a:latin typeface="細明體" panose="02020509000000000000" pitchFamily="49" charset="-120"/>
                <a:ea typeface="細明體" panose="02020509000000000000" pitchFamily="49" charset="-120"/>
              </a:rPr>
              <a:t>,50</a:t>
            </a:r>
          </a:p>
          <a:p>
            <a:r>
              <a:rPr lang="en-US" altLang="zh-TW" dirty="0">
                <a:solidFill>
                  <a:schemeClr val="bg1"/>
                </a:solidFill>
                <a:latin typeface="細明體" panose="02020509000000000000" pitchFamily="49" charset="-120"/>
                <a:ea typeface="細明體" panose="02020509000000000000" pitchFamily="49" charset="-120"/>
              </a:rPr>
              <a:t>END</a:t>
            </a:r>
          </a:p>
        </p:txBody>
      </p:sp>
      <p:sp>
        <p:nvSpPr>
          <p:cNvPr id="13" name="文字方塊 12">
            <a:extLst>
              <a:ext uri="{FF2B5EF4-FFF2-40B4-BE49-F238E27FC236}">
                <a16:creationId xmlns:a16="http://schemas.microsoft.com/office/drawing/2014/main" id="{73B3BEF5-6B9F-4E91-A7D8-A4338B109F15}"/>
              </a:ext>
            </a:extLst>
          </p:cNvPr>
          <p:cNvSpPr txBox="1"/>
          <p:nvPr/>
        </p:nvSpPr>
        <p:spPr>
          <a:xfrm>
            <a:off x="5837856" y="4753407"/>
            <a:ext cx="3436153" cy="923330"/>
          </a:xfrm>
          <a:prstGeom prst="rect">
            <a:avLst/>
          </a:prstGeom>
          <a:solidFill>
            <a:schemeClr val="tx1"/>
          </a:solidFill>
        </p:spPr>
        <p:txBody>
          <a:bodyPr wrap="square" rtlCol="0">
            <a:spAutoFit/>
          </a:bodyPr>
          <a:lstStyle/>
          <a:p>
            <a:r>
              <a:rPr lang="en-US" altLang="zh-TW" dirty="0">
                <a:solidFill>
                  <a:schemeClr val="bg1"/>
                </a:solidFill>
                <a:latin typeface="細明體" panose="02020509000000000000" pitchFamily="49" charset="-120"/>
                <a:ea typeface="細明體" panose="02020509000000000000" pitchFamily="49" charset="-120"/>
              </a:rPr>
              <a:t>('10', ['</a:t>
            </a:r>
            <a:r>
              <a:rPr lang="zh-TW" altLang="en-US" dirty="0">
                <a:solidFill>
                  <a:schemeClr val="bg1"/>
                </a:solidFill>
                <a:latin typeface="細明體" panose="02020509000000000000" pitchFamily="49" charset="-120"/>
                <a:ea typeface="細明體" panose="02020509000000000000" pitchFamily="49" charset="-120"/>
              </a:rPr>
              <a:t>王子麵</a:t>
            </a:r>
            <a:r>
              <a:rPr lang="en-US" altLang="zh-TW" dirty="0">
                <a:solidFill>
                  <a:schemeClr val="bg1"/>
                </a:solidFill>
                <a:latin typeface="細明體" panose="02020509000000000000" pitchFamily="49" charset="-120"/>
                <a:ea typeface="細明體" panose="02020509000000000000" pitchFamily="49" charset="-120"/>
              </a:rPr>
              <a:t>', '</a:t>
            </a:r>
            <a:r>
              <a:rPr lang="zh-TW" altLang="en-US" dirty="0">
                <a:solidFill>
                  <a:schemeClr val="bg1"/>
                </a:solidFill>
                <a:latin typeface="細明體" panose="02020509000000000000" pitchFamily="49" charset="-120"/>
                <a:ea typeface="細明體" panose="02020509000000000000" pitchFamily="49" charset="-120"/>
              </a:rPr>
              <a:t>茶葉蛋</a:t>
            </a:r>
            <a:r>
              <a:rPr lang="en-US" altLang="zh-TW" dirty="0">
                <a:solidFill>
                  <a:schemeClr val="bg1"/>
                </a:solidFill>
                <a:latin typeface="細明體" panose="02020509000000000000" pitchFamily="49" charset="-120"/>
                <a:ea typeface="細明體" panose="02020509000000000000" pitchFamily="49" charset="-120"/>
              </a:rPr>
              <a:t>'])</a:t>
            </a:r>
          </a:p>
          <a:p>
            <a:r>
              <a:rPr lang="en-US" altLang="zh-TW" dirty="0">
                <a:solidFill>
                  <a:schemeClr val="bg1"/>
                </a:solidFill>
                <a:latin typeface="細明體" panose="02020509000000000000" pitchFamily="49" charset="-120"/>
                <a:ea typeface="細明體" panose="02020509000000000000" pitchFamily="49" charset="-120"/>
              </a:rPr>
              <a:t>('30', ['</a:t>
            </a:r>
            <a:r>
              <a:rPr lang="zh-TW" altLang="en-US" dirty="0">
                <a:solidFill>
                  <a:schemeClr val="bg1"/>
                </a:solidFill>
                <a:latin typeface="細明體" panose="02020509000000000000" pitchFamily="49" charset="-120"/>
                <a:ea typeface="細明體" panose="02020509000000000000" pitchFamily="49" charset="-120"/>
              </a:rPr>
              <a:t>空心菜</a:t>
            </a:r>
            <a:r>
              <a:rPr lang="en-US" altLang="zh-TW" dirty="0">
                <a:solidFill>
                  <a:schemeClr val="bg1"/>
                </a:solidFill>
                <a:latin typeface="細明體" panose="02020509000000000000" pitchFamily="49" charset="-120"/>
                <a:ea typeface="細明體" panose="02020509000000000000" pitchFamily="49" charset="-120"/>
              </a:rPr>
              <a:t>', '</a:t>
            </a:r>
            <a:r>
              <a:rPr lang="zh-TW" altLang="en-US" dirty="0">
                <a:solidFill>
                  <a:schemeClr val="bg1"/>
                </a:solidFill>
                <a:latin typeface="細明體" panose="02020509000000000000" pitchFamily="49" charset="-120"/>
                <a:ea typeface="細明體" panose="02020509000000000000" pitchFamily="49" charset="-120"/>
              </a:rPr>
              <a:t>布丁</a:t>
            </a:r>
            <a:r>
              <a:rPr lang="en-US" altLang="zh-TW" dirty="0">
                <a:solidFill>
                  <a:schemeClr val="bg1"/>
                </a:solidFill>
                <a:latin typeface="細明體" panose="02020509000000000000" pitchFamily="49" charset="-120"/>
                <a:ea typeface="細明體" panose="02020509000000000000" pitchFamily="49" charset="-120"/>
              </a:rPr>
              <a:t>'])</a:t>
            </a:r>
          </a:p>
          <a:p>
            <a:r>
              <a:rPr lang="en-US" altLang="zh-TW" dirty="0">
                <a:solidFill>
                  <a:schemeClr val="bg1"/>
                </a:solidFill>
                <a:latin typeface="細明體" panose="02020509000000000000" pitchFamily="49" charset="-120"/>
                <a:ea typeface="細明體" panose="02020509000000000000" pitchFamily="49" charset="-120"/>
              </a:rPr>
              <a:t>('50', ['</a:t>
            </a:r>
            <a:r>
              <a:rPr lang="zh-TW" altLang="en-US" dirty="0">
                <a:solidFill>
                  <a:schemeClr val="bg1"/>
                </a:solidFill>
                <a:latin typeface="細明體" panose="02020509000000000000" pitchFamily="49" charset="-120"/>
                <a:ea typeface="細明體" panose="02020509000000000000" pitchFamily="49" charset="-120"/>
              </a:rPr>
              <a:t>黃絲帶</a:t>
            </a:r>
            <a:r>
              <a:rPr lang="en-US" altLang="zh-TW" dirty="0">
                <a:solidFill>
                  <a:schemeClr val="bg1"/>
                </a:solidFill>
                <a:latin typeface="細明體" panose="02020509000000000000" pitchFamily="49" charset="-120"/>
                <a:ea typeface="細明體" panose="02020509000000000000" pitchFamily="49" charset="-120"/>
              </a:rPr>
              <a:t>'])</a:t>
            </a:r>
          </a:p>
        </p:txBody>
      </p:sp>
    </p:spTree>
    <p:extLst>
      <p:ext uri="{BB962C8B-B14F-4D97-AF65-F5344CB8AC3E}">
        <p14:creationId xmlns:p14="http://schemas.microsoft.com/office/powerpoint/2010/main" val="2049433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21</a:t>
            </a:fld>
            <a:endParaRPr lang="zh-TW" altLang="en-US"/>
          </a:p>
        </p:txBody>
      </p:sp>
      <p:sp>
        <p:nvSpPr>
          <p:cNvPr id="7" name="矩形 6">
            <a:extLst>
              <a:ext uri="{FF2B5EF4-FFF2-40B4-BE49-F238E27FC236}">
                <a16:creationId xmlns:a16="http://schemas.microsoft.com/office/drawing/2014/main" id="{29CCFA16-4A3E-4AF9-8031-AB360D6DCD94}"/>
              </a:ext>
            </a:extLst>
          </p:cNvPr>
          <p:cNvSpPr/>
          <p:nvPr/>
        </p:nvSpPr>
        <p:spPr>
          <a:xfrm>
            <a:off x="1223606" y="897836"/>
            <a:ext cx="9901146" cy="5262979"/>
          </a:xfrm>
          <a:prstGeom prst="rect">
            <a:avLst/>
          </a:prstGeom>
          <a:solidFill>
            <a:schemeClr val="bg1"/>
          </a:solidFill>
          <a:ln w="19050" cap="flat" cmpd="sng" algn="ctr">
            <a:solidFill>
              <a:srgbClr val="008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nchor="ctr">
            <a:spAutoFit/>
          </a:bodyPr>
          <a:lstStyle/>
          <a:p>
            <a:r>
              <a:rPr lang="en-US" altLang="zh-TW" sz="2800" b="1" smtClean="0">
                <a:solidFill>
                  <a:schemeClr val="tx2"/>
                </a:solidFill>
                <a:latin typeface="Consolas" panose="020B0609020204030204" pitchFamily="49" charset="0"/>
              </a:rPr>
              <a:t>shoplist </a:t>
            </a:r>
            <a:r>
              <a:rPr lang="en-US" altLang="zh-TW" sz="2800" b="1">
                <a:solidFill>
                  <a:srgbClr val="CE5C00"/>
                </a:solidFill>
                <a:latin typeface="Consolas" panose="020B0609020204030204" pitchFamily="49" charset="0"/>
              </a:rPr>
              <a:t>=</a:t>
            </a:r>
            <a:r>
              <a:rPr lang="en-US" altLang="zh-TW" sz="2800" b="1">
                <a:solidFill>
                  <a:schemeClr val="tx2"/>
                </a:solidFill>
                <a:latin typeface="Consolas" panose="020B0609020204030204" pitchFamily="49" charset="0"/>
              </a:rPr>
              <a:t> </a:t>
            </a:r>
            <a:r>
              <a:rPr lang="en-US" altLang="zh-TW" sz="2800" b="1" smtClean="0">
                <a:solidFill>
                  <a:srgbClr val="204A87"/>
                </a:solidFill>
                <a:latin typeface="Consolas" panose="020B0609020204030204" pitchFamily="49" charset="0"/>
              </a:rPr>
              <a:t>dict</a:t>
            </a:r>
            <a:r>
              <a:rPr lang="en-US" altLang="zh-TW" sz="2800" b="1" smtClean="0">
                <a:solidFill>
                  <a:schemeClr val="tx2"/>
                </a:solidFill>
                <a:latin typeface="Consolas" panose="020B0609020204030204" pitchFamily="49" charset="0"/>
              </a:rPr>
              <a:t>()</a:t>
            </a:r>
          </a:p>
          <a:p>
            <a:r>
              <a:rPr lang="en-US" altLang="zh-TW" sz="2800" b="1" smtClean="0">
                <a:solidFill>
                  <a:srgbClr val="0070C0"/>
                </a:solidFill>
                <a:latin typeface="Consolas" panose="020B0609020204030204" pitchFamily="49" charset="0"/>
              </a:rPr>
              <a:t>while True:</a:t>
            </a:r>
          </a:p>
          <a:p>
            <a:r>
              <a:rPr lang="en-US" altLang="zh-TW" sz="2800" b="1" smtClean="0">
                <a:solidFill>
                  <a:schemeClr val="tx2"/>
                </a:solidFill>
                <a:latin typeface="Consolas" panose="020B0609020204030204" pitchFamily="49" charset="0"/>
              </a:rPr>
              <a:t>	i </a:t>
            </a:r>
            <a:r>
              <a:rPr lang="en-US" altLang="zh-TW" sz="2800" b="1">
                <a:solidFill>
                  <a:srgbClr val="CE5C00"/>
                </a:solidFill>
                <a:latin typeface="Consolas" panose="020B0609020204030204" pitchFamily="49" charset="0"/>
              </a:rPr>
              <a:t>=</a:t>
            </a:r>
            <a:r>
              <a:rPr lang="en-US" altLang="zh-TW" sz="2800" b="1">
                <a:solidFill>
                  <a:schemeClr val="tx2"/>
                </a:solidFill>
                <a:latin typeface="Consolas" panose="020B0609020204030204" pitchFamily="49" charset="0"/>
              </a:rPr>
              <a:t> </a:t>
            </a:r>
            <a:r>
              <a:rPr lang="en-US" altLang="zh-TW" sz="2800" b="1" smtClean="0">
                <a:solidFill>
                  <a:schemeClr val="tx2"/>
                </a:solidFill>
                <a:latin typeface="Consolas" panose="020B0609020204030204" pitchFamily="49" charset="0"/>
              </a:rPr>
              <a:t>input()</a:t>
            </a:r>
          </a:p>
          <a:p>
            <a:r>
              <a:rPr lang="en-US" altLang="zh-TW" sz="2800" b="1" smtClean="0">
                <a:solidFill>
                  <a:srgbClr val="0070C0"/>
                </a:solidFill>
                <a:latin typeface="Consolas" panose="020B0609020204030204" pitchFamily="49" charset="0"/>
              </a:rPr>
              <a:t>	if </a:t>
            </a:r>
            <a:r>
              <a:rPr lang="en-US" altLang="zh-TW" sz="2800" b="1" smtClean="0">
                <a:solidFill>
                  <a:schemeClr val="tx2"/>
                </a:solidFill>
                <a:latin typeface="Consolas" panose="020B0609020204030204" pitchFamily="49" charset="0"/>
              </a:rPr>
              <a:t>i</a:t>
            </a:r>
            <a:r>
              <a:rPr lang="en-US" altLang="zh-TW" sz="2800" b="1" smtClean="0">
                <a:solidFill>
                  <a:srgbClr val="0070C0"/>
                </a:solidFill>
                <a:latin typeface="Consolas" panose="020B0609020204030204" pitchFamily="49" charset="0"/>
              </a:rPr>
              <a:t> </a:t>
            </a:r>
            <a:r>
              <a:rPr lang="en-US" altLang="zh-TW" sz="2800" b="1" smtClean="0">
                <a:solidFill>
                  <a:srgbClr val="CE5C00"/>
                </a:solidFill>
                <a:latin typeface="Consolas" panose="020B0609020204030204" pitchFamily="49" charset="0"/>
              </a:rPr>
              <a:t>==</a:t>
            </a:r>
            <a:r>
              <a:rPr lang="en-US" altLang="zh-TW" sz="2800" b="1" smtClean="0">
                <a:solidFill>
                  <a:srgbClr val="0070C0"/>
                </a:solidFill>
                <a:latin typeface="Consolas" panose="020B0609020204030204" pitchFamily="49" charset="0"/>
              </a:rPr>
              <a:t> </a:t>
            </a:r>
            <a:r>
              <a:rPr lang="en-US" altLang="zh-TW" sz="2800" b="1" smtClean="0">
                <a:solidFill>
                  <a:schemeClr val="tx2"/>
                </a:solidFill>
                <a:latin typeface="Consolas" panose="020B0609020204030204" pitchFamily="49" charset="0"/>
              </a:rPr>
              <a:t>'END'</a:t>
            </a:r>
            <a:r>
              <a:rPr lang="en-US" altLang="zh-TW" sz="2800" b="1" smtClean="0">
                <a:solidFill>
                  <a:srgbClr val="0070C0"/>
                </a:solidFill>
                <a:latin typeface="Consolas" panose="020B0609020204030204" pitchFamily="49" charset="0"/>
              </a:rPr>
              <a:t>:</a:t>
            </a:r>
          </a:p>
          <a:p>
            <a:r>
              <a:rPr lang="en-US" altLang="zh-TW" sz="2800" b="1">
                <a:solidFill>
                  <a:srgbClr val="0070C0"/>
                </a:solidFill>
                <a:latin typeface="Consolas" panose="020B0609020204030204" pitchFamily="49" charset="0"/>
              </a:rPr>
              <a:t>	</a:t>
            </a:r>
            <a:r>
              <a:rPr lang="en-US" altLang="zh-TW" sz="2800" b="1" smtClean="0">
                <a:solidFill>
                  <a:srgbClr val="0070C0"/>
                </a:solidFill>
                <a:latin typeface="Consolas" panose="020B0609020204030204" pitchFamily="49" charset="0"/>
              </a:rPr>
              <a:t>	break</a:t>
            </a:r>
          </a:p>
          <a:p>
            <a:r>
              <a:rPr lang="en-US" altLang="zh-TW" sz="2800" b="1">
                <a:solidFill>
                  <a:srgbClr val="0070C0"/>
                </a:solidFill>
                <a:latin typeface="Consolas" panose="020B0609020204030204" pitchFamily="49" charset="0"/>
              </a:rPr>
              <a:t>	</a:t>
            </a:r>
            <a:r>
              <a:rPr lang="en-US" altLang="zh-TW" sz="2800" b="1" smtClean="0">
                <a:solidFill>
                  <a:schemeClr val="tx2"/>
                </a:solidFill>
                <a:latin typeface="Consolas" panose="020B0609020204030204" pitchFamily="49" charset="0"/>
              </a:rPr>
              <a:t>tmp</a:t>
            </a:r>
            <a:r>
              <a:rPr lang="en-US" altLang="zh-TW" sz="2800" b="1" smtClean="0">
                <a:solidFill>
                  <a:srgbClr val="0070C0"/>
                </a:solidFill>
                <a:latin typeface="Consolas" panose="020B0609020204030204" pitchFamily="49" charset="0"/>
              </a:rPr>
              <a:t> </a:t>
            </a:r>
            <a:r>
              <a:rPr lang="en-US" altLang="zh-TW" sz="2800" b="1" smtClean="0">
                <a:solidFill>
                  <a:srgbClr val="CE5C00"/>
                </a:solidFill>
                <a:latin typeface="Consolas" panose="020B0609020204030204" pitchFamily="49" charset="0"/>
              </a:rPr>
              <a:t>=</a:t>
            </a:r>
            <a:r>
              <a:rPr lang="en-US" altLang="zh-TW" sz="2800" b="1" smtClean="0">
                <a:solidFill>
                  <a:srgbClr val="0070C0"/>
                </a:solidFill>
                <a:latin typeface="Consolas" panose="020B0609020204030204" pitchFamily="49" charset="0"/>
              </a:rPr>
              <a:t> </a:t>
            </a:r>
            <a:r>
              <a:rPr lang="en-US" altLang="zh-TW" sz="2800" b="1" smtClean="0">
                <a:solidFill>
                  <a:schemeClr val="tx2"/>
                </a:solidFill>
                <a:latin typeface="Consolas" panose="020B0609020204030204" pitchFamily="49" charset="0"/>
              </a:rPr>
              <a:t>i.split(',')</a:t>
            </a:r>
            <a:endParaRPr lang="en-US" altLang="zh-TW" sz="2800" b="1">
              <a:solidFill>
                <a:schemeClr val="tx2"/>
              </a:solidFill>
              <a:latin typeface="Consolas" panose="020B0609020204030204" pitchFamily="49" charset="0"/>
            </a:endParaRPr>
          </a:p>
          <a:p>
            <a:r>
              <a:rPr lang="en-US" altLang="zh-TW" sz="2800" b="1">
                <a:solidFill>
                  <a:srgbClr val="0070C0"/>
                </a:solidFill>
                <a:latin typeface="Consolas" panose="020B0609020204030204" pitchFamily="49" charset="0"/>
              </a:rPr>
              <a:t>	</a:t>
            </a:r>
            <a:r>
              <a:rPr lang="en-US" altLang="zh-TW" sz="2800" b="1" smtClean="0">
                <a:solidFill>
                  <a:srgbClr val="0070C0"/>
                </a:solidFill>
                <a:latin typeface="Consolas" panose="020B0609020204030204" pitchFamily="49" charset="0"/>
              </a:rPr>
              <a:t>if </a:t>
            </a:r>
            <a:r>
              <a:rPr lang="en-US" altLang="zh-TW" sz="2800" b="1" smtClean="0">
                <a:solidFill>
                  <a:schemeClr val="tx2"/>
                </a:solidFill>
                <a:latin typeface="Consolas" panose="020B0609020204030204" pitchFamily="49" charset="0"/>
              </a:rPr>
              <a:t>tmp[1]</a:t>
            </a:r>
            <a:r>
              <a:rPr lang="en-US" altLang="zh-TW" sz="2800" b="1" smtClean="0">
                <a:solidFill>
                  <a:srgbClr val="0070C0"/>
                </a:solidFill>
                <a:latin typeface="Consolas" panose="020B0609020204030204" pitchFamily="49" charset="0"/>
              </a:rPr>
              <a:t> not in </a:t>
            </a:r>
            <a:r>
              <a:rPr lang="en-US" altLang="zh-TW" sz="2800" b="1" smtClean="0">
                <a:solidFill>
                  <a:schemeClr val="tx2"/>
                </a:solidFill>
                <a:latin typeface="Consolas" panose="020B0609020204030204" pitchFamily="49" charset="0"/>
              </a:rPr>
              <a:t>shoplist</a:t>
            </a:r>
            <a:r>
              <a:rPr lang="en-US" altLang="zh-TW" sz="2800" b="1" smtClean="0">
                <a:solidFill>
                  <a:srgbClr val="0070C0"/>
                </a:solidFill>
                <a:latin typeface="Consolas" panose="020B0609020204030204" pitchFamily="49" charset="0"/>
              </a:rPr>
              <a:t>:</a:t>
            </a:r>
          </a:p>
          <a:p>
            <a:r>
              <a:rPr lang="en-US" altLang="zh-TW" sz="2800" b="1">
                <a:solidFill>
                  <a:srgbClr val="0070C0"/>
                </a:solidFill>
                <a:latin typeface="Consolas" panose="020B0609020204030204" pitchFamily="49" charset="0"/>
              </a:rPr>
              <a:t>	</a:t>
            </a:r>
            <a:r>
              <a:rPr lang="en-US" altLang="zh-TW" sz="2800" b="1" smtClean="0">
                <a:solidFill>
                  <a:srgbClr val="0070C0"/>
                </a:solidFill>
                <a:latin typeface="Consolas" panose="020B0609020204030204" pitchFamily="49" charset="0"/>
              </a:rPr>
              <a:t>	</a:t>
            </a:r>
            <a:r>
              <a:rPr lang="en-US" altLang="zh-TW" sz="2800" b="1" smtClean="0">
                <a:solidFill>
                  <a:schemeClr val="tx2"/>
                </a:solidFill>
                <a:latin typeface="Consolas" panose="020B0609020204030204" pitchFamily="49" charset="0"/>
              </a:rPr>
              <a:t>shoplist[tmp[1]] </a:t>
            </a:r>
            <a:r>
              <a:rPr lang="en-US" altLang="zh-TW" sz="2800" b="1" smtClean="0">
                <a:solidFill>
                  <a:srgbClr val="CE5C00"/>
                </a:solidFill>
                <a:latin typeface="Consolas" panose="020B0609020204030204" pitchFamily="49" charset="0"/>
              </a:rPr>
              <a:t>=</a:t>
            </a:r>
            <a:r>
              <a:rPr lang="en-US" altLang="zh-TW" sz="2800" b="1" smtClean="0">
                <a:solidFill>
                  <a:srgbClr val="0070C0"/>
                </a:solidFill>
                <a:latin typeface="Consolas" panose="020B0609020204030204" pitchFamily="49" charset="0"/>
              </a:rPr>
              <a:t> </a:t>
            </a:r>
            <a:r>
              <a:rPr lang="en-US" altLang="zh-TW" sz="2800" b="1" smtClean="0">
                <a:solidFill>
                  <a:schemeClr val="tx2"/>
                </a:solidFill>
                <a:latin typeface="Consolas" panose="020B0609020204030204" pitchFamily="49" charset="0"/>
              </a:rPr>
              <a:t>[tmp[0]]</a:t>
            </a:r>
          </a:p>
          <a:p>
            <a:r>
              <a:rPr lang="en-US" altLang="zh-TW" sz="2800" b="1">
                <a:solidFill>
                  <a:srgbClr val="0070C0"/>
                </a:solidFill>
                <a:latin typeface="Consolas" panose="020B0609020204030204" pitchFamily="49" charset="0"/>
              </a:rPr>
              <a:t>	</a:t>
            </a:r>
            <a:r>
              <a:rPr lang="en-US" altLang="zh-TW" sz="2800" b="1" smtClean="0">
                <a:solidFill>
                  <a:srgbClr val="0070C0"/>
                </a:solidFill>
                <a:latin typeface="Consolas" panose="020B0609020204030204" pitchFamily="49" charset="0"/>
              </a:rPr>
              <a:t>else:</a:t>
            </a:r>
          </a:p>
          <a:p>
            <a:r>
              <a:rPr lang="en-US" altLang="zh-TW" sz="2800" b="1">
                <a:solidFill>
                  <a:srgbClr val="0070C0"/>
                </a:solidFill>
                <a:latin typeface="Consolas" panose="020B0609020204030204" pitchFamily="49" charset="0"/>
              </a:rPr>
              <a:t>	</a:t>
            </a:r>
            <a:r>
              <a:rPr lang="en-US" altLang="zh-TW" sz="2800" b="1" smtClean="0">
                <a:solidFill>
                  <a:srgbClr val="0070C0"/>
                </a:solidFill>
                <a:latin typeface="Consolas" panose="020B0609020204030204" pitchFamily="49" charset="0"/>
              </a:rPr>
              <a:t>	</a:t>
            </a:r>
            <a:r>
              <a:rPr lang="en-US" altLang="zh-TW" sz="2800" b="1" smtClean="0">
                <a:solidFill>
                  <a:schemeClr val="tx2"/>
                </a:solidFill>
                <a:latin typeface="Consolas" panose="020B0609020204030204" pitchFamily="49" charset="0"/>
              </a:rPr>
              <a:t>shoplist[tmp[1]].append(tmp[0])</a:t>
            </a:r>
          </a:p>
          <a:p>
            <a:r>
              <a:rPr lang="en-US" altLang="zh-TW" sz="2800" b="1" smtClean="0">
                <a:solidFill>
                  <a:srgbClr val="0070C0"/>
                </a:solidFill>
                <a:latin typeface="Consolas" panose="020B0609020204030204" pitchFamily="49" charset="0"/>
              </a:rPr>
              <a:t>for</a:t>
            </a:r>
            <a:r>
              <a:rPr lang="en-US" altLang="zh-TW" sz="2800" b="1" smtClean="0">
                <a:solidFill>
                  <a:srgbClr val="204A87"/>
                </a:solidFill>
                <a:latin typeface="Consolas" panose="020B0609020204030204" pitchFamily="49" charset="0"/>
              </a:rPr>
              <a:t> </a:t>
            </a:r>
            <a:r>
              <a:rPr lang="en-US" altLang="zh-TW" sz="2800" b="1" smtClean="0">
                <a:solidFill>
                  <a:schemeClr val="tx2"/>
                </a:solidFill>
                <a:latin typeface="Consolas" panose="020B0609020204030204" pitchFamily="49" charset="0"/>
              </a:rPr>
              <a:t>i</a:t>
            </a:r>
            <a:r>
              <a:rPr lang="en-US" altLang="zh-TW" sz="2800" b="1" smtClean="0">
                <a:solidFill>
                  <a:srgbClr val="204A87"/>
                </a:solidFill>
                <a:latin typeface="Consolas" panose="020B0609020204030204" pitchFamily="49" charset="0"/>
              </a:rPr>
              <a:t> </a:t>
            </a:r>
            <a:r>
              <a:rPr lang="en-US" altLang="zh-TW" sz="2800" b="1" smtClean="0">
                <a:solidFill>
                  <a:srgbClr val="0070C0"/>
                </a:solidFill>
                <a:latin typeface="Consolas" panose="020B0609020204030204" pitchFamily="49" charset="0"/>
              </a:rPr>
              <a:t>in</a:t>
            </a:r>
            <a:r>
              <a:rPr lang="en-US" altLang="zh-TW" sz="2800" b="1" smtClean="0">
                <a:solidFill>
                  <a:srgbClr val="204A87"/>
                </a:solidFill>
                <a:latin typeface="Consolas" panose="020B0609020204030204" pitchFamily="49" charset="0"/>
              </a:rPr>
              <a:t> </a:t>
            </a:r>
            <a:r>
              <a:rPr lang="en-US" altLang="zh-TW" sz="2800" b="1" smtClean="0">
                <a:solidFill>
                  <a:schemeClr val="tx2"/>
                </a:solidFill>
                <a:latin typeface="Consolas" panose="020B0609020204030204" pitchFamily="49" charset="0"/>
              </a:rPr>
              <a:t>shoplist.items()</a:t>
            </a:r>
            <a:r>
              <a:rPr lang="en-US" altLang="zh-TW" sz="2800" b="1" smtClean="0">
                <a:solidFill>
                  <a:srgbClr val="204A87"/>
                </a:solidFill>
                <a:latin typeface="Consolas" panose="020B0609020204030204" pitchFamily="49" charset="0"/>
              </a:rPr>
              <a:t>:</a:t>
            </a:r>
          </a:p>
          <a:p>
            <a:r>
              <a:rPr lang="en-US" altLang="zh-TW" sz="2800" b="1" smtClean="0">
                <a:solidFill>
                  <a:srgbClr val="204A87"/>
                </a:solidFill>
                <a:latin typeface="Consolas" panose="020B0609020204030204" pitchFamily="49" charset="0"/>
              </a:rPr>
              <a:t>	print</a:t>
            </a:r>
            <a:r>
              <a:rPr lang="en-US" altLang="zh-TW" sz="2800" b="1" smtClean="0">
                <a:solidFill>
                  <a:schemeClr val="tx2"/>
                </a:solidFill>
                <a:latin typeface="Consolas" panose="020B0609020204030204" pitchFamily="49" charset="0"/>
              </a:rPr>
              <a:t>(i)</a:t>
            </a:r>
            <a:endParaRPr lang="en-US" altLang="zh-TW" sz="2800" b="1">
              <a:solidFill>
                <a:schemeClr val="tx2"/>
              </a:solidFill>
              <a:latin typeface="Consolas" panose="020B0609020204030204" pitchFamily="49" charset="0"/>
            </a:endParaRPr>
          </a:p>
        </p:txBody>
      </p:sp>
    </p:spTree>
    <p:extLst>
      <p:ext uri="{BB962C8B-B14F-4D97-AF65-F5344CB8AC3E}">
        <p14:creationId xmlns:p14="http://schemas.microsoft.com/office/powerpoint/2010/main" val="3831867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en-US" altLang="zh-TW" smtClean="0">
                <a:cs typeface="Microsoft Himalaya" panose="01010100010101010101" pitchFamily="2" charset="0"/>
              </a:rPr>
              <a:t>Set</a:t>
            </a:r>
            <a:endParaRPr lang="en-US" altLang="zh-TW">
              <a:cs typeface="Microsoft Himalaya" panose="01010100010101010101" pitchFamily="2" charset="0"/>
            </a:endParaRPr>
          </a:p>
        </p:txBody>
      </p:sp>
      <p:sp>
        <p:nvSpPr>
          <p:cNvPr id="2" name="文字版面配置區 1"/>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483656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Consolas" panose="020B0609020204030204" pitchFamily="49" charset="0"/>
              </a:rPr>
              <a:t>set</a:t>
            </a:r>
            <a:r>
              <a:rPr lang="en-US" altLang="zh-TW" dirty="0" smtClean="0"/>
              <a:t> - </a:t>
            </a:r>
            <a:r>
              <a:rPr lang="zh-TW" altLang="en-US" dirty="0" smtClean="0"/>
              <a:t>型態</a:t>
            </a:r>
            <a:endParaRPr lang="zh-TW" altLang="en-US" dirty="0"/>
          </a:p>
        </p:txBody>
      </p:sp>
      <p:sp>
        <p:nvSpPr>
          <p:cNvPr id="3" name="內容版面配置區 2"/>
          <p:cNvSpPr>
            <a:spLocks noGrp="1"/>
          </p:cNvSpPr>
          <p:nvPr>
            <p:ph idx="1"/>
          </p:nvPr>
        </p:nvSpPr>
        <p:spPr/>
        <p:txBody>
          <a:bodyPr>
            <a:normAutofit/>
          </a:bodyPr>
          <a:lstStyle/>
          <a:p>
            <a:r>
              <a:rPr lang="zh-TW" altLang="en-US" sz="2800" dirty="0"/>
              <a:t>用</a:t>
            </a:r>
            <a:r>
              <a:rPr lang="zh-TW" altLang="en-US" sz="2800" b="1" dirty="0">
                <a:solidFill>
                  <a:srgbClr val="C00000"/>
                </a:solidFill>
              </a:rPr>
              <a:t>大括號</a:t>
            </a:r>
            <a:r>
              <a:rPr lang="zh-TW" altLang="en-US" sz="2800" dirty="0" smtClean="0"/>
              <a:t>定義：</a:t>
            </a:r>
            <a:r>
              <a:rPr lang="en-US" altLang="zh-TW" sz="2800" b="1" i="1" u="sng" dirty="0" smtClean="0">
                <a:solidFill>
                  <a:srgbClr val="0070C0"/>
                </a:solidFill>
                <a:latin typeface="Consolas" panose="020B0609020204030204" pitchFamily="49" charset="0"/>
              </a:rPr>
              <a:t>{item1, item2, item2}</a:t>
            </a:r>
            <a:endParaRPr lang="en-US" altLang="zh-TW" sz="2800" b="1" i="1" u="sng" dirty="0">
              <a:solidFill>
                <a:srgbClr val="0070C0"/>
              </a:solidFill>
              <a:latin typeface="Consolas" panose="020B0609020204030204" pitchFamily="49" charset="0"/>
            </a:endParaRPr>
          </a:p>
          <a:p>
            <a:pPr lvl="1"/>
            <a:r>
              <a:rPr lang="zh-TW" altLang="en-US" sz="2400" dirty="0" smtClean="0"/>
              <a:t>比較：</a:t>
            </a:r>
            <a:r>
              <a:rPr lang="en-US" altLang="zh-TW" sz="2400" dirty="0" err="1" smtClean="0">
                <a:latin typeface="Consolas" panose="020B0609020204030204" pitchFamily="49" charset="0"/>
              </a:rPr>
              <a:t>dict</a:t>
            </a:r>
            <a:r>
              <a:rPr lang="en-US" altLang="zh-TW" sz="2400" dirty="0" smtClean="0"/>
              <a:t> </a:t>
            </a:r>
            <a:r>
              <a:rPr lang="zh-TW" altLang="en-US" sz="2400" dirty="0" smtClean="0"/>
              <a:t>也是</a:t>
            </a:r>
            <a:r>
              <a:rPr lang="zh-TW" altLang="en-US" sz="2400" dirty="0"/>
              <a:t>大</a:t>
            </a:r>
            <a:r>
              <a:rPr lang="zh-TW" altLang="en-US" sz="2400" dirty="0" smtClean="0"/>
              <a:t>括號，但是</a:t>
            </a:r>
            <a:r>
              <a:rPr lang="zh-TW" altLang="en-US" sz="2400" dirty="0"/>
              <a:t>每</a:t>
            </a:r>
            <a:r>
              <a:rPr lang="zh-TW" altLang="en-US" sz="2400" dirty="0" smtClean="0"/>
              <a:t>個 </a:t>
            </a:r>
            <a:r>
              <a:rPr lang="en-US" altLang="zh-TW" sz="2400" dirty="0" smtClean="0"/>
              <a:t>item </a:t>
            </a:r>
            <a:r>
              <a:rPr lang="zh-TW" altLang="en-US" sz="2400" dirty="0" smtClean="0"/>
              <a:t>是 </a:t>
            </a:r>
            <a:r>
              <a:rPr lang="en-US" altLang="zh-TW" sz="2400" dirty="0" smtClean="0"/>
              <a:t>key </a:t>
            </a:r>
            <a:r>
              <a:rPr lang="zh-TW" altLang="en-US" sz="2400" dirty="0" smtClean="0"/>
              <a:t>跟 </a:t>
            </a:r>
            <a:r>
              <a:rPr lang="en-US" altLang="zh-TW" sz="2400" dirty="0" smtClean="0"/>
              <a:t>value </a:t>
            </a:r>
            <a:r>
              <a:rPr lang="zh-TW" altLang="en-US" sz="2400" dirty="0" smtClean="0"/>
              <a:t>的配對</a:t>
            </a:r>
            <a:r>
              <a:rPr lang="en-US" altLang="zh-TW" sz="2400" dirty="0"/>
              <a:t/>
            </a:r>
            <a:br>
              <a:rPr lang="en-US" altLang="zh-TW" sz="2400" dirty="0"/>
            </a:br>
            <a:r>
              <a:rPr lang="en-US" altLang="zh-TW" sz="2400" b="1" dirty="0" smtClean="0">
                <a:solidFill>
                  <a:srgbClr val="0070C0"/>
                </a:solidFill>
                <a:latin typeface="Consolas" panose="020B0609020204030204" pitchFamily="49" charset="0"/>
              </a:rPr>
              <a:t>{</a:t>
            </a:r>
            <a:r>
              <a:rPr lang="en-US" altLang="zh-TW" sz="2400" b="1" i="1" u="sng" dirty="0" smtClean="0">
                <a:solidFill>
                  <a:srgbClr val="0070C0"/>
                </a:solidFill>
                <a:latin typeface="Consolas" panose="020B0609020204030204" pitchFamily="49" charset="0"/>
              </a:rPr>
              <a:t>key1: value1, key2: value2</a:t>
            </a:r>
            <a:r>
              <a:rPr lang="en-US" altLang="zh-TW" sz="2400" b="1" dirty="0" smtClean="0">
                <a:solidFill>
                  <a:srgbClr val="0070C0"/>
                </a:solidFill>
                <a:latin typeface="Consolas" panose="020B0609020204030204" pitchFamily="49" charset="0"/>
              </a:rPr>
              <a:t>}</a:t>
            </a:r>
            <a:endParaRPr lang="en-US" altLang="zh-TW" sz="2400" dirty="0" smtClean="0"/>
          </a:p>
          <a:p>
            <a:r>
              <a:rPr lang="zh-TW" altLang="en-US" sz="2800" dirty="0" smtClean="0"/>
              <a:t>像</a:t>
            </a:r>
            <a:r>
              <a:rPr lang="zh-TW" altLang="en-US" sz="2800" dirty="0"/>
              <a:t>數學裡的</a:t>
            </a:r>
            <a:r>
              <a:rPr lang="zh-TW" altLang="en-US" sz="2800" dirty="0" smtClean="0"/>
              <a:t>集合，每個 </a:t>
            </a:r>
            <a:r>
              <a:rPr lang="en-US" altLang="zh-TW" sz="2800" dirty="0" smtClean="0"/>
              <a:t>element </a:t>
            </a:r>
            <a:r>
              <a:rPr lang="zh-TW" altLang="en-US" sz="2800" dirty="0" smtClean="0"/>
              <a:t>都</a:t>
            </a:r>
            <a:r>
              <a:rPr lang="zh-TW" altLang="en-US" sz="2800" dirty="0"/>
              <a:t>是唯一的，</a:t>
            </a:r>
            <a:r>
              <a:rPr lang="zh-TW" altLang="en-US" sz="2800" b="1" dirty="0">
                <a:solidFill>
                  <a:srgbClr val="C00000"/>
                </a:solidFill>
              </a:rPr>
              <a:t>不會</a:t>
            </a:r>
            <a:r>
              <a:rPr lang="zh-TW" altLang="en-US" sz="2800" b="1" dirty="0" smtClean="0">
                <a:solidFill>
                  <a:srgbClr val="C00000"/>
                </a:solidFill>
              </a:rPr>
              <a:t>重複</a:t>
            </a:r>
            <a:r>
              <a:rPr lang="zh-TW" altLang="en-US" sz="2800" b="1" dirty="0" smtClean="0">
                <a:solidFill>
                  <a:schemeClr val="tx2"/>
                </a:solidFill>
              </a:rPr>
              <a:t>、</a:t>
            </a:r>
            <a:r>
              <a:rPr lang="zh-TW" altLang="en-US" sz="2800" b="1" dirty="0" smtClean="0">
                <a:solidFill>
                  <a:srgbClr val="C00000"/>
                </a:solidFill>
              </a:rPr>
              <a:t>沒有順序</a:t>
            </a:r>
            <a:r>
              <a:rPr lang="zh-TW" altLang="en-US" sz="2800" dirty="0" smtClean="0">
                <a:solidFill>
                  <a:schemeClr val="tx2"/>
                </a:solidFill>
              </a:rPr>
              <a:t>，所以無法用 </a:t>
            </a:r>
            <a:r>
              <a:rPr lang="en-US" altLang="zh-TW" sz="2800" dirty="0" smtClean="0">
                <a:solidFill>
                  <a:schemeClr val="tx2"/>
                </a:solidFill>
              </a:rPr>
              <a:t>index </a:t>
            </a:r>
            <a:r>
              <a:rPr lang="zh-TW" altLang="en-US" sz="2800" dirty="0" smtClean="0">
                <a:solidFill>
                  <a:schemeClr val="tx2"/>
                </a:solidFill>
              </a:rPr>
              <a:t>取值</a:t>
            </a:r>
            <a:endParaRPr lang="en-US" altLang="zh-TW" sz="2400" dirty="0" smtClean="0"/>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23</a:t>
            </a:fld>
            <a:endParaRPr lang="zh-TW" altLang="en-US"/>
          </a:p>
        </p:txBody>
      </p:sp>
      <p:sp>
        <p:nvSpPr>
          <p:cNvPr id="9" name="矩形 8">
            <a:extLst>
              <a:ext uri="{FF2B5EF4-FFF2-40B4-BE49-F238E27FC236}">
                <a16:creationId xmlns:a16="http://schemas.microsoft.com/office/drawing/2014/main" id="{29CCFA16-4A3E-4AF9-8031-AB360D6DCD94}"/>
              </a:ext>
            </a:extLst>
          </p:cNvPr>
          <p:cNvSpPr/>
          <p:nvPr/>
        </p:nvSpPr>
        <p:spPr>
          <a:xfrm>
            <a:off x="1301898" y="4033840"/>
            <a:ext cx="5729327" cy="2123658"/>
          </a:xfrm>
          <a:prstGeom prst="rect">
            <a:avLst/>
          </a:prstGeom>
          <a:solidFill>
            <a:schemeClr val="bg1"/>
          </a:solidFill>
          <a:ln w="19050" cap="flat" cmpd="sng" algn="ctr">
            <a:solidFill>
              <a:srgbClr val="008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nchor="ctr">
            <a:spAutoFit/>
          </a:bodyPr>
          <a:lstStyle/>
          <a:p>
            <a:r>
              <a:rPr lang="en-US" altLang="zh-TW" sz="2200" b="1">
                <a:solidFill>
                  <a:schemeClr val="tx2"/>
                </a:solidFill>
                <a:latin typeface="Consolas" panose="020B0609020204030204" pitchFamily="49" charset="0"/>
              </a:rPr>
              <a:t>a</a:t>
            </a:r>
            <a:r>
              <a:rPr lang="en-US" altLang="zh-TW" sz="2200" b="1" smtClean="0">
                <a:solidFill>
                  <a:schemeClr val="tx2"/>
                </a:solidFill>
                <a:latin typeface="Consolas" panose="020B0609020204030204" pitchFamily="49" charset="0"/>
              </a:rPr>
              <a:t>set </a:t>
            </a:r>
            <a:r>
              <a:rPr lang="en-US" altLang="zh-TW" sz="2200" b="1" smtClean="0">
                <a:solidFill>
                  <a:srgbClr val="CE5C00"/>
                </a:solidFill>
                <a:latin typeface="Consolas" panose="020B0609020204030204" pitchFamily="49" charset="0"/>
              </a:rPr>
              <a:t>=</a:t>
            </a:r>
            <a:r>
              <a:rPr lang="en-US" altLang="zh-TW" sz="2200" b="1" smtClean="0">
                <a:solidFill>
                  <a:schemeClr val="tx2"/>
                </a:solidFill>
                <a:latin typeface="Consolas" panose="020B0609020204030204" pitchFamily="49" charset="0"/>
              </a:rPr>
              <a:t> {'I</a:t>
            </a:r>
            <a:r>
              <a:rPr lang="en-US" altLang="zh-TW" sz="2200" b="1">
                <a:solidFill>
                  <a:schemeClr val="tx2"/>
                </a:solidFill>
                <a:latin typeface="Consolas" panose="020B0609020204030204" pitchFamily="49" charset="0"/>
              </a:rPr>
              <a:t>'</a:t>
            </a:r>
            <a:r>
              <a:rPr lang="en-US" altLang="zh-TW" sz="2200" b="1" smtClean="0">
                <a:solidFill>
                  <a:schemeClr val="tx2"/>
                </a:solidFill>
                <a:latin typeface="Consolas" panose="020B0609020204030204" pitchFamily="49" charset="0"/>
              </a:rPr>
              <a:t>, 'love', 'coding'}</a:t>
            </a:r>
          </a:p>
          <a:p>
            <a:r>
              <a:rPr lang="en-US" altLang="zh-TW" sz="2200" b="1" smtClean="0">
                <a:solidFill>
                  <a:srgbClr val="204A87"/>
                </a:solidFill>
                <a:latin typeface="Consolas" panose="020B0609020204030204" pitchFamily="49" charset="0"/>
              </a:rPr>
              <a:t>print</a:t>
            </a:r>
            <a:r>
              <a:rPr lang="en-US" altLang="zh-TW" sz="2200" b="1" smtClean="0">
                <a:solidFill>
                  <a:schemeClr val="tx2"/>
                </a:solidFill>
                <a:latin typeface="Consolas" panose="020B0609020204030204" pitchFamily="49" charset="0"/>
              </a:rPr>
              <a:t>(aset) </a:t>
            </a:r>
            <a:r>
              <a:rPr lang="en-US" altLang="zh-TW" sz="2200" b="1" smtClean="0">
                <a:solidFill>
                  <a:schemeClr val="accent3">
                    <a:lumMod val="75000"/>
                  </a:schemeClr>
                </a:solidFill>
                <a:latin typeface="Consolas" panose="020B0609020204030204" pitchFamily="49" charset="0"/>
              </a:rPr>
              <a:t>#{</a:t>
            </a:r>
            <a:r>
              <a:rPr lang="en-US" altLang="zh-TW" sz="2200" b="1">
                <a:solidFill>
                  <a:schemeClr val="accent3">
                    <a:lumMod val="75000"/>
                  </a:schemeClr>
                </a:solidFill>
                <a:latin typeface="Consolas" panose="020B0609020204030204" pitchFamily="49" charset="0"/>
              </a:rPr>
              <a:t>'I', 'love', 'coding</a:t>
            </a:r>
            <a:r>
              <a:rPr lang="en-US" altLang="zh-TW" sz="2200" b="1" smtClean="0">
                <a:solidFill>
                  <a:schemeClr val="accent3">
                    <a:lumMod val="75000"/>
                  </a:schemeClr>
                </a:solidFill>
                <a:latin typeface="Consolas" panose="020B0609020204030204" pitchFamily="49" charset="0"/>
              </a:rPr>
              <a:t>'}</a:t>
            </a:r>
          </a:p>
          <a:p>
            <a:r>
              <a:rPr lang="en-US" altLang="zh-TW" sz="2200" b="1" smtClean="0">
                <a:solidFill>
                  <a:schemeClr val="tx2"/>
                </a:solidFill>
                <a:latin typeface="Consolas" panose="020B0609020204030204" pitchFamily="49" charset="0"/>
              </a:rPr>
              <a:t>bset</a:t>
            </a:r>
            <a:r>
              <a:rPr lang="en-US" altLang="zh-TW" sz="2200" b="1" smtClean="0">
                <a:solidFill>
                  <a:srgbClr val="204A87"/>
                </a:solidFill>
                <a:latin typeface="Consolas" panose="020B0609020204030204" pitchFamily="49" charset="0"/>
              </a:rPr>
              <a:t> </a:t>
            </a:r>
            <a:r>
              <a:rPr lang="en-US" altLang="zh-TW" sz="2200" b="1">
                <a:solidFill>
                  <a:srgbClr val="CE5C00"/>
                </a:solidFill>
                <a:latin typeface="Consolas" panose="020B0609020204030204" pitchFamily="49" charset="0"/>
              </a:rPr>
              <a:t>=</a:t>
            </a:r>
            <a:r>
              <a:rPr lang="en-US" altLang="zh-TW" sz="2200" b="1">
                <a:solidFill>
                  <a:srgbClr val="204A87"/>
                </a:solidFill>
                <a:latin typeface="Consolas" panose="020B0609020204030204" pitchFamily="49" charset="0"/>
              </a:rPr>
              <a:t> </a:t>
            </a:r>
            <a:r>
              <a:rPr lang="en-US" altLang="zh-TW" sz="2200" b="1">
                <a:solidFill>
                  <a:schemeClr val="tx2"/>
                </a:solidFill>
                <a:latin typeface="Consolas" panose="020B0609020204030204" pitchFamily="49" charset="0"/>
              </a:rPr>
              <a:t>{11, 11, 22}</a:t>
            </a:r>
          </a:p>
          <a:p>
            <a:r>
              <a:rPr lang="en-US" altLang="zh-TW" sz="2200" b="1" smtClean="0">
                <a:solidFill>
                  <a:srgbClr val="204A87"/>
                </a:solidFill>
                <a:latin typeface="Consolas" panose="020B0609020204030204" pitchFamily="49" charset="0"/>
              </a:rPr>
              <a:t>print</a:t>
            </a:r>
            <a:r>
              <a:rPr lang="en-US" altLang="zh-TW" sz="2200" b="1" smtClean="0">
                <a:solidFill>
                  <a:schemeClr val="tx2"/>
                </a:solidFill>
                <a:latin typeface="Consolas" panose="020B0609020204030204" pitchFamily="49" charset="0"/>
              </a:rPr>
              <a:t>(bset</a:t>
            </a:r>
            <a:r>
              <a:rPr lang="en-US" altLang="zh-TW" sz="2200" b="1">
                <a:solidFill>
                  <a:schemeClr val="tx2"/>
                </a:solidFill>
                <a:latin typeface="Consolas" panose="020B0609020204030204" pitchFamily="49" charset="0"/>
              </a:rPr>
              <a:t>) </a:t>
            </a:r>
            <a:r>
              <a:rPr lang="en-US" altLang="zh-TW" sz="2200" b="1">
                <a:solidFill>
                  <a:schemeClr val="accent3">
                    <a:lumMod val="75000"/>
                  </a:schemeClr>
                </a:solidFill>
                <a:latin typeface="Consolas" panose="020B0609020204030204" pitchFamily="49" charset="0"/>
              </a:rPr>
              <a:t>#{11, 22</a:t>
            </a:r>
            <a:r>
              <a:rPr lang="en-US" altLang="zh-TW" sz="2200" b="1" smtClean="0">
                <a:solidFill>
                  <a:schemeClr val="accent3">
                    <a:lumMod val="75000"/>
                  </a:schemeClr>
                </a:solidFill>
                <a:latin typeface="Consolas" panose="020B0609020204030204" pitchFamily="49" charset="0"/>
              </a:rPr>
              <a:t>}</a:t>
            </a:r>
          </a:p>
          <a:p>
            <a:r>
              <a:rPr lang="en-US" altLang="zh-TW" sz="2200" b="1" smtClean="0">
                <a:solidFill>
                  <a:schemeClr val="tx2"/>
                </a:solidFill>
                <a:latin typeface="Consolas" panose="020B0609020204030204" pitchFamily="49" charset="0"/>
              </a:rPr>
              <a:t>cset</a:t>
            </a:r>
            <a:r>
              <a:rPr lang="en-US" altLang="zh-TW" sz="2200" b="1" smtClean="0">
                <a:solidFill>
                  <a:schemeClr val="accent3">
                    <a:lumMod val="75000"/>
                  </a:schemeClr>
                </a:solidFill>
                <a:latin typeface="Consolas" panose="020B0609020204030204" pitchFamily="49" charset="0"/>
              </a:rPr>
              <a:t> </a:t>
            </a:r>
            <a:r>
              <a:rPr lang="en-US" altLang="zh-TW" sz="2200" b="1" smtClean="0">
                <a:solidFill>
                  <a:srgbClr val="CE5C00"/>
                </a:solidFill>
                <a:latin typeface="Consolas" panose="020B0609020204030204" pitchFamily="49" charset="0"/>
              </a:rPr>
              <a:t>=</a:t>
            </a:r>
            <a:r>
              <a:rPr lang="en-US" altLang="zh-TW" sz="2200" b="1" smtClean="0">
                <a:solidFill>
                  <a:schemeClr val="accent3">
                    <a:lumMod val="75000"/>
                  </a:schemeClr>
                </a:solidFill>
                <a:latin typeface="Consolas" panose="020B0609020204030204" pitchFamily="49" charset="0"/>
              </a:rPr>
              <a:t> </a:t>
            </a:r>
            <a:r>
              <a:rPr lang="en-US" altLang="zh-TW" sz="2200" b="1" smtClean="0">
                <a:solidFill>
                  <a:schemeClr val="tx2"/>
                </a:solidFill>
                <a:latin typeface="Consolas" panose="020B0609020204030204" pitchFamily="49" charset="0"/>
              </a:rPr>
              <a:t>{22, 11}</a:t>
            </a:r>
            <a:endParaRPr lang="en-US" altLang="zh-TW" sz="2200" b="1">
              <a:solidFill>
                <a:schemeClr val="tx2"/>
              </a:solidFill>
              <a:latin typeface="Consolas" panose="020B0609020204030204" pitchFamily="49" charset="0"/>
            </a:endParaRPr>
          </a:p>
          <a:p>
            <a:r>
              <a:rPr lang="en-US" altLang="zh-TW" sz="2200" b="1">
                <a:solidFill>
                  <a:schemeClr val="tx2"/>
                </a:solidFill>
                <a:latin typeface="Consolas" panose="020B0609020204030204" pitchFamily="49" charset="0"/>
              </a:rPr>
              <a:t>p</a:t>
            </a:r>
            <a:r>
              <a:rPr lang="en-US" altLang="zh-TW" sz="2200" b="1" smtClean="0">
                <a:solidFill>
                  <a:schemeClr val="tx2"/>
                </a:solidFill>
                <a:latin typeface="Consolas" panose="020B0609020204030204" pitchFamily="49" charset="0"/>
              </a:rPr>
              <a:t>rint(bset</a:t>
            </a:r>
            <a:r>
              <a:rPr lang="en-US" altLang="zh-TW" sz="2200" b="1" smtClean="0">
                <a:solidFill>
                  <a:schemeClr val="accent3">
                    <a:lumMod val="75000"/>
                  </a:schemeClr>
                </a:solidFill>
                <a:latin typeface="Consolas" panose="020B0609020204030204" pitchFamily="49" charset="0"/>
              </a:rPr>
              <a:t> </a:t>
            </a:r>
            <a:r>
              <a:rPr lang="en-US" altLang="zh-TW" sz="2200" b="1" smtClean="0">
                <a:solidFill>
                  <a:srgbClr val="CE5C00"/>
                </a:solidFill>
                <a:latin typeface="Consolas" panose="020B0609020204030204" pitchFamily="49" charset="0"/>
              </a:rPr>
              <a:t>==</a:t>
            </a:r>
            <a:r>
              <a:rPr lang="en-US" altLang="zh-TW" sz="2200" b="1" smtClean="0">
                <a:solidFill>
                  <a:schemeClr val="accent3">
                    <a:lumMod val="75000"/>
                  </a:schemeClr>
                </a:solidFill>
                <a:latin typeface="Consolas" panose="020B0609020204030204" pitchFamily="49" charset="0"/>
              </a:rPr>
              <a:t> </a:t>
            </a:r>
            <a:r>
              <a:rPr lang="en-US" altLang="zh-TW" sz="2200" b="1" smtClean="0">
                <a:solidFill>
                  <a:schemeClr val="tx2"/>
                </a:solidFill>
                <a:latin typeface="Consolas" panose="020B0609020204030204" pitchFamily="49" charset="0"/>
              </a:rPr>
              <a:t>cset) </a:t>
            </a:r>
            <a:r>
              <a:rPr lang="en-US" altLang="zh-TW" sz="2200" b="1" smtClean="0">
                <a:solidFill>
                  <a:schemeClr val="accent3">
                    <a:lumMod val="75000"/>
                  </a:schemeClr>
                </a:solidFill>
                <a:latin typeface="Consolas" panose="020B0609020204030204" pitchFamily="49" charset="0"/>
              </a:rPr>
              <a:t>#True</a:t>
            </a:r>
            <a:r>
              <a:rPr lang="zh-TW" altLang="en-US" sz="2200" b="1" smtClean="0">
                <a:solidFill>
                  <a:schemeClr val="accent3">
                    <a:lumMod val="75000"/>
                  </a:schemeClr>
                </a:solidFill>
                <a:latin typeface="Consolas" panose="020B0609020204030204" pitchFamily="49" charset="0"/>
              </a:rPr>
              <a:t>，因為無順序</a:t>
            </a:r>
            <a:endParaRPr lang="en-US" altLang="zh-TW" sz="2200" b="1">
              <a:solidFill>
                <a:schemeClr val="accent3">
                  <a:lumMod val="75000"/>
                </a:schemeClr>
              </a:solidFill>
              <a:latin typeface="Consolas" panose="020B0609020204030204" pitchFamily="49" charset="0"/>
            </a:endParaRPr>
          </a:p>
        </p:txBody>
      </p:sp>
      <p:sp>
        <p:nvSpPr>
          <p:cNvPr id="10" name="矩形 9">
            <a:extLst>
              <a:ext uri="{FF2B5EF4-FFF2-40B4-BE49-F238E27FC236}">
                <a16:creationId xmlns:a16="http://schemas.microsoft.com/office/drawing/2014/main" id="{29CCFA16-4A3E-4AF9-8031-AB360D6DCD94}"/>
              </a:ext>
            </a:extLst>
          </p:cNvPr>
          <p:cNvSpPr/>
          <p:nvPr/>
        </p:nvSpPr>
        <p:spPr>
          <a:xfrm>
            <a:off x="7031225" y="4033840"/>
            <a:ext cx="4552968" cy="2123658"/>
          </a:xfrm>
          <a:prstGeom prst="rect">
            <a:avLst/>
          </a:prstGeom>
          <a:solidFill>
            <a:schemeClr val="bg1"/>
          </a:solidFill>
          <a:ln w="19050" cap="flat" cmpd="sng" algn="ctr">
            <a:solidFill>
              <a:srgbClr val="008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nchor="ctr">
            <a:spAutoFit/>
          </a:bodyPr>
          <a:lstStyle/>
          <a:p>
            <a:r>
              <a:rPr lang="en-US" altLang="zh-TW" sz="2200" b="1" dirty="0" err="1" smtClean="0">
                <a:solidFill>
                  <a:schemeClr val="tx2"/>
                </a:solidFill>
                <a:latin typeface="Consolas" panose="020B0609020204030204" pitchFamily="49" charset="0"/>
              </a:rPr>
              <a:t>myset</a:t>
            </a:r>
            <a:r>
              <a:rPr lang="en-US" altLang="zh-TW" sz="2200" b="1" dirty="0" smtClean="0">
                <a:solidFill>
                  <a:srgbClr val="00B050"/>
                </a:solidFill>
                <a:latin typeface="Consolas" panose="020B0609020204030204" pitchFamily="49" charset="0"/>
              </a:rPr>
              <a:t> </a:t>
            </a:r>
            <a:r>
              <a:rPr lang="en-US" altLang="zh-TW" sz="2200" b="1" dirty="0">
                <a:solidFill>
                  <a:srgbClr val="C00000"/>
                </a:solidFill>
                <a:latin typeface="Consolas" panose="020B0609020204030204" pitchFamily="49" charset="0"/>
              </a:rPr>
              <a:t>=</a:t>
            </a:r>
            <a:r>
              <a:rPr lang="en-US" altLang="zh-TW" sz="2200" b="1" dirty="0">
                <a:solidFill>
                  <a:srgbClr val="00B050"/>
                </a:solidFill>
                <a:latin typeface="Consolas" panose="020B0609020204030204" pitchFamily="49" charset="0"/>
              </a:rPr>
              <a:t> </a:t>
            </a:r>
            <a:r>
              <a:rPr lang="en-US" altLang="zh-TW" sz="2200" b="1" dirty="0">
                <a:solidFill>
                  <a:schemeClr val="tx2"/>
                </a:solidFill>
                <a:latin typeface="Consolas" panose="020B0609020204030204" pitchFamily="49" charset="0"/>
              </a:rPr>
              <a:t>{'Apples', 'Bananas', 'Oranges'}</a:t>
            </a:r>
          </a:p>
          <a:p>
            <a:r>
              <a:rPr lang="en-US" altLang="zh-TW" sz="2200" b="1" dirty="0" smtClean="0">
                <a:solidFill>
                  <a:srgbClr val="204A87"/>
                </a:solidFill>
                <a:latin typeface="Consolas" panose="020B0609020204030204" pitchFamily="49" charset="0"/>
              </a:rPr>
              <a:t>print</a:t>
            </a:r>
            <a:r>
              <a:rPr lang="en-US" altLang="zh-TW" sz="2200" b="1" dirty="0" smtClean="0">
                <a:solidFill>
                  <a:schemeClr val="tx2"/>
                </a:solidFill>
                <a:latin typeface="Consolas" panose="020B0609020204030204" pitchFamily="49" charset="0"/>
              </a:rPr>
              <a:t>(</a:t>
            </a:r>
            <a:r>
              <a:rPr lang="en-US" altLang="zh-TW" sz="2200" b="1" dirty="0" err="1" smtClean="0">
                <a:solidFill>
                  <a:schemeClr val="tx2"/>
                </a:solidFill>
                <a:latin typeface="Consolas" panose="020B0609020204030204" pitchFamily="49" charset="0"/>
              </a:rPr>
              <a:t>myset</a:t>
            </a:r>
            <a:r>
              <a:rPr lang="en-US" altLang="zh-TW" sz="2200" b="1" dirty="0" smtClean="0">
                <a:solidFill>
                  <a:schemeClr val="tx2"/>
                </a:solidFill>
                <a:latin typeface="Consolas" panose="020B0609020204030204" pitchFamily="49" charset="0"/>
              </a:rPr>
              <a:t>[0])</a:t>
            </a:r>
            <a:endParaRPr lang="en-US" altLang="zh-TW" sz="2200" b="1" dirty="0">
              <a:solidFill>
                <a:schemeClr val="tx2"/>
              </a:solidFill>
              <a:latin typeface="Consolas" panose="020B0609020204030204" pitchFamily="49" charset="0"/>
            </a:endParaRPr>
          </a:p>
          <a:p>
            <a:r>
              <a:rPr lang="en-US" altLang="zh-TW" sz="2200" b="1" dirty="0" smtClean="0">
                <a:solidFill>
                  <a:schemeClr val="accent3">
                    <a:lumMod val="75000"/>
                  </a:schemeClr>
                </a:solidFill>
                <a:latin typeface="Consolas" panose="020B0609020204030204" pitchFamily="49" charset="0"/>
              </a:rPr>
              <a:t>#</a:t>
            </a:r>
            <a:r>
              <a:rPr lang="en-US" altLang="zh-TW" sz="2200" b="1" dirty="0" err="1" smtClean="0">
                <a:solidFill>
                  <a:schemeClr val="accent3">
                    <a:lumMod val="75000"/>
                  </a:schemeClr>
                </a:solidFill>
                <a:latin typeface="Consolas" panose="020B0609020204030204" pitchFamily="49" charset="0"/>
              </a:rPr>
              <a:t>TypeError</a:t>
            </a:r>
            <a:r>
              <a:rPr lang="en-US" altLang="zh-TW" sz="2200" b="1" dirty="0">
                <a:solidFill>
                  <a:schemeClr val="accent3">
                    <a:lumMod val="75000"/>
                  </a:schemeClr>
                </a:solidFill>
                <a:latin typeface="Consolas" panose="020B0609020204030204" pitchFamily="49" charset="0"/>
              </a:rPr>
              <a:t>: 'set' object does not support </a:t>
            </a:r>
            <a:r>
              <a:rPr lang="en-US" altLang="zh-TW" sz="2200" b="1" dirty="0" smtClean="0">
                <a:solidFill>
                  <a:schemeClr val="accent3">
                    <a:lumMod val="75000"/>
                  </a:schemeClr>
                </a:solidFill>
                <a:latin typeface="Consolas" panose="020B0609020204030204" pitchFamily="49" charset="0"/>
              </a:rPr>
              <a:t>indexing</a:t>
            </a:r>
          </a:p>
          <a:p>
            <a:r>
              <a:rPr lang="en-US" altLang="zh-TW" sz="2200" b="1" dirty="0" smtClean="0">
                <a:solidFill>
                  <a:schemeClr val="accent3">
                    <a:lumMod val="75000"/>
                  </a:schemeClr>
                </a:solidFill>
                <a:latin typeface="Consolas" panose="020B0609020204030204" pitchFamily="49" charset="0"/>
              </a:rPr>
              <a:t> </a:t>
            </a:r>
            <a:endParaRPr lang="en-US" altLang="zh-TW" sz="2200" b="1" dirty="0">
              <a:solidFill>
                <a:schemeClr val="accent3">
                  <a:lumMod val="75000"/>
                </a:schemeClr>
              </a:solidFill>
              <a:latin typeface="Consolas" panose="020B0609020204030204" pitchFamily="49" charset="0"/>
            </a:endParaRPr>
          </a:p>
        </p:txBody>
      </p:sp>
    </p:spTree>
    <p:extLst>
      <p:ext uri="{BB962C8B-B14F-4D97-AF65-F5344CB8AC3E}">
        <p14:creationId xmlns:p14="http://schemas.microsoft.com/office/powerpoint/2010/main" val="2139286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Consolas" panose="020B0609020204030204" pitchFamily="49" charset="0"/>
              </a:rPr>
              <a:t>set</a:t>
            </a:r>
            <a:r>
              <a:rPr lang="en-US" altLang="zh-TW" dirty="0" smtClean="0"/>
              <a:t> - immutable </a:t>
            </a:r>
            <a:r>
              <a:rPr lang="zh-TW" altLang="en-US" dirty="0" smtClean="0"/>
              <a:t>性質</a:t>
            </a:r>
            <a:endParaRPr lang="zh-TW" altLang="en-US" dirty="0"/>
          </a:p>
        </p:txBody>
      </p:sp>
      <p:sp>
        <p:nvSpPr>
          <p:cNvPr id="3" name="內容版面配置區 2"/>
          <p:cNvSpPr>
            <a:spLocks noGrp="1"/>
          </p:cNvSpPr>
          <p:nvPr>
            <p:ph idx="1"/>
          </p:nvPr>
        </p:nvSpPr>
        <p:spPr/>
        <p:txBody>
          <a:bodyPr>
            <a:normAutofit/>
          </a:bodyPr>
          <a:lstStyle/>
          <a:p>
            <a:r>
              <a:rPr lang="zh-TW" altLang="en-US" dirty="0"/>
              <a:t>跟 </a:t>
            </a:r>
            <a:r>
              <a:rPr lang="en-US" altLang="zh-TW" dirty="0" smtClean="0">
                <a:latin typeface="Consolas" panose="020B0609020204030204" pitchFamily="49" charset="0"/>
              </a:rPr>
              <a:t>tuple</a:t>
            </a:r>
            <a:r>
              <a:rPr lang="zh-TW" altLang="en-US" dirty="0" smtClean="0"/>
              <a:t> </a:t>
            </a:r>
            <a:r>
              <a:rPr lang="zh-TW" altLang="en-US" dirty="0"/>
              <a:t>和 </a:t>
            </a:r>
            <a:r>
              <a:rPr lang="en-US" altLang="zh-TW" dirty="0" err="1" smtClean="0">
                <a:latin typeface="Consolas" panose="020B0609020204030204" pitchFamily="49" charset="0"/>
              </a:rPr>
              <a:t>str</a:t>
            </a:r>
            <a:r>
              <a:rPr lang="zh-TW" altLang="en-US" dirty="0" smtClean="0"/>
              <a:t> </a:t>
            </a:r>
            <a:r>
              <a:rPr lang="zh-TW" altLang="en-US" dirty="0"/>
              <a:t>一樣，裡面的</a:t>
            </a:r>
            <a:r>
              <a:rPr lang="zh-TW" altLang="en-US" b="1" dirty="0">
                <a:solidFill>
                  <a:srgbClr val="C00000"/>
                </a:solidFill>
              </a:rPr>
              <a:t>值不可改變 </a:t>
            </a:r>
            <a:r>
              <a:rPr lang="en-US" altLang="zh-TW" b="1" dirty="0">
                <a:solidFill>
                  <a:srgbClr val="C00000"/>
                </a:solidFill>
              </a:rPr>
              <a:t>(Immutable</a:t>
            </a:r>
            <a:r>
              <a:rPr lang="en-US" altLang="zh-TW" b="1" dirty="0" smtClean="0">
                <a:solidFill>
                  <a:srgbClr val="C00000"/>
                </a:solidFill>
              </a:rPr>
              <a:t>)</a:t>
            </a:r>
            <a:endParaRPr lang="en-US" altLang="zh-TW" dirty="0" smtClean="0">
              <a:solidFill>
                <a:schemeClr val="tx2"/>
              </a:solidFill>
              <a:latin typeface="Consolas" panose="020B0609020204030204" pitchFamily="49" charset="0"/>
            </a:endParaRPr>
          </a:p>
          <a:p>
            <a:r>
              <a:rPr lang="zh-TW" altLang="en-US" dirty="0" smtClean="0">
                <a:solidFill>
                  <a:schemeClr val="tx2"/>
                </a:solidFill>
                <a:latin typeface="Consolas" panose="020B0609020204030204" pitchFamily="49" charset="0"/>
              </a:rPr>
              <a:t>複製</a:t>
            </a:r>
            <a:r>
              <a:rPr lang="zh-TW" altLang="en-US" dirty="0">
                <a:solidFill>
                  <a:schemeClr val="tx2"/>
                </a:solidFill>
              </a:rPr>
              <a:t> </a:t>
            </a:r>
            <a:r>
              <a:rPr lang="en-US" altLang="zh-TW" dirty="0" smtClean="0">
                <a:latin typeface="Consolas" panose="020B0609020204030204" pitchFamily="49" charset="0"/>
              </a:rPr>
              <a:t>set</a:t>
            </a:r>
            <a:r>
              <a:rPr lang="zh-TW" altLang="en-US" dirty="0" smtClean="0">
                <a:solidFill>
                  <a:schemeClr val="tx2"/>
                </a:solidFill>
              </a:rPr>
              <a:t> </a:t>
            </a:r>
            <a:r>
              <a:rPr lang="zh-TW" altLang="en-US" dirty="0">
                <a:solidFill>
                  <a:schemeClr val="tx2"/>
                </a:solidFill>
              </a:rPr>
              <a:t>時，是複製其值</a:t>
            </a:r>
            <a:r>
              <a:rPr lang="zh-TW" altLang="en-US" dirty="0" smtClean="0">
                <a:solidFill>
                  <a:schemeClr val="tx2"/>
                </a:solidFill>
              </a:rPr>
              <a:t>，所以</a:t>
            </a:r>
            <a:r>
              <a:rPr lang="zh-TW" altLang="en-US" dirty="0">
                <a:solidFill>
                  <a:schemeClr val="tx2"/>
                </a:solidFill>
              </a:rPr>
              <a:t>原本的值</a:t>
            </a:r>
            <a:r>
              <a:rPr lang="zh-TW" altLang="en-US" b="1" dirty="0">
                <a:solidFill>
                  <a:srgbClr val="C00000"/>
                </a:solidFill>
              </a:rPr>
              <a:t>不會</a:t>
            </a:r>
            <a:r>
              <a:rPr lang="zh-TW" altLang="en-US" dirty="0">
                <a:solidFill>
                  <a:schemeClr val="tx2"/>
                </a:solidFill>
              </a:rPr>
              <a:t>受複製的值影響</a:t>
            </a:r>
          </a:p>
          <a:p>
            <a:endParaRPr lang="en-US" altLang="zh-TW" b="1" dirty="0" smtClean="0">
              <a:solidFill>
                <a:srgbClr val="C00000"/>
              </a:solidFill>
            </a:endParaRPr>
          </a:p>
          <a:p>
            <a:endParaRPr lang="en-US" altLang="zh-TW" b="1" dirty="0">
              <a:solidFill>
                <a:srgbClr val="C00000"/>
              </a:solidFill>
            </a:endParaRPr>
          </a:p>
          <a:p>
            <a:endParaRPr lang="en-US" altLang="zh-TW" b="1" dirty="0">
              <a:solidFill>
                <a:srgbClr val="C00000"/>
              </a:solidFill>
            </a:endParaRPr>
          </a:p>
          <a:p>
            <a:pPr>
              <a:spcBef>
                <a:spcPts val="1200"/>
              </a:spcBef>
            </a:pPr>
            <a:endParaRPr lang="en-US" altLang="zh-TW" sz="3200" dirty="0" smtClean="0"/>
          </a:p>
          <a:p>
            <a:pPr>
              <a:spcBef>
                <a:spcPts val="1200"/>
              </a:spcBef>
            </a:pPr>
            <a:endParaRPr lang="en-US" altLang="zh-TW" sz="3200" dirty="0"/>
          </a:p>
          <a:p>
            <a:pPr>
              <a:spcBef>
                <a:spcPts val="1200"/>
              </a:spcBef>
            </a:pPr>
            <a:endParaRPr lang="en-US" altLang="zh-TW" sz="3200" dirty="0" smtClean="0"/>
          </a:p>
          <a:p>
            <a:pPr>
              <a:spcBef>
                <a:spcPts val="1200"/>
              </a:spcBef>
            </a:pPr>
            <a:endParaRPr lang="en-US" altLang="zh-TW" sz="3200" dirty="0" smtClean="0"/>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24</a:t>
            </a:fld>
            <a:endParaRPr lang="zh-TW" altLang="en-US"/>
          </a:p>
        </p:txBody>
      </p:sp>
      <p:sp>
        <p:nvSpPr>
          <p:cNvPr id="9" name="矩形 8">
            <a:extLst>
              <a:ext uri="{FF2B5EF4-FFF2-40B4-BE49-F238E27FC236}">
                <a16:creationId xmlns:a16="http://schemas.microsoft.com/office/drawing/2014/main" id="{29CCFA16-4A3E-4AF9-8031-AB360D6DCD94}"/>
              </a:ext>
            </a:extLst>
          </p:cNvPr>
          <p:cNvSpPr/>
          <p:nvPr/>
        </p:nvSpPr>
        <p:spPr>
          <a:xfrm>
            <a:off x="1312504" y="4121988"/>
            <a:ext cx="4217247" cy="1938992"/>
          </a:xfrm>
          <a:prstGeom prst="rect">
            <a:avLst/>
          </a:prstGeom>
          <a:solidFill>
            <a:schemeClr val="bg1"/>
          </a:solidFill>
          <a:ln w="19050" cap="flat" cmpd="sng" algn="ctr">
            <a:solidFill>
              <a:srgbClr val="008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nchor="ctr">
            <a:spAutoFit/>
          </a:bodyPr>
          <a:lstStyle/>
          <a:p>
            <a:r>
              <a:rPr lang="en-US" altLang="zh-TW" sz="2400" b="1" smtClean="0">
                <a:solidFill>
                  <a:schemeClr val="accent3">
                    <a:lumMod val="75000"/>
                  </a:schemeClr>
                </a:solidFill>
                <a:latin typeface="Consolas" panose="020B0609020204030204" pitchFamily="49" charset="0"/>
              </a:rPr>
              <a:t>#immutable</a:t>
            </a:r>
          </a:p>
          <a:p>
            <a:r>
              <a:rPr lang="en-US" altLang="zh-TW" sz="2400" b="1">
                <a:solidFill>
                  <a:schemeClr val="tx2"/>
                </a:solidFill>
                <a:latin typeface="Consolas" panose="020B0609020204030204" pitchFamily="49" charset="0"/>
              </a:rPr>
              <a:t>d</a:t>
            </a:r>
            <a:r>
              <a:rPr lang="en-US" altLang="zh-TW" sz="2400" b="1" smtClean="0">
                <a:solidFill>
                  <a:schemeClr val="tx2"/>
                </a:solidFill>
                <a:latin typeface="Consolas" panose="020B0609020204030204" pitchFamily="49" charset="0"/>
              </a:rPr>
              <a:t>set</a:t>
            </a:r>
            <a:r>
              <a:rPr lang="en-US" altLang="zh-TW" sz="2400" b="1" smtClean="0">
                <a:solidFill>
                  <a:srgbClr val="204A87"/>
                </a:solidFill>
                <a:latin typeface="Consolas" panose="020B0609020204030204" pitchFamily="49" charset="0"/>
              </a:rPr>
              <a:t> </a:t>
            </a:r>
            <a:r>
              <a:rPr lang="en-US" altLang="zh-TW" sz="2400" b="1">
                <a:solidFill>
                  <a:srgbClr val="CE5C00"/>
                </a:solidFill>
                <a:latin typeface="Consolas" panose="020B0609020204030204" pitchFamily="49" charset="0"/>
              </a:rPr>
              <a:t>=</a:t>
            </a:r>
            <a:r>
              <a:rPr lang="en-US" altLang="zh-TW" sz="2400" b="1">
                <a:solidFill>
                  <a:srgbClr val="204A87"/>
                </a:solidFill>
                <a:latin typeface="Consolas" panose="020B0609020204030204" pitchFamily="49" charset="0"/>
              </a:rPr>
              <a:t> </a:t>
            </a:r>
            <a:r>
              <a:rPr lang="en-US" altLang="zh-TW" sz="2400" b="1">
                <a:solidFill>
                  <a:schemeClr val="tx2"/>
                </a:solidFill>
                <a:latin typeface="Consolas" panose="020B0609020204030204" pitchFamily="49" charset="0"/>
              </a:rPr>
              <a:t>{</a:t>
            </a:r>
            <a:r>
              <a:rPr lang="en-US" altLang="zh-TW" sz="2400" b="1" smtClean="0">
                <a:solidFill>
                  <a:schemeClr val="tx2"/>
                </a:solidFill>
                <a:latin typeface="Consolas" panose="020B0609020204030204" pitchFamily="49" charset="0"/>
              </a:rPr>
              <a:t>1, 2, 3}</a:t>
            </a:r>
            <a:endParaRPr lang="en-US" altLang="zh-TW" sz="2400" b="1" smtClean="0">
              <a:solidFill>
                <a:schemeClr val="accent3">
                  <a:lumMod val="75000"/>
                </a:schemeClr>
              </a:solidFill>
              <a:latin typeface="Consolas" panose="020B0609020204030204" pitchFamily="49" charset="0"/>
            </a:endParaRPr>
          </a:p>
          <a:p>
            <a:r>
              <a:rPr lang="en-US" altLang="zh-TW" sz="2400" b="1">
                <a:solidFill>
                  <a:schemeClr val="tx2"/>
                </a:solidFill>
                <a:latin typeface="Consolas" panose="020B0609020204030204" pitchFamily="49" charset="0"/>
              </a:rPr>
              <a:t>e</a:t>
            </a:r>
            <a:r>
              <a:rPr lang="en-US" altLang="zh-TW" sz="2400" b="1" smtClean="0">
                <a:solidFill>
                  <a:schemeClr val="tx2"/>
                </a:solidFill>
                <a:latin typeface="Consolas" panose="020B0609020204030204" pitchFamily="49" charset="0"/>
              </a:rPr>
              <a:t>set </a:t>
            </a:r>
            <a:r>
              <a:rPr lang="en-US" altLang="zh-TW" sz="2400" b="1" smtClean="0">
                <a:solidFill>
                  <a:srgbClr val="CE5C00"/>
                </a:solidFill>
                <a:latin typeface="Consolas" panose="020B0609020204030204" pitchFamily="49" charset="0"/>
              </a:rPr>
              <a:t>= </a:t>
            </a:r>
            <a:r>
              <a:rPr lang="en-US" altLang="zh-TW" sz="2400" b="1">
                <a:solidFill>
                  <a:schemeClr val="tx2"/>
                </a:solidFill>
                <a:latin typeface="Consolas" panose="020B0609020204030204" pitchFamily="49" charset="0"/>
              </a:rPr>
              <a:t>d</a:t>
            </a:r>
            <a:r>
              <a:rPr lang="en-US" altLang="zh-TW" sz="2400" b="1" smtClean="0">
                <a:solidFill>
                  <a:schemeClr val="tx2"/>
                </a:solidFill>
                <a:latin typeface="Consolas" panose="020B0609020204030204" pitchFamily="49" charset="0"/>
              </a:rPr>
              <a:t>set</a:t>
            </a:r>
            <a:endParaRPr lang="en-US" altLang="zh-TW" sz="2400" b="1">
              <a:solidFill>
                <a:schemeClr val="tx2"/>
              </a:solidFill>
              <a:latin typeface="Consolas" panose="020B0609020204030204" pitchFamily="49" charset="0"/>
            </a:endParaRPr>
          </a:p>
          <a:p>
            <a:r>
              <a:rPr lang="en-US" altLang="zh-TW" sz="2400" b="1">
                <a:solidFill>
                  <a:schemeClr val="tx2"/>
                </a:solidFill>
                <a:latin typeface="Consolas" panose="020B0609020204030204" pitchFamily="49" charset="0"/>
              </a:rPr>
              <a:t>e</a:t>
            </a:r>
            <a:r>
              <a:rPr lang="en-US" altLang="zh-TW" sz="2400" b="1" smtClean="0">
                <a:solidFill>
                  <a:schemeClr val="tx2"/>
                </a:solidFill>
                <a:latin typeface="Consolas" panose="020B0609020204030204" pitchFamily="49" charset="0"/>
              </a:rPr>
              <a:t>set </a:t>
            </a:r>
            <a:r>
              <a:rPr lang="en-US" altLang="zh-TW" sz="2400" b="1">
                <a:solidFill>
                  <a:srgbClr val="CE5C00"/>
                </a:solidFill>
                <a:latin typeface="Consolas" panose="020B0609020204030204" pitchFamily="49" charset="0"/>
              </a:rPr>
              <a:t>=</a:t>
            </a:r>
            <a:r>
              <a:rPr lang="en-US" altLang="zh-TW" sz="2400" b="1">
                <a:solidFill>
                  <a:schemeClr val="tx2"/>
                </a:solidFill>
                <a:latin typeface="Consolas" panose="020B0609020204030204" pitchFamily="49" charset="0"/>
              </a:rPr>
              <a:t> </a:t>
            </a:r>
            <a:r>
              <a:rPr lang="en-US" altLang="zh-TW" sz="2400" b="1" smtClean="0">
                <a:solidFill>
                  <a:schemeClr val="tx2"/>
                </a:solidFill>
                <a:latin typeface="Consolas" panose="020B0609020204030204" pitchFamily="49" charset="0"/>
              </a:rPr>
              <a:t>eset|{4} </a:t>
            </a:r>
            <a:r>
              <a:rPr lang="en-US" altLang="zh-TW" sz="2400" b="1" smtClean="0">
                <a:solidFill>
                  <a:schemeClr val="accent3">
                    <a:lumMod val="75000"/>
                  </a:schemeClr>
                </a:solidFill>
                <a:latin typeface="Consolas" panose="020B0609020204030204" pitchFamily="49" charset="0"/>
              </a:rPr>
              <a:t>#union</a:t>
            </a:r>
          </a:p>
          <a:p>
            <a:r>
              <a:rPr lang="en-US" altLang="zh-TW" sz="2400" b="1" smtClean="0">
                <a:solidFill>
                  <a:srgbClr val="204A87"/>
                </a:solidFill>
                <a:latin typeface="Consolas" panose="020B0609020204030204" pitchFamily="49" charset="0"/>
              </a:rPr>
              <a:t>print</a:t>
            </a:r>
            <a:r>
              <a:rPr lang="en-US" altLang="zh-TW" sz="2400" b="1" smtClean="0">
                <a:solidFill>
                  <a:schemeClr val="tx2"/>
                </a:solidFill>
                <a:latin typeface="Consolas" panose="020B0609020204030204" pitchFamily="49" charset="0"/>
              </a:rPr>
              <a:t>(dset) </a:t>
            </a:r>
            <a:r>
              <a:rPr lang="en-US" altLang="zh-TW" sz="2400" b="1" smtClean="0">
                <a:solidFill>
                  <a:schemeClr val="accent3">
                    <a:lumMod val="75000"/>
                  </a:schemeClr>
                </a:solidFill>
                <a:latin typeface="Consolas" panose="020B0609020204030204" pitchFamily="49" charset="0"/>
              </a:rPr>
              <a:t>#{</a:t>
            </a:r>
            <a:r>
              <a:rPr lang="en-US" altLang="zh-TW" sz="2400" b="1">
                <a:solidFill>
                  <a:schemeClr val="accent3">
                    <a:lumMod val="75000"/>
                  </a:schemeClr>
                </a:solidFill>
                <a:latin typeface="Consolas" panose="020B0609020204030204" pitchFamily="49" charset="0"/>
              </a:rPr>
              <a:t>1, 2, 3</a:t>
            </a:r>
            <a:r>
              <a:rPr lang="en-US" altLang="zh-TW" sz="2400" b="1" smtClean="0">
                <a:solidFill>
                  <a:schemeClr val="accent3">
                    <a:lumMod val="75000"/>
                  </a:schemeClr>
                </a:solidFill>
                <a:latin typeface="Consolas" panose="020B0609020204030204" pitchFamily="49" charset="0"/>
              </a:rPr>
              <a:t>}</a:t>
            </a:r>
            <a:endParaRPr lang="en-US" altLang="zh-TW" sz="2400" b="1">
              <a:solidFill>
                <a:schemeClr val="accent3">
                  <a:lumMod val="75000"/>
                </a:schemeClr>
              </a:solidFill>
              <a:latin typeface="Consolas" panose="020B0609020204030204" pitchFamily="49"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2754004943"/>
              </p:ext>
            </p:extLst>
          </p:nvPr>
        </p:nvGraphicFramePr>
        <p:xfrm>
          <a:off x="7871911" y="4112038"/>
          <a:ext cx="528193" cy="1554480"/>
        </p:xfrm>
        <a:graphic>
          <a:graphicData uri="http://schemas.openxmlformats.org/drawingml/2006/table">
            <a:tbl>
              <a:tblPr firstRow="1" bandRow="1">
                <a:tableStyleId>{5940675A-B579-460E-94D1-54222C63F5DA}</a:tableStyleId>
              </a:tblPr>
              <a:tblGrid>
                <a:gridCol w="528193">
                  <a:extLst>
                    <a:ext uri="{9D8B030D-6E8A-4147-A177-3AD203B41FA5}">
                      <a16:colId xmlns:a16="http://schemas.microsoft.com/office/drawing/2014/main" val="3822270640"/>
                    </a:ext>
                  </a:extLst>
                </a:gridCol>
              </a:tblGrid>
              <a:tr h="370840">
                <a:tc>
                  <a:txBody>
                    <a:bodyPr/>
                    <a:lstStyle/>
                    <a:p>
                      <a:r>
                        <a:rPr lang="en-US" altLang="zh-TW" sz="2800" smtClean="0"/>
                        <a:t>1</a:t>
                      </a:r>
                      <a:endParaRPr lang="zh-TW" altLang="en-US" sz="2800"/>
                    </a:p>
                  </a:txBody>
                  <a:tcPr/>
                </a:tc>
                <a:extLst>
                  <a:ext uri="{0D108BD9-81ED-4DB2-BD59-A6C34878D82A}">
                    <a16:rowId xmlns:a16="http://schemas.microsoft.com/office/drawing/2014/main" val="2094284939"/>
                  </a:ext>
                </a:extLst>
              </a:tr>
              <a:tr h="370840">
                <a:tc>
                  <a:txBody>
                    <a:bodyPr/>
                    <a:lstStyle/>
                    <a:p>
                      <a:r>
                        <a:rPr lang="en-US" altLang="zh-TW" sz="2800" smtClean="0"/>
                        <a:t>2</a:t>
                      </a:r>
                      <a:endParaRPr lang="zh-TW" altLang="en-US" sz="2800"/>
                    </a:p>
                  </a:txBody>
                  <a:tcPr/>
                </a:tc>
                <a:extLst>
                  <a:ext uri="{0D108BD9-81ED-4DB2-BD59-A6C34878D82A}">
                    <a16:rowId xmlns:a16="http://schemas.microsoft.com/office/drawing/2014/main" val="3926293943"/>
                  </a:ext>
                </a:extLst>
              </a:tr>
              <a:tr h="370840">
                <a:tc>
                  <a:txBody>
                    <a:bodyPr/>
                    <a:lstStyle/>
                    <a:p>
                      <a:r>
                        <a:rPr lang="en-US" altLang="zh-TW" sz="2800" smtClean="0"/>
                        <a:t>3</a:t>
                      </a:r>
                      <a:endParaRPr lang="zh-TW" altLang="en-US" sz="280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9942963"/>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539591888"/>
              </p:ext>
            </p:extLst>
          </p:nvPr>
        </p:nvGraphicFramePr>
        <p:xfrm>
          <a:off x="9961053" y="4121988"/>
          <a:ext cx="528193" cy="2072640"/>
        </p:xfrm>
        <a:graphic>
          <a:graphicData uri="http://schemas.openxmlformats.org/drawingml/2006/table">
            <a:tbl>
              <a:tblPr firstRow="1" bandRow="1">
                <a:tableStyleId>{5940675A-B579-460E-94D1-54222C63F5DA}</a:tableStyleId>
              </a:tblPr>
              <a:tblGrid>
                <a:gridCol w="528193">
                  <a:extLst>
                    <a:ext uri="{9D8B030D-6E8A-4147-A177-3AD203B41FA5}">
                      <a16:colId xmlns:a16="http://schemas.microsoft.com/office/drawing/2014/main" val="3822270640"/>
                    </a:ext>
                  </a:extLst>
                </a:gridCol>
              </a:tblGrid>
              <a:tr h="370840">
                <a:tc>
                  <a:txBody>
                    <a:bodyPr/>
                    <a:lstStyle/>
                    <a:p>
                      <a:r>
                        <a:rPr lang="en-US" altLang="zh-TW" sz="2800" smtClean="0"/>
                        <a:t>1</a:t>
                      </a:r>
                      <a:endParaRPr lang="zh-TW" altLang="en-US" sz="2800"/>
                    </a:p>
                  </a:txBody>
                  <a:tcPr/>
                </a:tc>
                <a:extLst>
                  <a:ext uri="{0D108BD9-81ED-4DB2-BD59-A6C34878D82A}">
                    <a16:rowId xmlns:a16="http://schemas.microsoft.com/office/drawing/2014/main" val="2094284939"/>
                  </a:ext>
                </a:extLst>
              </a:tr>
              <a:tr h="370840">
                <a:tc>
                  <a:txBody>
                    <a:bodyPr/>
                    <a:lstStyle/>
                    <a:p>
                      <a:r>
                        <a:rPr lang="en-US" altLang="zh-TW" sz="2800" smtClean="0"/>
                        <a:t>2</a:t>
                      </a:r>
                      <a:endParaRPr lang="zh-TW" altLang="en-US" sz="2800"/>
                    </a:p>
                  </a:txBody>
                  <a:tcPr/>
                </a:tc>
                <a:extLst>
                  <a:ext uri="{0D108BD9-81ED-4DB2-BD59-A6C34878D82A}">
                    <a16:rowId xmlns:a16="http://schemas.microsoft.com/office/drawing/2014/main" val="3926293943"/>
                  </a:ext>
                </a:extLst>
              </a:tr>
              <a:tr h="370840">
                <a:tc>
                  <a:txBody>
                    <a:bodyPr/>
                    <a:lstStyle/>
                    <a:p>
                      <a:r>
                        <a:rPr lang="en-US" altLang="zh-TW" sz="2800" smtClean="0"/>
                        <a:t>3</a:t>
                      </a:r>
                      <a:endParaRPr lang="zh-TW" altLang="en-US" sz="2800"/>
                    </a:p>
                  </a:txBody>
                  <a:tcPr/>
                </a:tc>
                <a:extLst>
                  <a:ext uri="{0D108BD9-81ED-4DB2-BD59-A6C34878D82A}">
                    <a16:rowId xmlns:a16="http://schemas.microsoft.com/office/drawing/2014/main" val="2609942963"/>
                  </a:ext>
                </a:extLst>
              </a:tr>
              <a:tr h="370840">
                <a:tc>
                  <a:txBody>
                    <a:bodyPr/>
                    <a:lstStyle/>
                    <a:p>
                      <a:r>
                        <a:rPr lang="en-US" altLang="zh-TW" sz="2800" smtClean="0">
                          <a:solidFill>
                            <a:srgbClr val="C00000"/>
                          </a:solidFill>
                        </a:rPr>
                        <a:t>4</a:t>
                      </a:r>
                      <a:endParaRPr lang="zh-TW" altLang="en-US" sz="2800">
                        <a:solidFill>
                          <a:srgbClr val="C00000"/>
                        </a:solidFill>
                      </a:endParaRPr>
                    </a:p>
                  </a:txBody>
                  <a:tcPr/>
                </a:tc>
                <a:extLst>
                  <a:ext uri="{0D108BD9-81ED-4DB2-BD59-A6C34878D82A}">
                    <a16:rowId xmlns:a16="http://schemas.microsoft.com/office/drawing/2014/main" val="588884205"/>
                  </a:ext>
                </a:extLst>
              </a:tr>
            </a:tbl>
          </a:graphicData>
        </a:graphic>
      </p:graphicFrame>
      <p:sp>
        <p:nvSpPr>
          <p:cNvPr id="10" name="文字方塊 9"/>
          <p:cNvSpPr txBox="1"/>
          <p:nvPr/>
        </p:nvSpPr>
        <p:spPr>
          <a:xfrm>
            <a:off x="6431495" y="4119966"/>
            <a:ext cx="973343" cy="523220"/>
          </a:xfrm>
          <a:prstGeom prst="rect">
            <a:avLst/>
          </a:prstGeom>
          <a:noFill/>
        </p:spPr>
        <p:txBody>
          <a:bodyPr wrap="none" rtlCol="0">
            <a:spAutoFit/>
          </a:bodyPr>
          <a:lstStyle/>
          <a:p>
            <a:r>
              <a:rPr lang="en-US" altLang="zh-TW" sz="2800" smtClean="0">
                <a:solidFill>
                  <a:srgbClr val="0070C0"/>
                </a:solidFill>
                <a:latin typeface="Consolas" panose="020B0609020204030204" pitchFamily="49" charset="0"/>
              </a:rPr>
              <a:t>dset</a:t>
            </a:r>
            <a:endParaRPr lang="zh-TW" altLang="en-US" sz="2800">
              <a:solidFill>
                <a:srgbClr val="0070C0"/>
              </a:solidFill>
              <a:latin typeface="Consolas" panose="020B0609020204030204" pitchFamily="49" charset="0"/>
            </a:endParaRPr>
          </a:p>
        </p:txBody>
      </p:sp>
      <p:sp>
        <p:nvSpPr>
          <p:cNvPr id="13" name="向右箭號 12"/>
          <p:cNvSpPr/>
          <p:nvPr/>
        </p:nvSpPr>
        <p:spPr>
          <a:xfrm>
            <a:off x="7404838" y="4142165"/>
            <a:ext cx="321869" cy="50102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8549022" y="4141736"/>
            <a:ext cx="973343" cy="523220"/>
          </a:xfrm>
          <a:prstGeom prst="rect">
            <a:avLst/>
          </a:prstGeom>
          <a:noFill/>
        </p:spPr>
        <p:txBody>
          <a:bodyPr wrap="none" rtlCol="0">
            <a:spAutoFit/>
          </a:bodyPr>
          <a:lstStyle/>
          <a:p>
            <a:r>
              <a:rPr lang="en-US" altLang="zh-TW" sz="2800" smtClean="0">
                <a:solidFill>
                  <a:srgbClr val="0070C0"/>
                </a:solidFill>
                <a:latin typeface="Consolas" panose="020B0609020204030204" pitchFamily="49" charset="0"/>
              </a:rPr>
              <a:t>eset</a:t>
            </a:r>
            <a:endParaRPr lang="zh-TW" altLang="en-US" sz="2800">
              <a:solidFill>
                <a:srgbClr val="0070C0"/>
              </a:solidFill>
              <a:latin typeface="Consolas" panose="020B0609020204030204" pitchFamily="49" charset="0"/>
            </a:endParaRPr>
          </a:p>
        </p:txBody>
      </p:sp>
      <p:sp>
        <p:nvSpPr>
          <p:cNvPr id="17" name="向右箭號 16"/>
          <p:cNvSpPr/>
          <p:nvPr/>
        </p:nvSpPr>
        <p:spPr>
          <a:xfrm>
            <a:off x="9522365" y="4163935"/>
            <a:ext cx="321869" cy="50102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531600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Consolas" panose="020B0609020204030204" pitchFamily="49" charset="0"/>
              </a:rPr>
              <a:t>set</a:t>
            </a:r>
            <a:r>
              <a:rPr lang="en-US" altLang="zh-TW" dirty="0"/>
              <a:t> - </a:t>
            </a:r>
            <a:r>
              <a:rPr lang="en-US" altLang="zh-TW" dirty="0" smtClean="0"/>
              <a:t>operators</a:t>
            </a:r>
            <a:endParaRPr lang="zh-TW" altLang="en-US" dirty="0"/>
          </a:p>
        </p:txBody>
      </p:sp>
      <p:sp>
        <p:nvSpPr>
          <p:cNvPr id="3" name="內容版面配置區 2"/>
          <p:cNvSpPr>
            <a:spLocks noGrp="1"/>
          </p:cNvSpPr>
          <p:nvPr>
            <p:ph idx="1"/>
          </p:nvPr>
        </p:nvSpPr>
        <p:spPr/>
        <p:txBody>
          <a:bodyPr>
            <a:normAutofit/>
          </a:bodyPr>
          <a:lstStyle/>
          <a:p>
            <a:r>
              <a:rPr lang="en-US" altLang="zh-TW" sz="2800" smtClean="0">
                <a:solidFill>
                  <a:schemeClr val="tx2"/>
                </a:solidFill>
              </a:rPr>
              <a:t>Set </a:t>
            </a:r>
            <a:r>
              <a:rPr lang="zh-TW" altLang="en-US" sz="2800" smtClean="0">
                <a:solidFill>
                  <a:schemeClr val="tx2"/>
                </a:solidFill>
              </a:rPr>
              <a:t>沒辦法</a:t>
            </a:r>
            <a:r>
              <a:rPr lang="zh-TW" altLang="en-US" sz="2800">
                <a:solidFill>
                  <a:schemeClr val="tx2"/>
                </a:solidFill>
              </a:rPr>
              <a:t>直接</a:t>
            </a:r>
            <a:r>
              <a:rPr lang="zh-TW" altLang="en-US" sz="2800" smtClean="0">
                <a:solidFill>
                  <a:schemeClr val="tx2"/>
                </a:solidFill>
              </a:rPr>
              <a:t>用 </a:t>
            </a:r>
            <a:r>
              <a:rPr lang="en-US" altLang="zh-TW" sz="2800" smtClean="0">
                <a:solidFill>
                  <a:srgbClr val="0070C0"/>
                </a:solidFill>
                <a:latin typeface="Consolas" panose="020B0609020204030204" pitchFamily="49" charset="0"/>
              </a:rPr>
              <a:t>+</a:t>
            </a:r>
            <a:r>
              <a:rPr lang="en-US" altLang="zh-TW" sz="2800" smtClean="0">
                <a:solidFill>
                  <a:schemeClr val="tx2"/>
                </a:solidFill>
              </a:rPr>
              <a:t> </a:t>
            </a:r>
            <a:r>
              <a:rPr lang="zh-TW" altLang="en-US" sz="2800" smtClean="0">
                <a:solidFill>
                  <a:schemeClr val="tx2"/>
                </a:solidFill>
              </a:rPr>
              <a:t>做運算</a:t>
            </a:r>
            <a:r>
              <a:rPr lang="en-US" altLang="zh-TW" sz="2800" smtClean="0">
                <a:solidFill>
                  <a:schemeClr val="tx2"/>
                </a:solidFill>
              </a:rPr>
              <a:t>→</a:t>
            </a:r>
            <a:r>
              <a:rPr lang="zh-TW" altLang="en-US" sz="2800" b="1" smtClean="0">
                <a:solidFill>
                  <a:srgbClr val="C00000"/>
                </a:solidFill>
              </a:rPr>
              <a:t>用聯集</a:t>
            </a:r>
            <a:r>
              <a:rPr lang="en-US" altLang="zh-TW" sz="2800" b="1" smtClean="0">
                <a:solidFill>
                  <a:srgbClr val="C00000"/>
                </a:solidFill>
              </a:rPr>
              <a:t>!</a:t>
            </a:r>
          </a:p>
          <a:p>
            <a:endParaRPr lang="zh-TW" altLang="en-US">
              <a:solidFill>
                <a:schemeClr val="tx2"/>
              </a:solidFill>
            </a:endParaRPr>
          </a:p>
          <a:p>
            <a:endParaRPr lang="en-US" altLang="zh-TW" b="1" smtClean="0">
              <a:solidFill>
                <a:srgbClr val="C00000"/>
              </a:solidFill>
            </a:endParaRPr>
          </a:p>
          <a:p>
            <a:endParaRPr lang="en-US" altLang="zh-TW" b="1">
              <a:solidFill>
                <a:srgbClr val="C00000"/>
              </a:solidFill>
            </a:endParaRPr>
          </a:p>
          <a:p>
            <a:endParaRPr lang="en-US" altLang="zh-TW" b="1">
              <a:solidFill>
                <a:srgbClr val="C00000"/>
              </a:solidFill>
            </a:endParaRPr>
          </a:p>
          <a:p>
            <a:pPr>
              <a:spcBef>
                <a:spcPts val="1200"/>
              </a:spcBef>
            </a:pPr>
            <a:endParaRPr lang="en-US" altLang="zh-TW" sz="3200" smtClean="0"/>
          </a:p>
          <a:p>
            <a:pPr>
              <a:spcBef>
                <a:spcPts val="1200"/>
              </a:spcBef>
            </a:pPr>
            <a:endParaRPr lang="en-US" altLang="zh-TW" sz="3200"/>
          </a:p>
          <a:p>
            <a:pPr>
              <a:spcBef>
                <a:spcPts val="1200"/>
              </a:spcBef>
            </a:pPr>
            <a:endParaRPr lang="en-US" altLang="zh-TW" sz="3200" smtClean="0"/>
          </a:p>
          <a:p>
            <a:pPr>
              <a:spcBef>
                <a:spcPts val="1200"/>
              </a:spcBef>
            </a:pPr>
            <a:endParaRPr lang="en-US" altLang="zh-TW" sz="3200" smtClean="0"/>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25</a:t>
            </a:fld>
            <a:endParaRPr lang="zh-TW" altLang="en-US"/>
          </a:p>
        </p:txBody>
      </p:sp>
      <p:sp>
        <p:nvSpPr>
          <p:cNvPr id="9" name="矩形 8">
            <a:extLst>
              <a:ext uri="{FF2B5EF4-FFF2-40B4-BE49-F238E27FC236}">
                <a16:creationId xmlns:a16="http://schemas.microsoft.com/office/drawing/2014/main" id="{29CCFA16-4A3E-4AF9-8031-AB360D6DCD94}"/>
              </a:ext>
            </a:extLst>
          </p:cNvPr>
          <p:cNvSpPr/>
          <p:nvPr/>
        </p:nvSpPr>
        <p:spPr>
          <a:xfrm>
            <a:off x="858135" y="3922556"/>
            <a:ext cx="5676346" cy="2246769"/>
          </a:xfrm>
          <a:prstGeom prst="rect">
            <a:avLst/>
          </a:prstGeom>
          <a:solidFill>
            <a:schemeClr val="bg1"/>
          </a:solidFill>
          <a:ln w="19050" cap="flat" cmpd="sng" algn="ctr">
            <a:solidFill>
              <a:srgbClr val="008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nchor="ctr">
            <a:spAutoFit/>
          </a:bodyPr>
          <a:lstStyle/>
          <a:p>
            <a:r>
              <a:rPr lang="en-US" altLang="zh-TW" sz="2000" b="1" smtClean="0">
                <a:solidFill>
                  <a:schemeClr val="tx2"/>
                </a:solidFill>
                <a:latin typeface="Consolas" panose="020B0609020204030204" pitchFamily="49" charset="0"/>
              </a:rPr>
              <a:t>aset </a:t>
            </a:r>
            <a:r>
              <a:rPr lang="en-US" altLang="zh-TW" sz="2000" b="1">
                <a:solidFill>
                  <a:srgbClr val="CE5C00"/>
                </a:solidFill>
                <a:latin typeface="Consolas" panose="020B0609020204030204" pitchFamily="49" charset="0"/>
              </a:rPr>
              <a:t>=</a:t>
            </a:r>
            <a:r>
              <a:rPr lang="en-US" altLang="zh-TW" sz="2000" b="1">
                <a:solidFill>
                  <a:schemeClr val="tx2"/>
                </a:solidFill>
                <a:latin typeface="Consolas" panose="020B0609020204030204" pitchFamily="49" charset="0"/>
              </a:rPr>
              <a:t> {11, 22, 33}</a:t>
            </a:r>
          </a:p>
          <a:p>
            <a:r>
              <a:rPr lang="en-US" altLang="zh-TW" sz="2000" b="1" smtClean="0">
                <a:solidFill>
                  <a:schemeClr val="tx2"/>
                </a:solidFill>
                <a:latin typeface="Consolas" panose="020B0609020204030204" pitchFamily="49" charset="0"/>
              </a:rPr>
              <a:t>bset </a:t>
            </a:r>
            <a:r>
              <a:rPr lang="en-US" altLang="zh-TW" sz="2000" b="1">
                <a:solidFill>
                  <a:srgbClr val="CE5C00"/>
                </a:solidFill>
                <a:latin typeface="Consolas" panose="020B0609020204030204" pitchFamily="49" charset="0"/>
              </a:rPr>
              <a:t>=</a:t>
            </a:r>
            <a:r>
              <a:rPr lang="en-US" altLang="zh-TW" sz="2000" b="1">
                <a:solidFill>
                  <a:schemeClr val="tx2"/>
                </a:solidFill>
                <a:latin typeface="Consolas" panose="020B0609020204030204" pitchFamily="49" charset="0"/>
              </a:rPr>
              <a:t> {12, 23, 33</a:t>
            </a:r>
            <a:r>
              <a:rPr lang="en-US" altLang="zh-TW" sz="2000" b="1" smtClean="0">
                <a:solidFill>
                  <a:schemeClr val="tx2"/>
                </a:solidFill>
                <a:latin typeface="Consolas" panose="020B0609020204030204" pitchFamily="49" charset="0"/>
              </a:rPr>
              <a:t>}</a:t>
            </a:r>
            <a:endParaRPr lang="en-US" altLang="zh-TW" sz="2000" b="1">
              <a:solidFill>
                <a:schemeClr val="tx2"/>
              </a:solidFill>
              <a:latin typeface="Consolas" panose="020B0609020204030204" pitchFamily="49" charset="0"/>
            </a:endParaRPr>
          </a:p>
          <a:p>
            <a:r>
              <a:rPr lang="en-US" altLang="zh-TW" sz="2000" b="1" smtClean="0">
                <a:solidFill>
                  <a:schemeClr val="accent3">
                    <a:lumMod val="75000"/>
                  </a:schemeClr>
                </a:solidFill>
                <a:latin typeface="Consolas" panose="020B0609020204030204" pitchFamily="49" charset="0"/>
              </a:rPr>
              <a:t>#Union </a:t>
            </a:r>
            <a:r>
              <a:rPr lang="en-US" altLang="zh-TW" sz="2000" b="1">
                <a:solidFill>
                  <a:schemeClr val="accent3">
                    <a:lumMod val="75000"/>
                  </a:schemeClr>
                </a:solidFill>
                <a:latin typeface="Consolas" panose="020B0609020204030204" pitchFamily="49" charset="0"/>
              </a:rPr>
              <a:t>of two sets</a:t>
            </a:r>
          </a:p>
          <a:p>
            <a:r>
              <a:rPr lang="en-US" altLang="zh-TW" sz="2000" b="1" smtClean="0">
                <a:solidFill>
                  <a:srgbClr val="204A87"/>
                </a:solidFill>
                <a:latin typeface="Consolas" panose="020B0609020204030204" pitchFamily="49" charset="0"/>
              </a:rPr>
              <a:t>print</a:t>
            </a:r>
            <a:r>
              <a:rPr lang="en-US" altLang="zh-TW" sz="2000" b="1" smtClean="0">
                <a:solidFill>
                  <a:schemeClr val="tx2"/>
                </a:solidFill>
                <a:latin typeface="Consolas" panose="020B0609020204030204" pitchFamily="49" charset="0"/>
              </a:rPr>
              <a:t>(aset </a:t>
            </a:r>
            <a:r>
              <a:rPr lang="en-US" altLang="zh-TW" sz="2000" b="1">
                <a:solidFill>
                  <a:schemeClr val="tx2"/>
                </a:solidFill>
                <a:latin typeface="Consolas" panose="020B0609020204030204" pitchFamily="49" charset="0"/>
              </a:rPr>
              <a:t>| </a:t>
            </a:r>
            <a:r>
              <a:rPr lang="en-US" altLang="zh-TW" sz="2000" b="1" smtClean="0">
                <a:solidFill>
                  <a:schemeClr val="tx2"/>
                </a:solidFill>
                <a:latin typeface="Consolas" panose="020B0609020204030204" pitchFamily="49" charset="0"/>
              </a:rPr>
              <a:t>bset) </a:t>
            </a:r>
            <a:r>
              <a:rPr lang="en-US" altLang="zh-TW" sz="2000" b="1" smtClean="0">
                <a:solidFill>
                  <a:schemeClr val="accent3">
                    <a:lumMod val="75000"/>
                  </a:schemeClr>
                </a:solidFill>
                <a:latin typeface="Consolas" panose="020B0609020204030204" pitchFamily="49" charset="0"/>
              </a:rPr>
              <a:t>#{</a:t>
            </a:r>
            <a:r>
              <a:rPr lang="en-US" altLang="zh-TW" sz="2000" b="1">
                <a:solidFill>
                  <a:schemeClr val="accent3">
                    <a:lumMod val="75000"/>
                  </a:schemeClr>
                </a:solidFill>
                <a:latin typeface="Consolas" panose="020B0609020204030204" pitchFamily="49" charset="0"/>
              </a:rPr>
              <a:t>33, 22, 23, 11, 12</a:t>
            </a:r>
            <a:r>
              <a:rPr lang="en-US" altLang="zh-TW" sz="2000" b="1" smtClean="0">
                <a:solidFill>
                  <a:schemeClr val="accent3">
                    <a:lumMod val="75000"/>
                  </a:schemeClr>
                </a:solidFill>
                <a:latin typeface="Consolas" panose="020B0609020204030204" pitchFamily="49" charset="0"/>
              </a:rPr>
              <a:t>}</a:t>
            </a:r>
          </a:p>
          <a:p>
            <a:endParaRPr lang="en-US" altLang="zh-TW" sz="2000" b="1">
              <a:solidFill>
                <a:schemeClr val="accent3">
                  <a:lumMod val="75000"/>
                </a:schemeClr>
              </a:solidFill>
              <a:latin typeface="Consolas" panose="020B0609020204030204" pitchFamily="49" charset="0"/>
            </a:endParaRPr>
          </a:p>
          <a:p>
            <a:r>
              <a:rPr lang="en-US" altLang="zh-TW" sz="2000" b="1" smtClean="0">
                <a:solidFill>
                  <a:schemeClr val="accent3">
                    <a:lumMod val="75000"/>
                  </a:schemeClr>
                </a:solidFill>
                <a:latin typeface="Consolas" panose="020B0609020204030204" pitchFamily="49" charset="0"/>
              </a:rPr>
              <a:t>#Intersection </a:t>
            </a:r>
            <a:r>
              <a:rPr lang="en-US" altLang="zh-TW" sz="2000" b="1">
                <a:solidFill>
                  <a:schemeClr val="accent3">
                    <a:lumMod val="75000"/>
                  </a:schemeClr>
                </a:solidFill>
                <a:latin typeface="Consolas" panose="020B0609020204030204" pitchFamily="49" charset="0"/>
              </a:rPr>
              <a:t>of two </a:t>
            </a:r>
            <a:r>
              <a:rPr lang="en-US" altLang="zh-TW" sz="2000" b="1" smtClean="0">
                <a:solidFill>
                  <a:schemeClr val="accent3">
                    <a:lumMod val="75000"/>
                  </a:schemeClr>
                </a:solidFill>
                <a:latin typeface="Consolas" panose="020B0609020204030204" pitchFamily="49" charset="0"/>
              </a:rPr>
              <a:t>sets</a:t>
            </a:r>
            <a:endParaRPr lang="en-US" altLang="zh-TW" sz="2000" b="1">
              <a:solidFill>
                <a:schemeClr val="accent3">
                  <a:lumMod val="75000"/>
                </a:schemeClr>
              </a:solidFill>
              <a:latin typeface="Consolas" panose="020B0609020204030204" pitchFamily="49" charset="0"/>
            </a:endParaRPr>
          </a:p>
          <a:p>
            <a:r>
              <a:rPr lang="en-US" altLang="zh-TW" sz="2000" b="1" smtClean="0">
                <a:solidFill>
                  <a:srgbClr val="204A87"/>
                </a:solidFill>
                <a:latin typeface="Consolas" panose="020B0609020204030204" pitchFamily="49" charset="0"/>
              </a:rPr>
              <a:t>print</a:t>
            </a:r>
            <a:r>
              <a:rPr lang="en-US" altLang="zh-TW" sz="2000" b="1" smtClean="0">
                <a:solidFill>
                  <a:schemeClr val="tx2"/>
                </a:solidFill>
                <a:latin typeface="Consolas" panose="020B0609020204030204" pitchFamily="49" charset="0"/>
              </a:rPr>
              <a:t>(aset </a:t>
            </a:r>
            <a:r>
              <a:rPr lang="en-US" altLang="zh-TW" sz="2000" b="1">
                <a:solidFill>
                  <a:schemeClr val="tx2"/>
                </a:solidFill>
                <a:latin typeface="Consolas" panose="020B0609020204030204" pitchFamily="49" charset="0"/>
              </a:rPr>
              <a:t>&amp; </a:t>
            </a:r>
            <a:r>
              <a:rPr lang="en-US" altLang="zh-TW" sz="2000" b="1" smtClean="0">
                <a:solidFill>
                  <a:schemeClr val="tx2"/>
                </a:solidFill>
                <a:latin typeface="Consolas" panose="020B0609020204030204" pitchFamily="49" charset="0"/>
              </a:rPr>
              <a:t>bset</a:t>
            </a:r>
            <a:r>
              <a:rPr lang="en-US" altLang="zh-TW" sz="2000" b="1" smtClean="0">
                <a:solidFill>
                  <a:schemeClr val="accent3">
                    <a:lumMod val="75000"/>
                  </a:schemeClr>
                </a:solidFill>
                <a:latin typeface="Consolas" panose="020B0609020204030204" pitchFamily="49" charset="0"/>
              </a:rPr>
              <a:t>) #{</a:t>
            </a:r>
            <a:r>
              <a:rPr lang="en-US" altLang="zh-TW" sz="2000" b="1">
                <a:solidFill>
                  <a:schemeClr val="accent3">
                    <a:lumMod val="75000"/>
                  </a:schemeClr>
                </a:solidFill>
                <a:latin typeface="Consolas" panose="020B0609020204030204" pitchFamily="49" charset="0"/>
              </a:rPr>
              <a:t>33} </a:t>
            </a:r>
          </a:p>
        </p:txBody>
      </p:sp>
      <p:pic>
        <p:nvPicPr>
          <p:cNvPr id="1026" name="Picture 2" descr="Naive Set Theory- Union vs Intersection Venn (1)"/>
          <p:cNvPicPr>
            <a:picLocks noChangeAspect="1" noChangeArrowheads="1"/>
          </p:cNvPicPr>
          <p:nvPr/>
        </p:nvPicPr>
        <p:blipFill rotWithShape="1">
          <a:blip r:embed="rId2">
            <a:extLst>
              <a:ext uri="{28A0092B-C50C-407E-A947-70E740481C1C}">
                <a14:useLocalDpi xmlns:a14="http://schemas.microsoft.com/office/drawing/2010/main" val="0"/>
              </a:ext>
            </a:extLst>
          </a:blip>
          <a:srcRect l="54016" t="8064" r="5320" b="23396"/>
          <a:stretch/>
        </p:blipFill>
        <p:spPr bwMode="auto">
          <a:xfrm>
            <a:off x="1307115" y="2122814"/>
            <a:ext cx="1817152" cy="12052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aive Set Theory- Complement and Difference Venn (2)"/>
          <p:cNvPicPr>
            <a:picLocks noChangeAspect="1" noChangeArrowheads="1"/>
          </p:cNvPicPr>
          <p:nvPr/>
        </p:nvPicPr>
        <p:blipFill rotWithShape="1">
          <a:blip r:embed="rId3">
            <a:extLst>
              <a:ext uri="{28A0092B-C50C-407E-A947-70E740481C1C}">
                <a14:useLocalDpi xmlns:a14="http://schemas.microsoft.com/office/drawing/2010/main" val="0"/>
              </a:ext>
            </a:extLst>
          </a:blip>
          <a:srcRect l="36376" t="10918" r="37707" b="23236"/>
          <a:stretch/>
        </p:blipFill>
        <p:spPr bwMode="auto">
          <a:xfrm>
            <a:off x="8381029" y="2100758"/>
            <a:ext cx="1852098" cy="128382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Naive Set Theory- Union vs Intersection Venn (1)"/>
          <p:cNvPicPr>
            <a:picLocks noChangeAspect="1" noChangeArrowheads="1"/>
          </p:cNvPicPr>
          <p:nvPr/>
        </p:nvPicPr>
        <p:blipFill rotWithShape="1">
          <a:blip r:embed="rId2">
            <a:extLst>
              <a:ext uri="{28A0092B-C50C-407E-A947-70E740481C1C}">
                <a14:useLocalDpi xmlns:a14="http://schemas.microsoft.com/office/drawing/2010/main" val="0"/>
              </a:ext>
            </a:extLst>
          </a:blip>
          <a:srcRect l="3930" t="13202" r="53881" b="21881"/>
          <a:stretch/>
        </p:blipFill>
        <p:spPr bwMode="auto">
          <a:xfrm>
            <a:off x="3448682" y="2210913"/>
            <a:ext cx="1939836" cy="117453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Naive Set Theory- Complement and Difference Venn (2)"/>
          <p:cNvPicPr>
            <a:picLocks noChangeAspect="1" noChangeArrowheads="1"/>
          </p:cNvPicPr>
          <p:nvPr/>
        </p:nvPicPr>
        <p:blipFill rotWithShape="1">
          <a:blip r:embed="rId3">
            <a:extLst>
              <a:ext uri="{28A0092B-C50C-407E-A947-70E740481C1C}">
                <a14:useLocalDpi xmlns:a14="http://schemas.microsoft.com/office/drawing/2010/main" val="0"/>
              </a:ext>
            </a:extLst>
          </a:blip>
          <a:srcRect l="1802" t="14048" r="69720" b="23953"/>
          <a:stretch/>
        </p:blipFill>
        <p:spPr bwMode="auto">
          <a:xfrm>
            <a:off x="5542951" y="2206029"/>
            <a:ext cx="1993750" cy="1184298"/>
          </a:xfrm>
          <a:prstGeom prst="rect">
            <a:avLst/>
          </a:prstGeom>
          <a:noFill/>
          <a:extLst>
            <a:ext uri="{909E8E84-426E-40DD-AFC4-6F175D3DCCD1}">
              <a14:hiddenFill xmlns:a14="http://schemas.microsoft.com/office/drawing/2010/main">
                <a:solidFill>
                  <a:srgbClr val="FFFFFF"/>
                </a:solidFill>
              </a14:hiddenFill>
            </a:ext>
          </a:extLst>
        </p:spPr>
      </p:pic>
      <p:sp>
        <p:nvSpPr>
          <p:cNvPr id="18" name="文字方塊 17"/>
          <p:cNvSpPr txBox="1"/>
          <p:nvPr/>
        </p:nvSpPr>
        <p:spPr>
          <a:xfrm>
            <a:off x="1411742" y="3308658"/>
            <a:ext cx="1542542" cy="646331"/>
          </a:xfrm>
          <a:prstGeom prst="rect">
            <a:avLst/>
          </a:prstGeom>
          <a:noFill/>
        </p:spPr>
        <p:txBody>
          <a:bodyPr wrap="square" rtlCol="0">
            <a:spAutoFit/>
          </a:bodyPr>
          <a:lstStyle/>
          <a:p>
            <a:r>
              <a:rPr lang="en-US" altLang="zh-TW" b="1" smtClean="0">
                <a:solidFill>
                  <a:schemeClr val="accent2">
                    <a:lumMod val="75000"/>
                  </a:schemeClr>
                </a:solidFill>
              </a:rPr>
              <a:t>Union</a:t>
            </a:r>
            <a:r>
              <a:rPr lang="zh-TW" altLang="en-US" b="1" smtClean="0">
                <a:solidFill>
                  <a:schemeClr val="accent2">
                    <a:lumMod val="75000"/>
                  </a:schemeClr>
                </a:solidFill>
              </a:rPr>
              <a:t> </a:t>
            </a:r>
            <a:r>
              <a:rPr lang="en-US" altLang="zh-TW" b="1" smtClean="0">
                <a:solidFill>
                  <a:schemeClr val="accent2">
                    <a:lumMod val="75000"/>
                  </a:schemeClr>
                </a:solidFill>
              </a:rPr>
              <a:t>(</a:t>
            </a:r>
            <a:r>
              <a:rPr lang="zh-TW" altLang="en-US" b="1" smtClean="0">
                <a:solidFill>
                  <a:schemeClr val="accent2">
                    <a:lumMod val="75000"/>
                  </a:schemeClr>
                </a:solidFill>
              </a:rPr>
              <a:t>聯集</a:t>
            </a:r>
            <a:r>
              <a:rPr lang="en-US" altLang="zh-TW" b="1" smtClean="0">
                <a:solidFill>
                  <a:schemeClr val="accent2">
                    <a:lumMod val="75000"/>
                  </a:schemeClr>
                </a:solidFill>
              </a:rPr>
              <a:t>)</a:t>
            </a:r>
          </a:p>
          <a:p>
            <a:pPr algn="ctr"/>
            <a:r>
              <a:rPr lang="en-US" altLang="zh-TW" b="1" smtClean="0">
                <a:solidFill>
                  <a:schemeClr val="accent2">
                    <a:lumMod val="75000"/>
                  </a:schemeClr>
                </a:solidFill>
              </a:rPr>
              <a:t>  A</a:t>
            </a:r>
            <a:r>
              <a:rPr lang="en-US" altLang="zh-TW" smtClean="0"/>
              <a:t>|</a:t>
            </a:r>
            <a:r>
              <a:rPr lang="en-US" altLang="zh-TW" b="1" smtClean="0">
                <a:solidFill>
                  <a:schemeClr val="accent2">
                    <a:lumMod val="75000"/>
                  </a:schemeClr>
                </a:solidFill>
              </a:rPr>
              <a:t>B</a:t>
            </a:r>
            <a:endParaRPr lang="zh-TW" altLang="en-US"/>
          </a:p>
        </p:txBody>
      </p:sp>
      <p:sp>
        <p:nvSpPr>
          <p:cNvPr id="23" name="文字方塊 22"/>
          <p:cNvSpPr txBox="1"/>
          <p:nvPr/>
        </p:nvSpPr>
        <p:spPr>
          <a:xfrm>
            <a:off x="3363691" y="3339355"/>
            <a:ext cx="2109818" cy="646331"/>
          </a:xfrm>
          <a:prstGeom prst="rect">
            <a:avLst/>
          </a:prstGeom>
          <a:noFill/>
        </p:spPr>
        <p:txBody>
          <a:bodyPr wrap="square" rtlCol="0">
            <a:spAutoFit/>
          </a:bodyPr>
          <a:lstStyle/>
          <a:p>
            <a:pPr algn="ctr"/>
            <a:r>
              <a:rPr lang="en-US" altLang="zh-TW" b="1" smtClean="0">
                <a:solidFill>
                  <a:schemeClr val="accent2">
                    <a:lumMod val="75000"/>
                  </a:schemeClr>
                </a:solidFill>
              </a:rPr>
              <a:t>Intersection</a:t>
            </a:r>
            <a:r>
              <a:rPr lang="zh-TW" altLang="en-US" b="1" smtClean="0">
                <a:solidFill>
                  <a:schemeClr val="accent2">
                    <a:lumMod val="75000"/>
                  </a:schemeClr>
                </a:solidFill>
              </a:rPr>
              <a:t> </a:t>
            </a:r>
            <a:r>
              <a:rPr lang="en-US" altLang="zh-TW" b="1" smtClean="0">
                <a:solidFill>
                  <a:schemeClr val="accent2">
                    <a:lumMod val="75000"/>
                  </a:schemeClr>
                </a:solidFill>
              </a:rPr>
              <a:t>(</a:t>
            </a:r>
            <a:r>
              <a:rPr lang="zh-TW" altLang="en-US" b="1" smtClean="0">
                <a:solidFill>
                  <a:schemeClr val="accent2">
                    <a:lumMod val="75000"/>
                  </a:schemeClr>
                </a:solidFill>
              </a:rPr>
              <a:t>交集</a:t>
            </a:r>
            <a:r>
              <a:rPr lang="en-US" altLang="zh-TW" b="1" smtClean="0">
                <a:solidFill>
                  <a:schemeClr val="accent2">
                    <a:lumMod val="75000"/>
                  </a:schemeClr>
                </a:solidFill>
              </a:rPr>
              <a:t>)  A</a:t>
            </a:r>
            <a:r>
              <a:rPr lang="en-US" altLang="zh-TW"/>
              <a:t>&amp;</a:t>
            </a:r>
            <a:r>
              <a:rPr lang="en-US" altLang="zh-TW" b="1" smtClean="0">
                <a:solidFill>
                  <a:schemeClr val="accent2">
                    <a:lumMod val="75000"/>
                  </a:schemeClr>
                </a:solidFill>
              </a:rPr>
              <a:t>B</a:t>
            </a:r>
            <a:endParaRPr lang="zh-TW" altLang="en-US"/>
          </a:p>
        </p:txBody>
      </p:sp>
      <p:sp>
        <p:nvSpPr>
          <p:cNvPr id="24" name="文字方塊 23"/>
          <p:cNvSpPr txBox="1"/>
          <p:nvPr/>
        </p:nvSpPr>
        <p:spPr>
          <a:xfrm>
            <a:off x="5595784" y="3360416"/>
            <a:ext cx="2109818" cy="646331"/>
          </a:xfrm>
          <a:prstGeom prst="rect">
            <a:avLst/>
          </a:prstGeom>
          <a:noFill/>
        </p:spPr>
        <p:txBody>
          <a:bodyPr wrap="square" rtlCol="0">
            <a:spAutoFit/>
          </a:bodyPr>
          <a:lstStyle/>
          <a:p>
            <a:pPr algn="ctr"/>
            <a:r>
              <a:rPr lang="en-US" altLang="zh-TW" b="1" smtClean="0">
                <a:solidFill>
                  <a:schemeClr val="accent2">
                    <a:lumMod val="75000"/>
                  </a:schemeClr>
                </a:solidFill>
              </a:rPr>
              <a:t>Difference</a:t>
            </a:r>
            <a:r>
              <a:rPr lang="zh-TW" altLang="en-US" b="1" smtClean="0">
                <a:solidFill>
                  <a:schemeClr val="accent2">
                    <a:lumMod val="75000"/>
                  </a:schemeClr>
                </a:solidFill>
              </a:rPr>
              <a:t> </a:t>
            </a:r>
            <a:r>
              <a:rPr lang="en-US" altLang="zh-TW" b="1" smtClean="0">
                <a:solidFill>
                  <a:schemeClr val="accent2">
                    <a:lumMod val="75000"/>
                  </a:schemeClr>
                </a:solidFill>
              </a:rPr>
              <a:t>(</a:t>
            </a:r>
            <a:r>
              <a:rPr lang="zh-TW" altLang="en-US" b="1" smtClean="0">
                <a:solidFill>
                  <a:schemeClr val="accent2">
                    <a:lumMod val="75000"/>
                  </a:schemeClr>
                </a:solidFill>
              </a:rPr>
              <a:t>差集</a:t>
            </a:r>
            <a:r>
              <a:rPr lang="en-US" altLang="zh-TW" b="1">
                <a:solidFill>
                  <a:schemeClr val="accent2">
                    <a:lumMod val="75000"/>
                  </a:schemeClr>
                </a:solidFill>
              </a:rPr>
              <a:t>)  A–B</a:t>
            </a:r>
            <a:endParaRPr lang="zh-TW" altLang="en-US"/>
          </a:p>
        </p:txBody>
      </p:sp>
      <p:sp>
        <p:nvSpPr>
          <p:cNvPr id="25" name="文字方塊 24"/>
          <p:cNvSpPr txBox="1"/>
          <p:nvPr/>
        </p:nvSpPr>
        <p:spPr>
          <a:xfrm>
            <a:off x="7890356" y="3345331"/>
            <a:ext cx="3325472" cy="646331"/>
          </a:xfrm>
          <a:prstGeom prst="rect">
            <a:avLst/>
          </a:prstGeom>
          <a:noFill/>
        </p:spPr>
        <p:txBody>
          <a:bodyPr wrap="square" rtlCol="0">
            <a:spAutoFit/>
          </a:bodyPr>
          <a:lstStyle/>
          <a:p>
            <a:pPr algn="ctr"/>
            <a:r>
              <a:rPr lang="en-US" altLang="zh-TW" b="1" smtClean="0">
                <a:solidFill>
                  <a:schemeClr val="accent2">
                    <a:lumMod val="75000"/>
                  </a:schemeClr>
                </a:solidFill>
              </a:rPr>
              <a:t>Symmetric Difference(</a:t>
            </a:r>
            <a:r>
              <a:rPr lang="zh-TW" altLang="en-US" b="1" smtClean="0">
                <a:solidFill>
                  <a:schemeClr val="accent2">
                    <a:lumMod val="75000"/>
                  </a:schemeClr>
                </a:solidFill>
              </a:rPr>
              <a:t>差</a:t>
            </a:r>
            <a:r>
              <a:rPr lang="zh-TW" altLang="en-US" b="1">
                <a:solidFill>
                  <a:schemeClr val="accent2">
                    <a:lumMod val="75000"/>
                  </a:schemeClr>
                </a:solidFill>
              </a:rPr>
              <a:t>異</a:t>
            </a:r>
            <a:r>
              <a:rPr lang="zh-TW" altLang="en-US" b="1" smtClean="0">
                <a:solidFill>
                  <a:schemeClr val="accent2">
                    <a:lumMod val="75000"/>
                  </a:schemeClr>
                </a:solidFill>
              </a:rPr>
              <a:t>集</a:t>
            </a:r>
            <a:r>
              <a:rPr lang="en-US" altLang="zh-TW" b="1">
                <a:solidFill>
                  <a:schemeClr val="accent2">
                    <a:lumMod val="75000"/>
                  </a:schemeClr>
                </a:solidFill>
              </a:rPr>
              <a:t>)  </a:t>
            </a:r>
            <a:r>
              <a:rPr lang="en-US" altLang="zh-TW" b="1" smtClean="0">
                <a:solidFill>
                  <a:schemeClr val="accent2">
                    <a:lumMod val="75000"/>
                  </a:schemeClr>
                </a:solidFill>
              </a:rPr>
              <a:t>A^B</a:t>
            </a:r>
            <a:endParaRPr lang="zh-TW" altLang="en-US"/>
          </a:p>
        </p:txBody>
      </p:sp>
      <p:sp>
        <p:nvSpPr>
          <p:cNvPr id="26" name="矩形 25">
            <a:extLst>
              <a:ext uri="{FF2B5EF4-FFF2-40B4-BE49-F238E27FC236}">
                <a16:creationId xmlns:a16="http://schemas.microsoft.com/office/drawing/2014/main" id="{29CCFA16-4A3E-4AF9-8031-AB360D6DCD94}"/>
              </a:ext>
            </a:extLst>
          </p:cNvPr>
          <p:cNvSpPr/>
          <p:nvPr/>
        </p:nvSpPr>
        <p:spPr>
          <a:xfrm>
            <a:off x="7606591" y="1022058"/>
            <a:ext cx="4217247" cy="1015663"/>
          </a:xfrm>
          <a:prstGeom prst="rect">
            <a:avLst/>
          </a:prstGeom>
          <a:solidFill>
            <a:schemeClr val="bg1"/>
          </a:solidFill>
          <a:ln w="19050" cap="flat" cmpd="sng" algn="ctr">
            <a:solidFill>
              <a:srgbClr val="008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nchor="ctr">
            <a:spAutoFit/>
          </a:bodyPr>
          <a:lstStyle/>
          <a:p>
            <a:r>
              <a:rPr lang="en-US" altLang="zh-TW" sz="2000" b="1" smtClean="0">
                <a:solidFill>
                  <a:schemeClr val="tx2"/>
                </a:solidFill>
                <a:latin typeface="Consolas" panose="020B0609020204030204" pitchFamily="49" charset="0"/>
              </a:rPr>
              <a:t>aset</a:t>
            </a:r>
            <a:r>
              <a:rPr lang="zh-TW" altLang="en-US" sz="2000" b="1" smtClean="0">
                <a:solidFill>
                  <a:schemeClr val="tx2"/>
                </a:solidFill>
                <a:latin typeface="Consolas" panose="020B0609020204030204" pitchFamily="49" charset="0"/>
              </a:rPr>
              <a:t> </a:t>
            </a:r>
            <a:r>
              <a:rPr lang="en-US" altLang="zh-TW" sz="2000" b="1" smtClean="0">
                <a:solidFill>
                  <a:srgbClr val="CE5C00"/>
                </a:solidFill>
                <a:latin typeface="Consolas" panose="020B0609020204030204" pitchFamily="49" charset="0"/>
              </a:rPr>
              <a:t>=</a:t>
            </a:r>
            <a:r>
              <a:rPr lang="zh-TW" altLang="en-US" sz="2000" b="1" smtClean="0">
                <a:solidFill>
                  <a:schemeClr val="tx2"/>
                </a:solidFill>
                <a:latin typeface="Consolas" panose="020B0609020204030204" pitchFamily="49" charset="0"/>
              </a:rPr>
              <a:t> </a:t>
            </a:r>
            <a:r>
              <a:rPr lang="en-US" altLang="zh-TW" sz="2000" b="1" smtClean="0">
                <a:solidFill>
                  <a:schemeClr val="tx2"/>
                </a:solidFill>
                <a:latin typeface="Consolas" panose="020B0609020204030204" pitchFamily="49" charset="0"/>
              </a:rPr>
              <a:t>{</a:t>
            </a:r>
            <a:r>
              <a:rPr lang="en-US" altLang="zh-TW" sz="2000" b="1">
                <a:solidFill>
                  <a:schemeClr val="tx2"/>
                </a:solidFill>
                <a:latin typeface="Consolas" panose="020B0609020204030204" pitchFamily="49" charset="0"/>
              </a:rPr>
              <a:t>33, 11, 44, 22</a:t>
            </a:r>
            <a:r>
              <a:rPr lang="en-US" altLang="zh-TW" sz="2000" b="1" smtClean="0">
                <a:solidFill>
                  <a:schemeClr val="tx2"/>
                </a:solidFill>
                <a:latin typeface="Consolas" panose="020B0609020204030204" pitchFamily="49" charset="0"/>
              </a:rPr>
              <a:t>}</a:t>
            </a:r>
            <a:endParaRPr lang="en-US" altLang="zh-TW" sz="2000" b="1">
              <a:solidFill>
                <a:schemeClr val="tx2"/>
              </a:solidFill>
              <a:latin typeface="Consolas" panose="020B0609020204030204" pitchFamily="49" charset="0"/>
            </a:endParaRPr>
          </a:p>
          <a:p>
            <a:r>
              <a:rPr lang="en-US" altLang="zh-TW" sz="2000" b="1" smtClean="0">
                <a:solidFill>
                  <a:schemeClr val="tx2"/>
                </a:solidFill>
                <a:latin typeface="Consolas" panose="020B0609020204030204" pitchFamily="49" charset="0"/>
              </a:rPr>
              <a:t>aset </a:t>
            </a:r>
            <a:r>
              <a:rPr lang="en-US" altLang="zh-TW" sz="2000" b="1">
                <a:solidFill>
                  <a:srgbClr val="CE5C00"/>
                </a:solidFill>
                <a:latin typeface="Consolas" panose="020B0609020204030204" pitchFamily="49" charset="0"/>
              </a:rPr>
              <a:t>=</a:t>
            </a:r>
            <a:r>
              <a:rPr lang="en-US" altLang="zh-TW" sz="2000" b="1">
                <a:solidFill>
                  <a:schemeClr val="tx2"/>
                </a:solidFill>
                <a:latin typeface="Consolas" panose="020B0609020204030204" pitchFamily="49" charset="0"/>
              </a:rPr>
              <a:t> aset </a:t>
            </a:r>
            <a:r>
              <a:rPr lang="en-US" altLang="zh-TW" sz="2000" b="1">
                <a:solidFill>
                  <a:srgbClr val="CE5C00"/>
                </a:solidFill>
                <a:latin typeface="Consolas" panose="020B0609020204030204" pitchFamily="49" charset="0"/>
              </a:rPr>
              <a:t>+</a:t>
            </a:r>
            <a:r>
              <a:rPr lang="en-US" altLang="zh-TW" sz="2000" b="1">
                <a:solidFill>
                  <a:schemeClr val="tx2"/>
                </a:solidFill>
                <a:latin typeface="Consolas" panose="020B0609020204030204" pitchFamily="49" charset="0"/>
              </a:rPr>
              <a:t> {55}</a:t>
            </a:r>
          </a:p>
          <a:p>
            <a:r>
              <a:rPr lang="en-US" altLang="zh-TW" sz="2000" b="1" smtClean="0">
                <a:solidFill>
                  <a:schemeClr val="accent3">
                    <a:lumMod val="75000"/>
                  </a:schemeClr>
                </a:solidFill>
                <a:latin typeface="Consolas" panose="020B0609020204030204" pitchFamily="49" charset="0"/>
              </a:rPr>
              <a:t>#SyntaxError</a:t>
            </a:r>
            <a:r>
              <a:rPr lang="en-US" altLang="zh-TW" sz="2000" b="1">
                <a:solidFill>
                  <a:schemeClr val="accent3">
                    <a:lumMod val="75000"/>
                  </a:schemeClr>
                </a:solidFill>
                <a:latin typeface="Consolas" panose="020B0609020204030204" pitchFamily="49" charset="0"/>
              </a:rPr>
              <a:t>: invalid syntax </a:t>
            </a:r>
          </a:p>
        </p:txBody>
      </p:sp>
      <p:sp>
        <p:nvSpPr>
          <p:cNvPr id="27" name="矩形 26">
            <a:extLst>
              <a:ext uri="{FF2B5EF4-FFF2-40B4-BE49-F238E27FC236}">
                <a16:creationId xmlns:a16="http://schemas.microsoft.com/office/drawing/2014/main" id="{29CCFA16-4A3E-4AF9-8031-AB360D6DCD94}"/>
              </a:ext>
            </a:extLst>
          </p:cNvPr>
          <p:cNvSpPr/>
          <p:nvPr/>
        </p:nvSpPr>
        <p:spPr>
          <a:xfrm>
            <a:off x="6534481" y="3922556"/>
            <a:ext cx="5103912" cy="2246769"/>
          </a:xfrm>
          <a:prstGeom prst="rect">
            <a:avLst/>
          </a:prstGeom>
          <a:solidFill>
            <a:schemeClr val="bg1"/>
          </a:solidFill>
          <a:ln w="19050" cap="flat" cmpd="sng" algn="ctr">
            <a:solidFill>
              <a:srgbClr val="008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nchor="ctr">
            <a:spAutoFit/>
          </a:bodyPr>
          <a:lstStyle/>
          <a:p>
            <a:r>
              <a:rPr lang="en-US" altLang="zh-TW" sz="2000" b="1" smtClean="0">
                <a:solidFill>
                  <a:schemeClr val="tx2"/>
                </a:solidFill>
                <a:latin typeface="Consolas" panose="020B0609020204030204" pitchFamily="49" charset="0"/>
              </a:rPr>
              <a:t>aset </a:t>
            </a:r>
            <a:r>
              <a:rPr lang="en-US" altLang="zh-TW" sz="2000" b="1">
                <a:solidFill>
                  <a:srgbClr val="CE5C00"/>
                </a:solidFill>
                <a:latin typeface="Consolas" panose="020B0609020204030204" pitchFamily="49" charset="0"/>
              </a:rPr>
              <a:t>=</a:t>
            </a:r>
            <a:r>
              <a:rPr lang="en-US" altLang="zh-TW" sz="2000" b="1">
                <a:solidFill>
                  <a:schemeClr val="tx2"/>
                </a:solidFill>
                <a:latin typeface="Consolas" panose="020B0609020204030204" pitchFamily="49" charset="0"/>
              </a:rPr>
              <a:t> {11, 22, 33}</a:t>
            </a:r>
          </a:p>
          <a:p>
            <a:r>
              <a:rPr lang="en-US" altLang="zh-TW" sz="2000" b="1" smtClean="0">
                <a:solidFill>
                  <a:schemeClr val="tx2"/>
                </a:solidFill>
                <a:latin typeface="Consolas" panose="020B0609020204030204" pitchFamily="49" charset="0"/>
              </a:rPr>
              <a:t>bset </a:t>
            </a:r>
            <a:r>
              <a:rPr lang="en-US" altLang="zh-TW" sz="2000" b="1">
                <a:solidFill>
                  <a:srgbClr val="CE5C00"/>
                </a:solidFill>
                <a:latin typeface="Consolas" panose="020B0609020204030204" pitchFamily="49" charset="0"/>
              </a:rPr>
              <a:t>=</a:t>
            </a:r>
            <a:r>
              <a:rPr lang="en-US" altLang="zh-TW" sz="2000" b="1">
                <a:solidFill>
                  <a:schemeClr val="tx2"/>
                </a:solidFill>
                <a:latin typeface="Consolas" panose="020B0609020204030204" pitchFamily="49" charset="0"/>
              </a:rPr>
              <a:t> {12, 23, 33</a:t>
            </a:r>
            <a:r>
              <a:rPr lang="en-US" altLang="zh-TW" sz="2000" b="1" smtClean="0">
                <a:solidFill>
                  <a:schemeClr val="tx2"/>
                </a:solidFill>
                <a:latin typeface="Consolas" panose="020B0609020204030204" pitchFamily="49" charset="0"/>
              </a:rPr>
              <a:t>}</a:t>
            </a:r>
            <a:endParaRPr lang="en-US" altLang="zh-TW" sz="2000" b="1">
              <a:solidFill>
                <a:schemeClr val="tx2"/>
              </a:solidFill>
              <a:latin typeface="Consolas" panose="020B0609020204030204" pitchFamily="49" charset="0"/>
            </a:endParaRPr>
          </a:p>
          <a:p>
            <a:r>
              <a:rPr lang="en-US" altLang="zh-TW" sz="2000" b="1">
                <a:solidFill>
                  <a:schemeClr val="accent3">
                    <a:lumMod val="75000"/>
                  </a:schemeClr>
                </a:solidFill>
                <a:latin typeface="Consolas" panose="020B0609020204030204" pitchFamily="49" charset="0"/>
              </a:rPr>
              <a:t>#Difference</a:t>
            </a:r>
          </a:p>
          <a:p>
            <a:r>
              <a:rPr lang="en-US" altLang="zh-TW" sz="2000" b="1" smtClean="0">
                <a:solidFill>
                  <a:srgbClr val="204A87"/>
                </a:solidFill>
                <a:latin typeface="Consolas" panose="020B0609020204030204" pitchFamily="49" charset="0"/>
              </a:rPr>
              <a:t>print</a:t>
            </a:r>
            <a:r>
              <a:rPr lang="en-US" altLang="zh-TW" sz="2000" b="1" smtClean="0">
                <a:solidFill>
                  <a:schemeClr val="tx2"/>
                </a:solidFill>
                <a:latin typeface="Consolas" panose="020B0609020204030204" pitchFamily="49" charset="0"/>
              </a:rPr>
              <a:t>(aset</a:t>
            </a:r>
            <a:r>
              <a:rPr lang="en-US" altLang="zh-TW" sz="2000" b="1" smtClean="0">
                <a:solidFill>
                  <a:schemeClr val="accent2">
                    <a:lumMod val="75000"/>
                  </a:schemeClr>
                </a:solidFill>
              </a:rPr>
              <a:t>–</a:t>
            </a:r>
            <a:r>
              <a:rPr lang="en-US" altLang="zh-TW" sz="2000" b="1" smtClean="0">
                <a:solidFill>
                  <a:schemeClr val="tx2"/>
                </a:solidFill>
                <a:latin typeface="Consolas" panose="020B0609020204030204" pitchFamily="49" charset="0"/>
              </a:rPr>
              <a:t>bset) </a:t>
            </a:r>
            <a:r>
              <a:rPr lang="en-US" altLang="zh-TW" sz="2000" b="1" smtClean="0">
                <a:solidFill>
                  <a:schemeClr val="accent3">
                    <a:lumMod val="75000"/>
                  </a:schemeClr>
                </a:solidFill>
                <a:latin typeface="Consolas" panose="020B0609020204030204" pitchFamily="49" charset="0"/>
              </a:rPr>
              <a:t>#{11</a:t>
            </a:r>
            <a:r>
              <a:rPr lang="en-US" altLang="zh-TW" sz="2000" b="1">
                <a:solidFill>
                  <a:schemeClr val="accent3">
                    <a:lumMod val="75000"/>
                  </a:schemeClr>
                </a:solidFill>
                <a:latin typeface="Consolas" panose="020B0609020204030204" pitchFamily="49" charset="0"/>
              </a:rPr>
              <a:t>, 12</a:t>
            </a:r>
            <a:r>
              <a:rPr lang="en-US" altLang="zh-TW" sz="2000" b="1" smtClean="0">
                <a:solidFill>
                  <a:schemeClr val="accent3">
                    <a:lumMod val="75000"/>
                  </a:schemeClr>
                </a:solidFill>
                <a:latin typeface="Consolas" panose="020B0609020204030204" pitchFamily="49" charset="0"/>
              </a:rPr>
              <a:t>}</a:t>
            </a:r>
          </a:p>
          <a:p>
            <a:endParaRPr lang="en-US" altLang="zh-TW" sz="2000" b="1">
              <a:solidFill>
                <a:schemeClr val="accent3">
                  <a:lumMod val="75000"/>
                </a:schemeClr>
              </a:solidFill>
              <a:latin typeface="Consolas" panose="020B0609020204030204" pitchFamily="49" charset="0"/>
            </a:endParaRPr>
          </a:p>
          <a:p>
            <a:r>
              <a:rPr lang="en-US" altLang="zh-TW" sz="2000" b="1">
                <a:solidFill>
                  <a:schemeClr val="accent3">
                    <a:lumMod val="75000"/>
                  </a:schemeClr>
                </a:solidFill>
                <a:latin typeface="Consolas" panose="020B0609020204030204" pitchFamily="49" charset="0"/>
              </a:rPr>
              <a:t>#Symmetric Difference</a:t>
            </a:r>
          </a:p>
          <a:p>
            <a:r>
              <a:rPr lang="en-US" altLang="zh-TW" sz="2000" b="1" smtClean="0">
                <a:solidFill>
                  <a:srgbClr val="204A87"/>
                </a:solidFill>
                <a:latin typeface="Consolas" panose="020B0609020204030204" pitchFamily="49" charset="0"/>
              </a:rPr>
              <a:t>print</a:t>
            </a:r>
            <a:r>
              <a:rPr lang="en-US" altLang="zh-TW" sz="2000" b="1" smtClean="0">
                <a:solidFill>
                  <a:schemeClr val="tx2"/>
                </a:solidFill>
                <a:latin typeface="Consolas" panose="020B0609020204030204" pitchFamily="49" charset="0"/>
              </a:rPr>
              <a:t>(aset </a:t>
            </a:r>
            <a:r>
              <a:rPr lang="en-US" altLang="zh-TW" sz="2000" b="1">
                <a:solidFill>
                  <a:schemeClr val="tx2"/>
                </a:solidFill>
                <a:latin typeface="Consolas" panose="020B0609020204030204" pitchFamily="49" charset="0"/>
              </a:rPr>
              <a:t>^</a:t>
            </a:r>
            <a:r>
              <a:rPr lang="en-US" altLang="zh-TW" sz="2000" b="1" smtClean="0">
                <a:solidFill>
                  <a:schemeClr val="tx2"/>
                </a:solidFill>
                <a:latin typeface="Consolas" panose="020B0609020204030204" pitchFamily="49" charset="0"/>
              </a:rPr>
              <a:t> bset</a:t>
            </a:r>
            <a:r>
              <a:rPr lang="en-US" altLang="zh-TW" sz="2000" b="1">
                <a:solidFill>
                  <a:schemeClr val="accent3">
                    <a:lumMod val="75000"/>
                  </a:schemeClr>
                </a:solidFill>
                <a:latin typeface="Consolas" panose="020B0609020204030204" pitchFamily="49" charset="0"/>
              </a:rPr>
              <a:t>) #{11, 12, 22, 23} </a:t>
            </a:r>
          </a:p>
        </p:txBody>
      </p:sp>
    </p:spTree>
    <p:extLst>
      <p:ext uri="{BB962C8B-B14F-4D97-AF65-F5344CB8AC3E}">
        <p14:creationId xmlns:p14="http://schemas.microsoft.com/office/powerpoint/2010/main" val="430825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Consolas" panose="020B0609020204030204" pitchFamily="49" charset="0"/>
              </a:rPr>
              <a:t>set</a:t>
            </a:r>
            <a:r>
              <a:rPr lang="zh-TW" altLang="en-US" dirty="0" smtClean="0"/>
              <a:t> 和 </a:t>
            </a:r>
            <a:r>
              <a:rPr lang="en-US" altLang="zh-TW" dirty="0" smtClean="0">
                <a:latin typeface="Consolas" panose="020B0609020204030204" pitchFamily="49" charset="0"/>
              </a:rPr>
              <a:t>list</a:t>
            </a:r>
            <a:r>
              <a:rPr lang="zh-TW" altLang="en-US" dirty="0" smtClean="0"/>
              <a:t> 之間的轉換</a:t>
            </a:r>
            <a:endParaRPr lang="zh-TW" altLang="en-US" dirty="0"/>
          </a:p>
        </p:txBody>
      </p:sp>
      <p:sp>
        <p:nvSpPr>
          <p:cNvPr id="3" name="內容版面配置區 2"/>
          <p:cNvSpPr>
            <a:spLocks noGrp="1"/>
          </p:cNvSpPr>
          <p:nvPr>
            <p:ph idx="1"/>
          </p:nvPr>
        </p:nvSpPr>
        <p:spPr/>
        <p:txBody>
          <a:bodyPr>
            <a:normAutofit/>
          </a:bodyPr>
          <a:lstStyle/>
          <a:p>
            <a:r>
              <a:rPr lang="en-US" altLang="zh-TW" dirty="0" smtClean="0">
                <a:solidFill>
                  <a:schemeClr val="tx2"/>
                </a:solidFill>
                <a:latin typeface="Consolas" panose="020B0609020204030204" pitchFamily="49" charset="0"/>
              </a:rPr>
              <a:t>set</a:t>
            </a:r>
            <a:r>
              <a:rPr lang="en-US" altLang="zh-TW" dirty="0" smtClean="0">
                <a:solidFill>
                  <a:schemeClr val="tx2"/>
                </a:solidFill>
                <a:latin typeface="微軟正黑體" panose="020B0604030504040204" pitchFamily="34" charset="-120"/>
                <a:ea typeface="微軟正黑體" panose="020B0604030504040204" pitchFamily="34" charset="-120"/>
              </a:rPr>
              <a:t> </a:t>
            </a:r>
            <a:r>
              <a:rPr lang="zh-TW" altLang="en-US" dirty="0" smtClean="0">
                <a:solidFill>
                  <a:schemeClr val="tx2"/>
                </a:solidFill>
                <a:latin typeface="Consolas" panose="020B0609020204030204" pitchFamily="49" charset="0"/>
              </a:rPr>
              <a:t>轉成</a:t>
            </a:r>
            <a:r>
              <a:rPr lang="zh-TW" altLang="en-US" dirty="0">
                <a:solidFill>
                  <a:schemeClr val="tx2"/>
                </a:solidFill>
                <a:latin typeface="微軟正黑體" panose="020B0604030504040204" pitchFamily="34" charset="-120"/>
                <a:ea typeface="微軟正黑體" panose="020B0604030504040204" pitchFamily="34" charset="-120"/>
              </a:rPr>
              <a:t> </a:t>
            </a:r>
            <a:r>
              <a:rPr lang="en-US" altLang="zh-TW" dirty="0" smtClean="0">
                <a:solidFill>
                  <a:schemeClr val="tx2"/>
                </a:solidFill>
                <a:latin typeface="Consolas" panose="020B0609020204030204" pitchFamily="49" charset="0"/>
              </a:rPr>
              <a:t>list</a:t>
            </a:r>
            <a:r>
              <a:rPr lang="zh-TW" altLang="en-US" dirty="0" smtClean="0">
                <a:solidFill>
                  <a:schemeClr val="tx2"/>
                </a:solidFill>
                <a:latin typeface="Consolas" panose="020B0609020204030204" pitchFamily="49" charset="0"/>
              </a:rPr>
              <a:t>：</a:t>
            </a:r>
            <a:r>
              <a:rPr lang="en-US" altLang="zh-TW" dirty="0" smtClean="0">
                <a:solidFill>
                  <a:srgbClr val="0070C0"/>
                </a:solidFill>
                <a:latin typeface="Consolas" panose="020B0609020204030204" pitchFamily="49" charset="0"/>
              </a:rPr>
              <a:t>list</a:t>
            </a:r>
            <a:r>
              <a:rPr lang="en-US" altLang="zh-TW" i="1" u="sng" dirty="0" smtClean="0">
                <a:solidFill>
                  <a:srgbClr val="0070C0"/>
                </a:solidFill>
                <a:latin typeface="Consolas" panose="020B0609020204030204" pitchFamily="49" charset="0"/>
              </a:rPr>
              <a:t>(set) </a:t>
            </a:r>
          </a:p>
          <a:p>
            <a:r>
              <a:rPr lang="en-US" altLang="zh-TW" dirty="0" smtClean="0">
                <a:solidFill>
                  <a:schemeClr val="tx2"/>
                </a:solidFill>
                <a:latin typeface="Consolas" panose="020B0609020204030204" pitchFamily="49" charset="0"/>
              </a:rPr>
              <a:t>list</a:t>
            </a:r>
            <a:r>
              <a:rPr lang="en-US" altLang="zh-TW" dirty="0">
                <a:solidFill>
                  <a:schemeClr val="tx2"/>
                </a:solidFill>
                <a:latin typeface="微軟正黑體" panose="020B0604030504040204" pitchFamily="34" charset="-120"/>
                <a:ea typeface="微軟正黑體" panose="020B0604030504040204" pitchFamily="34" charset="-120"/>
              </a:rPr>
              <a:t> </a:t>
            </a:r>
            <a:r>
              <a:rPr lang="zh-TW" altLang="en-US" dirty="0" smtClean="0">
                <a:solidFill>
                  <a:schemeClr val="tx2"/>
                </a:solidFill>
                <a:latin typeface="Consolas" panose="020B0609020204030204" pitchFamily="49" charset="0"/>
              </a:rPr>
              <a:t>轉成</a:t>
            </a:r>
            <a:r>
              <a:rPr lang="zh-TW" altLang="en-US" dirty="0">
                <a:solidFill>
                  <a:schemeClr val="tx2"/>
                </a:solidFill>
                <a:latin typeface="微軟正黑體" panose="020B0604030504040204" pitchFamily="34" charset="-120"/>
                <a:ea typeface="微軟正黑體" panose="020B0604030504040204" pitchFamily="34" charset="-120"/>
              </a:rPr>
              <a:t> </a:t>
            </a:r>
            <a:r>
              <a:rPr lang="en-US" altLang="zh-TW" dirty="0" smtClean="0">
                <a:solidFill>
                  <a:schemeClr val="tx2"/>
                </a:solidFill>
                <a:latin typeface="Consolas" panose="020B0609020204030204" pitchFamily="49" charset="0"/>
              </a:rPr>
              <a:t>set</a:t>
            </a:r>
            <a:r>
              <a:rPr lang="zh-TW" altLang="en-US" dirty="0" smtClean="0">
                <a:solidFill>
                  <a:schemeClr val="tx2"/>
                </a:solidFill>
                <a:latin typeface="Consolas" panose="020B0609020204030204" pitchFamily="49" charset="0"/>
              </a:rPr>
              <a:t>：</a:t>
            </a:r>
            <a:r>
              <a:rPr lang="en-US" altLang="zh-TW" dirty="0" smtClean="0">
                <a:solidFill>
                  <a:srgbClr val="0070C0"/>
                </a:solidFill>
                <a:latin typeface="Consolas" panose="020B0609020204030204" pitchFamily="49" charset="0"/>
              </a:rPr>
              <a:t>set</a:t>
            </a:r>
            <a:r>
              <a:rPr lang="en-US" altLang="zh-TW" i="1" u="sng" dirty="0" smtClean="0">
                <a:solidFill>
                  <a:srgbClr val="0070C0"/>
                </a:solidFill>
                <a:latin typeface="Consolas" panose="020B0609020204030204" pitchFamily="49" charset="0"/>
              </a:rPr>
              <a:t>(list)</a:t>
            </a:r>
          </a:p>
          <a:p>
            <a:endParaRPr lang="zh-TW" altLang="en-US" dirty="0">
              <a:solidFill>
                <a:schemeClr val="tx2"/>
              </a:solidFill>
            </a:endParaRPr>
          </a:p>
          <a:p>
            <a:endParaRPr lang="en-US" altLang="zh-TW" b="1" dirty="0" smtClean="0">
              <a:solidFill>
                <a:srgbClr val="C00000"/>
              </a:solidFill>
            </a:endParaRPr>
          </a:p>
          <a:p>
            <a:endParaRPr lang="en-US" altLang="zh-TW" b="1" dirty="0">
              <a:solidFill>
                <a:srgbClr val="C00000"/>
              </a:solidFill>
            </a:endParaRPr>
          </a:p>
          <a:p>
            <a:endParaRPr lang="en-US" altLang="zh-TW" sz="2600" b="1" dirty="0">
              <a:solidFill>
                <a:schemeClr val="tx2"/>
              </a:solidFill>
              <a:latin typeface="Consolas" panose="020B0609020204030204" pitchFamily="49" charset="0"/>
              <a:ea typeface="+mn-ea"/>
            </a:endParaRPr>
          </a:p>
          <a:p>
            <a:pPr>
              <a:spcBef>
                <a:spcPts val="1200"/>
              </a:spcBef>
            </a:pPr>
            <a:endParaRPr lang="en-US" altLang="zh-TW" sz="3200" dirty="0" smtClean="0"/>
          </a:p>
          <a:p>
            <a:pPr>
              <a:spcBef>
                <a:spcPts val="1200"/>
              </a:spcBef>
            </a:pPr>
            <a:endParaRPr lang="en-US" altLang="zh-TW" sz="3200" dirty="0"/>
          </a:p>
          <a:p>
            <a:pPr>
              <a:spcBef>
                <a:spcPts val="1200"/>
              </a:spcBef>
            </a:pPr>
            <a:endParaRPr lang="en-US" altLang="zh-TW" sz="3200" dirty="0" smtClean="0"/>
          </a:p>
          <a:p>
            <a:pPr>
              <a:spcBef>
                <a:spcPts val="1200"/>
              </a:spcBef>
            </a:pPr>
            <a:endParaRPr lang="en-US" altLang="zh-TW" sz="3200" dirty="0" smtClean="0"/>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26</a:t>
            </a:fld>
            <a:endParaRPr lang="zh-TW" altLang="en-US"/>
          </a:p>
        </p:txBody>
      </p:sp>
      <p:sp>
        <p:nvSpPr>
          <p:cNvPr id="9" name="矩形 8">
            <a:extLst>
              <a:ext uri="{FF2B5EF4-FFF2-40B4-BE49-F238E27FC236}">
                <a16:creationId xmlns:a16="http://schemas.microsoft.com/office/drawing/2014/main" id="{29CCFA16-4A3E-4AF9-8031-AB360D6DCD94}"/>
              </a:ext>
            </a:extLst>
          </p:cNvPr>
          <p:cNvSpPr/>
          <p:nvPr/>
        </p:nvSpPr>
        <p:spPr>
          <a:xfrm>
            <a:off x="7406208" y="1533082"/>
            <a:ext cx="4026636" cy="1569660"/>
          </a:xfrm>
          <a:prstGeom prst="rect">
            <a:avLst/>
          </a:prstGeom>
          <a:solidFill>
            <a:schemeClr val="bg1"/>
          </a:solidFill>
          <a:ln w="19050" cap="flat" cmpd="sng" algn="ctr">
            <a:solidFill>
              <a:srgbClr val="008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nchor="ctr">
            <a:spAutoFit/>
          </a:bodyPr>
          <a:lstStyle/>
          <a:p>
            <a:r>
              <a:rPr lang="en-US" altLang="zh-TW" sz="2400" b="1" smtClean="0">
                <a:solidFill>
                  <a:schemeClr val="tx2"/>
                </a:solidFill>
                <a:latin typeface="Consolas" panose="020B0609020204030204" pitchFamily="49" charset="0"/>
              </a:rPr>
              <a:t>myset</a:t>
            </a:r>
            <a:r>
              <a:rPr lang="en-US" altLang="zh-TW" sz="2400" b="1" smtClean="0">
                <a:solidFill>
                  <a:srgbClr val="204A87"/>
                </a:solidFill>
                <a:latin typeface="Consolas" panose="020B0609020204030204" pitchFamily="49" charset="0"/>
              </a:rPr>
              <a:t> </a:t>
            </a:r>
            <a:r>
              <a:rPr lang="en-US" altLang="zh-TW" sz="2400" b="1">
                <a:solidFill>
                  <a:srgbClr val="CE5C00"/>
                </a:solidFill>
                <a:latin typeface="Consolas" panose="020B0609020204030204" pitchFamily="49" charset="0"/>
              </a:rPr>
              <a:t>=</a:t>
            </a:r>
            <a:r>
              <a:rPr lang="en-US" altLang="zh-TW" sz="2400" b="1">
                <a:solidFill>
                  <a:srgbClr val="204A87"/>
                </a:solidFill>
                <a:latin typeface="Consolas" panose="020B0609020204030204" pitchFamily="49" charset="0"/>
              </a:rPr>
              <a:t> </a:t>
            </a:r>
            <a:r>
              <a:rPr lang="en-US" altLang="zh-TW" sz="2400" b="1">
                <a:solidFill>
                  <a:schemeClr val="tx2"/>
                </a:solidFill>
                <a:latin typeface="Consolas" panose="020B0609020204030204" pitchFamily="49" charset="0"/>
              </a:rPr>
              <a:t>{</a:t>
            </a:r>
            <a:r>
              <a:rPr lang="en-US" altLang="zh-TW" sz="2400" b="1" smtClean="0">
                <a:solidFill>
                  <a:schemeClr val="tx2"/>
                </a:solidFill>
                <a:latin typeface="Consolas" panose="020B0609020204030204" pitchFamily="49" charset="0"/>
              </a:rPr>
              <a:t>1, 2, 3}</a:t>
            </a:r>
            <a:endParaRPr lang="en-US" altLang="zh-TW" sz="2400" b="1" smtClean="0">
              <a:solidFill>
                <a:schemeClr val="accent3">
                  <a:lumMod val="75000"/>
                </a:schemeClr>
              </a:solidFill>
              <a:latin typeface="Consolas" panose="020B0609020204030204" pitchFamily="49" charset="0"/>
            </a:endParaRPr>
          </a:p>
          <a:p>
            <a:r>
              <a:rPr lang="en-US" altLang="zh-TW" sz="2400" b="1" smtClean="0">
                <a:solidFill>
                  <a:schemeClr val="tx2"/>
                </a:solidFill>
                <a:latin typeface="Consolas" panose="020B0609020204030204" pitchFamily="49" charset="0"/>
              </a:rPr>
              <a:t>mylist </a:t>
            </a:r>
            <a:r>
              <a:rPr lang="en-US" altLang="zh-TW" sz="2400" b="1" smtClean="0">
                <a:solidFill>
                  <a:srgbClr val="CE5C00"/>
                </a:solidFill>
                <a:latin typeface="Consolas" panose="020B0609020204030204" pitchFamily="49" charset="0"/>
              </a:rPr>
              <a:t>= </a:t>
            </a:r>
            <a:r>
              <a:rPr lang="en-US" altLang="zh-TW" sz="2400" b="1" smtClean="0">
                <a:solidFill>
                  <a:schemeClr val="tx2"/>
                </a:solidFill>
                <a:latin typeface="Consolas" panose="020B0609020204030204" pitchFamily="49" charset="0"/>
              </a:rPr>
              <a:t>list(myset)</a:t>
            </a:r>
          </a:p>
          <a:p>
            <a:r>
              <a:rPr lang="en-US" altLang="zh-TW" sz="2400" b="1" smtClean="0">
                <a:solidFill>
                  <a:srgbClr val="204A87"/>
                </a:solidFill>
                <a:latin typeface="Consolas" panose="020B0609020204030204" pitchFamily="49" charset="0"/>
              </a:rPr>
              <a:t>print</a:t>
            </a:r>
            <a:r>
              <a:rPr lang="en-US" altLang="zh-TW" sz="2400" b="1" smtClean="0">
                <a:solidFill>
                  <a:schemeClr val="tx2"/>
                </a:solidFill>
                <a:latin typeface="Consolas" panose="020B0609020204030204" pitchFamily="49" charset="0"/>
              </a:rPr>
              <a:t>(mylist)</a:t>
            </a:r>
          </a:p>
          <a:p>
            <a:r>
              <a:rPr lang="en-US" altLang="zh-TW" sz="2400" b="1" smtClean="0">
                <a:solidFill>
                  <a:schemeClr val="accent3">
                    <a:lumMod val="75000"/>
                  </a:schemeClr>
                </a:solidFill>
                <a:latin typeface="Consolas" panose="020B0609020204030204" pitchFamily="49" charset="0"/>
              </a:rPr>
              <a:t>#</a:t>
            </a:r>
            <a:r>
              <a:rPr lang="en-US" altLang="zh-TW" sz="2400" b="1">
                <a:solidFill>
                  <a:schemeClr val="accent3">
                    <a:lumMod val="75000"/>
                  </a:schemeClr>
                </a:solidFill>
                <a:latin typeface="Consolas" panose="020B0609020204030204" pitchFamily="49" charset="0"/>
              </a:rPr>
              <a:t>[1, 2, 3</a:t>
            </a:r>
            <a:r>
              <a:rPr lang="en-US" altLang="zh-TW" sz="2400" b="1" smtClean="0">
                <a:solidFill>
                  <a:schemeClr val="accent3">
                    <a:lumMod val="75000"/>
                  </a:schemeClr>
                </a:solidFill>
                <a:latin typeface="Consolas" panose="020B0609020204030204" pitchFamily="49" charset="0"/>
              </a:rPr>
              <a:t>]</a:t>
            </a:r>
            <a:endParaRPr lang="en-US" altLang="zh-TW" sz="2400" b="1">
              <a:solidFill>
                <a:schemeClr val="accent3">
                  <a:lumMod val="75000"/>
                </a:schemeClr>
              </a:solidFill>
              <a:latin typeface="Consolas" panose="020B0609020204030204" pitchFamily="49" charset="0"/>
            </a:endParaRPr>
          </a:p>
        </p:txBody>
      </p:sp>
      <p:sp>
        <p:nvSpPr>
          <p:cNvPr id="14" name="矩形 13">
            <a:extLst>
              <a:ext uri="{FF2B5EF4-FFF2-40B4-BE49-F238E27FC236}">
                <a16:creationId xmlns:a16="http://schemas.microsoft.com/office/drawing/2014/main" id="{29CCFA16-4A3E-4AF9-8031-AB360D6DCD94}"/>
              </a:ext>
            </a:extLst>
          </p:cNvPr>
          <p:cNvSpPr/>
          <p:nvPr/>
        </p:nvSpPr>
        <p:spPr>
          <a:xfrm>
            <a:off x="7406208" y="3102742"/>
            <a:ext cx="4026636" cy="1569660"/>
          </a:xfrm>
          <a:prstGeom prst="rect">
            <a:avLst/>
          </a:prstGeom>
          <a:solidFill>
            <a:schemeClr val="bg1"/>
          </a:solidFill>
          <a:ln w="19050" cap="flat" cmpd="sng" algn="ctr">
            <a:solidFill>
              <a:srgbClr val="008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nchor="ctr">
            <a:spAutoFit/>
          </a:bodyPr>
          <a:lstStyle/>
          <a:p>
            <a:r>
              <a:rPr lang="en-US" altLang="zh-TW" sz="2400" b="1" smtClean="0">
                <a:solidFill>
                  <a:schemeClr val="tx2"/>
                </a:solidFill>
                <a:latin typeface="Consolas" panose="020B0609020204030204" pitchFamily="49" charset="0"/>
              </a:rPr>
              <a:t>mylist2</a:t>
            </a:r>
            <a:r>
              <a:rPr lang="en-US" altLang="zh-TW" sz="2400" b="1" smtClean="0">
                <a:solidFill>
                  <a:srgbClr val="204A87"/>
                </a:solidFill>
                <a:latin typeface="Consolas" panose="020B0609020204030204" pitchFamily="49" charset="0"/>
              </a:rPr>
              <a:t> </a:t>
            </a:r>
            <a:r>
              <a:rPr lang="en-US" altLang="zh-TW" sz="2400" b="1">
                <a:solidFill>
                  <a:srgbClr val="CE5C00"/>
                </a:solidFill>
                <a:latin typeface="Consolas" panose="020B0609020204030204" pitchFamily="49" charset="0"/>
              </a:rPr>
              <a:t>=</a:t>
            </a:r>
            <a:r>
              <a:rPr lang="en-US" altLang="zh-TW" sz="2400" b="1">
                <a:solidFill>
                  <a:srgbClr val="204A87"/>
                </a:solidFill>
                <a:latin typeface="Consolas" panose="020B0609020204030204" pitchFamily="49" charset="0"/>
              </a:rPr>
              <a:t> </a:t>
            </a:r>
            <a:r>
              <a:rPr lang="en-US" altLang="zh-TW" sz="2400" b="1" smtClean="0">
                <a:solidFill>
                  <a:schemeClr val="tx2"/>
                </a:solidFill>
                <a:latin typeface="Consolas" panose="020B0609020204030204" pitchFamily="49" charset="0"/>
              </a:rPr>
              <a:t>[1, 2, 3]</a:t>
            </a:r>
            <a:endParaRPr lang="en-US" altLang="zh-TW" sz="2400" b="1" smtClean="0">
              <a:solidFill>
                <a:schemeClr val="accent3">
                  <a:lumMod val="75000"/>
                </a:schemeClr>
              </a:solidFill>
              <a:latin typeface="Consolas" panose="020B0609020204030204" pitchFamily="49" charset="0"/>
            </a:endParaRPr>
          </a:p>
          <a:p>
            <a:r>
              <a:rPr lang="en-US" altLang="zh-TW" sz="2400" b="1" smtClean="0">
                <a:solidFill>
                  <a:schemeClr val="tx2"/>
                </a:solidFill>
                <a:latin typeface="Consolas" panose="020B0609020204030204" pitchFamily="49" charset="0"/>
              </a:rPr>
              <a:t>myset2 </a:t>
            </a:r>
            <a:r>
              <a:rPr lang="en-US" altLang="zh-TW" sz="2400" b="1" smtClean="0">
                <a:solidFill>
                  <a:srgbClr val="CE5C00"/>
                </a:solidFill>
                <a:latin typeface="Consolas" panose="020B0609020204030204" pitchFamily="49" charset="0"/>
              </a:rPr>
              <a:t>= </a:t>
            </a:r>
            <a:r>
              <a:rPr lang="en-US" altLang="zh-TW" sz="2400" b="1" smtClean="0">
                <a:solidFill>
                  <a:schemeClr val="tx2"/>
                </a:solidFill>
                <a:latin typeface="Consolas" panose="020B0609020204030204" pitchFamily="49" charset="0"/>
              </a:rPr>
              <a:t>set(mylist2)</a:t>
            </a:r>
          </a:p>
          <a:p>
            <a:r>
              <a:rPr lang="en-US" altLang="zh-TW" sz="2400" b="1" smtClean="0">
                <a:solidFill>
                  <a:srgbClr val="204A87"/>
                </a:solidFill>
                <a:latin typeface="Consolas" panose="020B0609020204030204" pitchFamily="49" charset="0"/>
              </a:rPr>
              <a:t>print</a:t>
            </a:r>
            <a:r>
              <a:rPr lang="en-US" altLang="zh-TW" sz="2400" b="1" smtClean="0">
                <a:solidFill>
                  <a:schemeClr val="tx2"/>
                </a:solidFill>
                <a:latin typeface="Consolas" panose="020B0609020204030204" pitchFamily="49" charset="0"/>
              </a:rPr>
              <a:t>(myset2)</a:t>
            </a:r>
          </a:p>
          <a:p>
            <a:r>
              <a:rPr lang="en-US" altLang="zh-TW" sz="2400" b="1" smtClean="0">
                <a:solidFill>
                  <a:schemeClr val="accent3">
                    <a:lumMod val="75000"/>
                  </a:schemeClr>
                </a:solidFill>
                <a:latin typeface="Consolas" panose="020B0609020204030204" pitchFamily="49" charset="0"/>
              </a:rPr>
              <a:t>#</a:t>
            </a:r>
            <a:r>
              <a:rPr lang="en-US" altLang="zh-TW" sz="2400" b="1">
                <a:solidFill>
                  <a:schemeClr val="accent3">
                    <a:lumMod val="75000"/>
                  </a:schemeClr>
                </a:solidFill>
                <a:latin typeface="Consolas" panose="020B0609020204030204" pitchFamily="49" charset="0"/>
              </a:rPr>
              <a:t>{1, 2, 3</a:t>
            </a:r>
            <a:r>
              <a:rPr lang="en-US" altLang="zh-TW" sz="2400" b="1" smtClean="0">
                <a:solidFill>
                  <a:schemeClr val="accent3">
                    <a:lumMod val="75000"/>
                  </a:schemeClr>
                </a:solidFill>
                <a:latin typeface="Consolas" panose="020B0609020204030204" pitchFamily="49" charset="0"/>
              </a:rPr>
              <a:t>}</a:t>
            </a:r>
            <a:endParaRPr lang="en-US" altLang="zh-TW" sz="2400" b="1">
              <a:solidFill>
                <a:schemeClr val="accent3">
                  <a:lumMod val="75000"/>
                </a:schemeClr>
              </a:solidFill>
              <a:latin typeface="Consolas" panose="020B0609020204030204" pitchFamily="49" charset="0"/>
            </a:endParaRPr>
          </a:p>
        </p:txBody>
      </p:sp>
      <p:sp>
        <p:nvSpPr>
          <p:cNvPr id="18" name="矩形 17">
            <a:extLst>
              <a:ext uri="{FF2B5EF4-FFF2-40B4-BE49-F238E27FC236}">
                <a16:creationId xmlns:a16="http://schemas.microsoft.com/office/drawing/2014/main" id="{29CCFA16-4A3E-4AF9-8031-AB360D6DCD94}"/>
              </a:ext>
            </a:extLst>
          </p:cNvPr>
          <p:cNvSpPr/>
          <p:nvPr/>
        </p:nvSpPr>
        <p:spPr>
          <a:xfrm>
            <a:off x="1371697" y="3098796"/>
            <a:ext cx="6034511" cy="1569660"/>
          </a:xfrm>
          <a:prstGeom prst="rect">
            <a:avLst/>
          </a:prstGeom>
          <a:solidFill>
            <a:schemeClr val="bg1"/>
          </a:solidFill>
          <a:ln w="19050" cap="flat" cmpd="sng" algn="ctr">
            <a:solidFill>
              <a:srgbClr val="008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nchor="ctr">
            <a:spAutoFit/>
          </a:bodyPr>
          <a:lstStyle/>
          <a:p>
            <a:r>
              <a:rPr lang="en-US" altLang="zh-TW" sz="2400" b="1" smtClean="0">
                <a:solidFill>
                  <a:schemeClr val="tx2"/>
                </a:solidFill>
                <a:latin typeface="Consolas" panose="020B0609020204030204" pitchFamily="49" charset="0"/>
              </a:rPr>
              <a:t>myset3</a:t>
            </a:r>
            <a:r>
              <a:rPr lang="en-US" altLang="zh-TW" sz="2400" b="1" smtClean="0">
                <a:solidFill>
                  <a:srgbClr val="204A87"/>
                </a:solidFill>
                <a:latin typeface="Consolas" panose="020B0609020204030204" pitchFamily="49" charset="0"/>
              </a:rPr>
              <a:t> </a:t>
            </a:r>
            <a:r>
              <a:rPr lang="en-US" altLang="zh-TW" sz="2400" b="1" smtClean="0">
                <a:solidFill>
                  <a:srgbClr val="CE5C00"/>
                </a:solidFill>
                <a:latin typeface="Consolas" panose="020B0609020204030204" pitchFamily="49" charset="0"/>
              </a:rPr>
              <a:t>=</a:t>
            </a:r>
            <a:r>
              <a:rPr lang="en-US" altLang="zh-TW" sz="2400" b="1" smtClean="0">
                <a:solidFill>
                  <a:srgbClr val="204A87"/>
                </a:solidFill>
                <a:latin typeface="Consolas" panose="020B0609020204030204" pitchFamily="49" charset="0"/>
              </a:rPr>
              <a:t> </a:t>
            </a:r>
            <a:r>
              <a:rPr lang="en-US" altLang="zh-TW" sz="2400" b="1" smtClean="0">
                <a:solidFill>
                  <a:schemeClr val="tx2"/>
                </a:solidFill>
                <a:latin typeface="Consolas" panose="020B0609020204030204" pitchFamily="49" charset="0"/>
              </a:rPr>
              <a:t>{1, 2, 3}</a:t>
            </a:r>
            <a:endParaRPr lang="en-US" altLang="zh-TW" sz="2400" b="1" smtClean="0">
              <a:solidFill>
                <a:schemeClr val="accent3">
                  <a:lumMod val="75000"/>
                </a:schemeClr>
              </a:solidFill>
              <a:latin typeface="Consolas" panose="020B0609020204030204" pitchFamily="49" charset="0"/>
            </a:endParaRPr>
          </a:p>
          <a:p>
            <a:r>
              <a:rPr lang="en-US" altLang="zh-TW" sz="2400" b="1" smtClean="0">
                <a:solidFill>
                  <a:schemeClr val="tx2"/>
                </a:solidFill>
                <a:latin typeface="Consolas" panose="020B0609020204030204" pitchFamily="49" charset="0"/>
              </a:rPr>
              <a:t>myset4 </a:t>
            </a:r>
            <a:r>
              <a:rPr lang="en-US" altLang="zh-TW" sz="2400" b="1" smtClean="0">
                <a:solidFill>
                  <a:srgbClr val="CE5C00"/>
                </a:solidFill>
                <a:latin typeface="Consolas" panose="020B0609020204030204" pitchFamily="49" charset="0"/>
              </a:rPr>
              <a:t>= </a:t>
            </a:r>
            <a:r>
              <a:rPr lang="en-US" altLang="zh-TW" sz="2400" b="1" smtClean="0">
                <a:solidFill>
                  <a:schemeClr val="tx2"/>
                </a:solidFill>
                <a:latin typeface="Consolas" panose="020B0609020204030204" pitchFamily="49" charset="0"/>
              </a:rPr>
              <a:t>set(list(myset))</a:t>
            </a:r>
          </a:p>
          <a:p>
            <a:r>
              <a:rPr lang="en-US" altLang="zh-TW" sz="2400" b="1" smtClean="0">
                <a:solidFill>
                  <a:srgbClr val="204A87"/>
                </a:solidFill>
                <a:latin typeface="Consolas" panose="020B0609020204030204" pitchFamily="49" charset="0"/>
              </a:rPr>
              <a:t>print</a:t>
            </a:r>
            <a:r>
              <a:rPr lang="en-US" altLang="zh-TW" sz="2400" b="1" smtClean="0">
                <a:solidFill>
                  <a:schemeClr val="tx2"/>
                </a:solidFill>
                <a:latin typeface="Consolas" panose="020B0609020204030204" pitchFamily="49" charset="0"/>
              </a:rPr>
              <a:t>(myset4)</a:t>
            </a:r>
          </a:p>
          <a:p>
            <a:r>
              <a:rPr lang="en-US" altLang="zh-TW" sz="2400" b="1" smtClean="0">
                <a:solidFill>
                  <a:schemeClr val="accent3">
                    <a:lumMod val="75000"/>
                  </a:schemeClr>
                </a:solidFill>
                <a:latin typeface="Consolas" panose="020B0609020204030204" pitchFamily="49" charset="0"/>
              </a:rPr>
              <a:t>#</a:t>
            </a:r>
            <a:r>
              <a:rPr lang="en-US" altLang="zh-TW" sz="2400" b="1">
                <a:solidFill>
                  <a:schemeClr val="accent3">
                    <a:lumMod val="75000"/>
                  </a:schemeClr>
                </a:solidFill>
                <a:latin typeface="Consolas" panose="020B0609020204030204" pitchFamily="49" charset="0"/>
              </a:rPr>
              <a:t>{1, 2, 3</a:t>
            </a:r>
            <a:r>
              <a:rPr lang="en-US" altLang="zh-TW" sz="2400" b="1" smtClean="0">
                <a:solidFill>
                  <a:schemeClr val="accent3">
                    <a:lumMod val="75000"/>
                  </a:schemeClr>
                </a:solidFill>
                <a:latin typeface="Consolas" panose="020B0609020204030204" pitchFamily="49" charset="0"/>
              </a:rPr>
              <a:t>}</a:t>
            </a:r>
            <a:endParaRPr lang="en-US" altLang="zh-TW" sz="2400" b="1">
              <a:solidFill>
                <a:schemeClr val="accent3">
                  <a:lumMod val="75000"/>
                </a:schemeClr>
              </a:solidFill>
              <a:latin typeface="Consolas" panose="020B0609020204030204" pitchFamily="49" charset="0"/>
            </a:endParaRPr>
          </a:p>
        </p:txBody>
      </p:sp>
    </p:spTree>
    <p:extLst>
      <p:ext uri="{BB962C8B-B14F-4D97-AF65-F5344CB8AC3E}">
        <p14:creationId xmlns:p14="http://schemas.microsoft.com/office/powerpoint/2010/main" val="1804023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en-US" altLang="zh-TW" smtClean="0"/>
              <a:t>Practice</a:t>
            </a:r>
            <a:endParaRPr lang="en-US" altLang="zh-TW"/>
          </a:p>
        </p:txBody>
      </p:sp>
      <p:sp>
        <p:nvSpPr>
          <p:cNvPr id="3" name="文字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69093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Practice 3</a:t>
            </a:r>
            <a:endParaRPr lang="zh-TW" altLang="en-US" dirty="0"/>
          </a:p>
        </p:txBody>
      </p:sp>
      <p:sp>
        <p:nvSpPr>
          <p:cNvPr id="3" name="內容版面配置區 2"/>
          <p:cNvSpPr>
            <a:spLocks noGrp="1"/>
          </p:cNvSpPr>
          <p:nvPr>
            <p:ph idx="1"/>
          </p:nvPr>
        </p:nvSpPr>
        <p:spPr/>
        <p:txBody>
          <a:bodyPr>
            <a:normAutofit/>
          </a:bodyPr>
          <a:lstStyle/>
          <a:p>
            <a:r>
              <a:rPr lang="zh-TW" altLang="en-US"/>
              <a:t>我們這時想知道兩首歌曲之間都有出現的字有哪些？</a:t>
            </a:r>
            <a:endParaRPr lang="en-US" altLang="zh-TW"/>
          </a:p>
          <a:p>
            <a:r>
              <a:rPr lang="zh-TW" altLang="en-US" smtClean="0"/>
              <a:t>另一首歌為夢燈籠，在輸入兩首歌的歌詞後，請印出</a:t>
            </a:r>
            <a:r>
              <a:rPr lang="zh-TW" altLang="en-US"/>
              <a:t>在兩首歌同樣都有出現的</a:t>
            </a:r>
            <a:r>
              <a:rPr lang="zh-TW" altLang="en-US" b="1"/>
              <a:t>字</a:t>
            </a:r>
            <a:r>
              <a:rPr lang="zh-TW" altLang="en-US"/>
              <a:t>。</a:t>
            </a:r>
            <a:endParaRPr lang="en-US" altLang="zh-TW"/>
          </a:p>
          <a:p>
            <a:endParaRPr lang="en-US" altLang="zh-TW" b="1" smtClean="0">
              <a:solidFill>
                <a:srgbClr val="C00000"/>
              </a:solidFill>
            </a:endParaRPr>
          </a:p>
          <a:p>
            <a:endParaRPr lang="en-US" altLang="zh-TW" b="1">
              <a:solidFill>
                <a:srgbClr val="C00000"/>
              </a:solidFill>
            </a:endParaRPr>
          </a:p>
          <a:p>
            <a:endParaRPr lang="en-US" altLang="zh-TW" b="1">
              <a:solidFill>
                <a:srgbClr val="C00000"/>
              </a:solidFill>
            </a:endParaRPr>
          </a:p>
          <a:p>
            <a:pPr>
              <a:spcBef>
                <a:spcPts val="1200"/>
              </a:spcBef>
            </a:pPr>
            <a:endParaRPr lang="en-US" altLang="zh-TW" sz="3200" smtClean="0"/>
          </a:p>
          <a:p>
            <a:pPr>
              <a:spcBef>
                <a:spcPts val="1200"/>
              </a:spcBef>
            </a:pPr>
            <a:endParaRPr lang="en-US" altLang="zh-TW" sz="3200"/>
          </a:p>
          <a:p>
            <a:pPr>
              <a:spcBef>
                <a:spcPts val="1200"/>
              </a:spcBef>
            </a:pPr>
            <a:endParaRPr lang="en-US" altLang="zh-TW" sz="3200" smtClean="0"/>
          </a:p>
          <a:p>
            <a:pPr>
              <a:spcBef>
                <a:spcPts val="1200"/>
              </a:spcBef>
            </a:pPr>
            <a:endParaRPr lang="en-US" altLang="zh-TW" sz="3200" smtClean="0"/>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28</a:t>
            </a:fld>
            <a:endParaRPr lang="zh-TW" altLang="en-US"/>
          </a:p>
        </p:txBody>
      </p:sp>
    </p:spTree>
    <p:extLst>
      <p:ext uri="{BB962C8B-B14F-4D97-AF65-F5344CB8AC3E}">
        <p14:creationId xmlns:p14="http://schemas.microsoft.com/office/powerpoint/2010/main" val="3214632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Practice</a:t>
            </a:r>
            <a:r>
              <a:rPr lang="zh-TW" altLang="en-US" dirty="0"/>
              <a:t> </a:t>
            </a:r>
            <a:r>
              <a:rPr lang="en-US" altLang="zh-TW" dirty="0" smtClean="0"/>
              <a:t>3 (cont.)</a:t>
            </a:r>
            <a:endParaRPr lang="zh-TW" altLang="en-US" dirty="0"/>
          </a:p>
        </p:txBody>
      </p:sp>
      <p:sp>
        <p:nvSpPr>
          <p:cNvPr id="3" name="內容版面配置區 2"/>
          <p:cNvSpPr>
            <a:spLocks noGrp="1"/>
          </p:cNvSpPr>
          <p:nvPr>
            <p:ph idx="1"/>
          </p:nvPr>
        </p:nvSpPr>
        <p:spPr/>
        <p:txBody>
          <a:bodyPr>
            <a:normAutofit/>
          </a:bodyPr>
          <a:lstStyle/>
          <a:p>
            <a:pPr>
              <a:spcBef>
                <a:spcPts val="1200"/>
              </a:spcBef>
            </a:pPr>
            <a:r>
              <a:rPr lang="zh-TW" altLang="en-US" sz="3200" smtClean="0">
                <a:solidFill>
                  <a:schemeClr val="tx2"/>
                </a:solidFill>
                <a:latin typeface="Consolas" panose="020B0609020204030204" pitchFamily="49" charset="0"/>
              </a:rPr>
              <a:t>輸入以下歌詞</a:t>
            </a:r>
            <a:endParaRPr lang="en-US" altLang="zh-TW" sz="3200" smtClean="0">
              <a:solidFill>
                <a:schemeClr val="tx2"/>
              </a:solidFill>
              <a:latin typeface="Consolas" panose="020B0609020204030204" pitchFamily="49" charset="0"/>
            </a:endParaRPr>
          </a:p>
          <a:p>
            <a:pPr marL="0" indent="0">
              <a:spcBef>
                <a:spcPts val="1200"/>
              </a:spcBef>
              <a:buNone/>
            </a:pPr>
            <a:endParaRPr lang="zh-TW" altLang="en-US" sz="3200">
              <a:solidFill>
                <a:schemeClr val="tx2"/>
              </a:solidFill>
              <a:latin typeface="Consolas" panose="020B0609020204030204" pitchFamily="49" charset="0"/>
            </a:endParaRPr>
          </a:p>
          <a:p>
            <a:pPr>
              <a:spcBef>
                <a:spcPts val="1200"/>
              </a:spcBef>
            </a:pPr>
            <a:endParaRPr lang="en-US" altLang="zh-TW" sz="3200">
              <a:solidFill>
                <a:srgbClr val="0070C0"/>
              </a:solidFill>
              <a:latin typeface="Consolas" panose="020B0609020204030204" pitchFamily="49" charset="0"/>
            </a:endParaRPr>
          </a:p>
          <a:p>
            <a:pPr marL="0" indent="0">
              <a:spcBef>
                <a:spcPts val="1200"/>
              </a:spcBef>
              <a:buNone/>
            </a:pPr>
            <a:endParaRPr lang="en-US" altLang="zh-TW" sz="3200">
              <a:latin typeface="Consolas" panose="020B0609020204030204" pitchFamily="49" charset="0"/>
            </a:endParaRPr>
          </a:p>
          <a:p>
            <a:pPr>
              <a:spcBef>
                <a:spcPts val="1200"/>
              </a:spcBef>
            </a:pPr>
            <a:endParaRPr lang="en-US" altLang="zh-TW" sz="3200" smtClean="0"/>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29</a:t>
            </a:fld>
            <a:endParaRPr lang="zh-TW" altLang="en-US"/>
          </a:p>
        </p:txBody>
      </p:sp>
      <p:sp>
        <p:nvSpPr>
          <p:cNvPr id="8" name="文字方塊 7">
            <a:extLst>
              <a:ext uri="{FF2B5EF4-FFF2-40B4-BE49-F238E27FC236}">
                <a16:creationId xmlns:a16="http://schemas.microsoft.com/office/drawing/2014/main" id="{73B3BEF5-6B9F-4E91-A7D8-A4338B109F15}"/>
              </a:ext>
            </a:extLst>
          </p:cNvPr>
          <p:cNvSpPr txBox="1"/>
          <p:nvPr/>
        </p:nvSpPr>
        <p:spPr>
          <a:xfrm>
            <a:off x="1298976" y="2306842"/>
            <a:ext cx="10541439" cy="3693319"/>
          </a:xfrm>
          <a:prstGeom prst="rect">
            <a:avLst/>
          </a:prstGeom>
          <a:solidFill>
            <a:schemeClr val="tx1"/>
          </a:solidFill>
        </p:spPr>
        <p:txBody>
          <a:bodyPr wrap="square" rtlCol="0">
            <a:spAutoFit/>
          </a:bodyPr>
          <a:lstStyle/>
          <a:p>
            <a:r>
              <a:rPr lang="zh-TW" altLang="en-US" dirty="0">
                <a:solidFill>
                  <a:schemeClr val="bg1"/>
                </a:solidFill>
                <a:latin typeface="細明體" panose="02020509000000000000" pitchFamily="49" charset="-120"/>
                <a:ea typeface="細明體" panose="02020509000000000000" pitchFamily="49" charset="-120"/>
              </a:rPr>
              <a:t>在你的前前前世我便已開始尋找你以你那笨拙的笑容為目標來到了這裡即使失去了你的所有一切變成了碎碎片片我也不再迷惘再次從</a:t>
            </a:r>
            <a:r>
              <a:rPr lang="en-US" altLang="zh-TW" dirty="0">
                <a:solidFill>
                  <a:schemeClr val="bg1"/>
                </a:solidFill>
                <a:latin typeface="細明體" panose="02020509000000000000" pitchFamily="49" charset="-120"/>
                <a:ea typeface="細明體" panose="02020509000000000000" pitchFamily="49" charset="-120"/>
              </a:rPr>
              <a:t>1</a:t>
            </a:r>
            <a:r>
              <a:rPr lang="zh-TW" altLang="en-US" dirty="0">
                <a:solidFill>
                  <a:schemeClr val="bg1"/>
                </a:solidFill>
                <a:latin typeface="細明體" panose="02020509000000000000" pitchFamily="49" charset="-120"/>
                <a:ea typeface="細明體" panose="02020509000000000000" pitchFamily="49" charset="-120"/>
              </a:rPr>
              <a:t>開始尋找吧不應該是讓整個宇宙從</a:t>
            </a:r>
            <a:r>
              <a:rPr lang="en-US" altLang="zh-TW" dirty="0">
                <a:solidFill>
                  <a:schemeClr val="bg1"/>
                </a:solidFill>
                <a:latin typeface="細明體" panose="02020509000000000000" pitchFamily="49" charset="-120"/>
                <a:ea typeface="細明體" panose="02020509000000000000" pitchFamily="49" charset="-120"/>
              </a:rPr>
              <a:t>0</a:t>
            </a:r>
            <a:r>
              <a:rPr lang="zh-TW" altLang="en-US" dirty="0">
                <a:solidFill>
                  <a:schemeClr val="bg1"/>
                </a:solidFill>
                <a:latin typeface="細明體" panose="02020509000000000000" pitchFamily="49" charset="-120"/>
                <a:ea typeface="細明體" panose="02020509000000000000" pitchFamily="49" charset="-120"/>
              </a:rPr>
              <a:t>開始吧該從何說起呢在你沉睡期間所發生的故事為了告訴你數億數光年的故事我來到了這裡然而當你的模樣映入了我的眼簾我是多麼想和連你都不認識的你一同嬉戲就連你的無盡痛楚我也想試著去愛在無數個銀河的盡頭我們終於見面了該如何握手才不會傷害那雙手在你的前前前世我便已開始尋找你以你那吵鬧的聲音和淚水為目標來到了這裡時雨之町在革命前夕又有誰能阻止得了我們呢我再也不迷網在你心上豎立旗幟因為你奪走了我的放棄之道在你的前前前世我便已開始尋找你以你那那笨拙的笑容為目標來到了這裡即使失去了你的所有一切變成了碎碎片片我也不再迷惘再次從</a:t>
            </a:r>
            <a:r>
              <a:rPr lang="en-US" altLang="zh-TW" dirty="0">
                <a:solidFill>
                  <a:schemeClr val="bg1"/>
                </a:solidFill>
                <a:latin typeface="細明體" panose="02020509000000000000" pitchFamily="49" charset="-120"/>
                <a:ea typeface="細明體" panose="02020509000000000000" pitchFamily="49" charset="-120"/>
              </a:rPr>
              <a:t>1</a:t>
            </a:r>
            <a:r>
              <a:rPr lang="zh-TW" altLang="en-US" dirty="0">
                <a:solidFill>
                  <a:schemeClr val="bg1"/>
                </a:solidFill>
                <a:latin typeface="細明體" panose="02020509000000000000" pitchFamily="49" charset="-120"/>
                <a:ea typeface="細明體" panose="02020509000000000000" pitchFamily="49" charset="-120"/>
              </a:rPr>
              <a:t>開始尋找吧無論多少光年我都會繼續吟唱這首</a:t>
            </a:r>
            <a:r>
              <a:rPr lang="zh-TW" altLang="en-US" dirty="0" smtClean="0">
                <a:solidFill>
                  <a:schemeClr val="bg1"/>
                </a:solidFill>
                <a:latin typeface="細明體" panose="02020509000000000000" pitchFamily="49" charset="-120"/>
                <a:ea typeface="細明體" panose="02020509000000000000" pitchFamily="49" charset="-120"/>
              </a:rPr>
              <a:t>歌</a:t>
            </a:r>
            <a:endParaRPr lang="en-US" altLang="zh-TW" dirty="0">
              <a:solidFill>
                <a:schemeClr val="bg1"/>
              </a:solidFill>
              <a:latin typeface="細明體" panose="02020509000000000000" pitchFamily="49" charset="-120"/>
              <a:ea typeface="細明體" panose="02020509000000000000" pitchFamily="49" charset="-120"/>
            </a:endParaRPr>
          </a:p>
          <a:p>
            <a:r>
              <a:rPr lang="zh-TW" altLang="en-US" dirty="0">
                <a:solidFill>
                  <a:schemeClr val="bg1"/>
                </a:solidFill>
                <a:latin typeface="細明體" panose="02020509000000000000" pitchFamily="49" charset="-120"/>
                <a:ea typeface="細明體" panose="02020509000000000000" pitchFamily="49" charset="-120"/>
              </a:rPr>
              <a:t>啊如果我們的聲音能夠傳到世界的一隅而不消失的話該有多好呢這樣的話我們兩個就可盡情喊出時雨之町永不消失的承諾一起說預備吧啊如果許願就能實現這句話的要點已逐漸消失到底是從什麼時候開始的呢又是什麼原因呢雨即將停止的那一瞬間彩虹的起始與終點在這生命的盡頭一定有著什麼我始終堅信不移總有一天我們會再度啟程擊掌慶賀這世間從未有過尚未萌芽的感情並親吻這相逢的時間即使被第</a:t>
            </a:r>
            <a:r>
              <a:rPr lang="en-US" altLang="zh-TW" dirty="0">
                <a:solidFill>
                  <a:schemeClr val="bg1"/>
                </a:solidFill>
                <a:latin typeface="細明體" panose="02020509000000000000" pitchFamily="49" charset="-120"/>
                <a:ea typeface="細明體" panose="02020509000000000000" pitchFamily="49" charset="-120"/>
              </a:rPr>
              <a:t>5</a:t>
            </a:r>
            <a:r>
              <a:rPr lang="zh-TW" altLang="en-US" dirty="0">
                <a:solidFill>
                  <a:schemeClr val="bg1"/>
                </a:solidFill>
                <a:latin typeface="細明體" panose="02020509000000000000" pitchFamily="49" charset="-120"/>
                <a:ea typeface="細明體" panose="02020509000000000000" pitchFamily="49" charset="-120"/>
              </a:rPr>
              <a:t>次元的空間惡整我依然會看著你我們再次決定初次見面時的暗號吧現在我會緊緊追著你的</a:t>
            </a:r>
            <a:r>
              <a:rPr lang="zh-TW" altLang="en-US" dirty="0" smtClean="0">
                <a:solidFill>
                  <a:schemeClr val="bg1"/>
                </a:solidFill>
                <a:latin typeface="細明體" panose="02020509000000000000" pitchFamily="49" charset="-120"/>
                <a:ea typeface="細明體" panose="02020509000000000000" pitchFamily="49" charset="-120"/>
              </a:rPr>
              <a:t>名字</a:t>
            </a:r>
            <a:endParaRPr lang="zh-TW" altLang="en-US" dirty="0">
              <a:solidFill>
                <a:schemeClr val="bg1"/>
              </a:solidFill>
              <a:latin typeface="細明體" panose="02020509000000000000" pitchFamily="49" charset="-120"/>
              <a:ea typeface="細明體" panose="02020509000000000000" pitchFamily="49" charset="-120"/>
            </a:endParaRPr>
          </a:p>
        </p:txBody>
      </p:sp>
    </p:spTree>
    <p:extLst>
      <p:ext uri="{BB962C8B-B14F-4D97-AF65-F5344CB8AC3E}">
        <p14:creationId xmlns:p14="http://schemas.microsoft.com/office/powerpoint/2010/main" val="4152711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Agenda</a:t>
            </a:r>
            <a:endParaRPr lang="zh-TW" altLang="en-US" dirty="0"/>
          </a:p>
        </p:txBody>
      </p:sp>
      <p:sp>
        <p:nvSpPr>
          <p:cNvPr id="3" name="內容版面配置區 2"/>
          <p:cNvSpPr>
            <a:spLocks noGrp="1"/>
          </p:cNvSpPr>
          <p:nvPr>
            <p:ph idx="1"/>
          </p:nvPr>
        </p:nvSpPr>
        <p:spPr/>
        <p:txBody>
          <a:bodyPr>
            <a:normAutofit/>
          </a:bodyPr>
          <a:lstStyle/>
          <a:p>
            <a:r>
              <a:rPr lang="en-US" altLang="zh-TW" sz="3200" smtClean="0"/>
              <a:t>Tuple</a:t>
            </a:r>
            <a:endParaRPr lang="en-US" altLang="zh-TW" sz="3200" smtClean="0">
              <a:solidFill>
                <a:srgbClr val="0070C0"/>
              </a:solidFill>
              <a:latin typeface="Consolas" panose="020B0609020204030204" pitchFamily="49" charset="0"/>
            </a:endParaRPr>
          </a:p>
          <a:p>
            <a:r>
              <a:rPr lang="en-US" altLang="zh-TW" sz="3200" smtClean="0"/>
              <a:t>Dictionary [</a:t>
            </a:r>
            <a:r>
              <a:rPr lang="en-US" altLang="zh-TW" sz="3200" smtClean="0">
                <a:solidFill>
                  <a:srgbClr val="C00000"/>
                </a:solidFill>
              </a:rPr>
              <a:t>Practice</a:t>
            </a:r>
            <a:r>
              <a:rPr lang="zh-TW" altLang="en-US" sz="3200" smtClean="0">
                <a:solidFill>
                  <a:srgbClr val="C00000"/>
                </a:solidFill>
              </a:rPr>
              <a:t> </a:t>
            </a:r>
            <a:r>
              <a:rPr lang="en-US" altLang="zh-TW" sz="3200">
                <a:solidFill>
                  <a:srgbClr val="C00000"/>
                </a:solidFill>
              </a:rPr>
              <a:t>#1 #2</a:t>
            </a:r>
            <a:r>
              <a:rPr lang="en-US" altLang="zh-TW" sz="3200"/>
              <a:t>]</a:t>
            </a:r>
          </a:p>
          <a:p>
            <a:r>
              <a:rPr lang="en-US" altLang="zh-TW" sz="3200" smtClean="0"/>
              <a:t>Sets </a:t>
            </a:r>
            <a:r>
              <a:rPr lang="en-US" altLang="zh-TW" sz="3200"/>
              <a:t>[</a:t>
            </a:r>
            <a:r>
              <a:rPr lang="en-US" altLang="zh-TW" sz="3200">
                <a:solidFill>
                  <a:srgbClr val="C00000"/>
                </a:solidFill>
              </a:rPr>
              <a:t>Practice</a:t>
            </a:r>
            <a:r>
              <a:rPr lang="zh-TW" altLang="en-US" sz="3200">
                <a:solidFill>
                  <a:srgbClr val="C00000"/>
                </a:solidFill>
              </a:rPr>
              <a:t> </a:t>
            </a:r>
            <a:r>
              <a:rPr lang="en-US" altLang="zh-TW" sz="3200" smtClean="0">
                <a:solidFill>
                  <a:srgbClr val="C00000"/>
                </a:solidFill>
              </a:rPr>
              <a:t>#3</a:t>
            </a:r>
            <a:r>
              <a:rPr lang="en-US" altLang="zh-TW" sz="3200" smtClean="0"/>
              <a:t>]</a:t>
            </a:r>
          </a:p>
          <a:p>
            <a:r>
              <a:rPr lang="en-US" altLang="zh-TW" sz="3200" smtClean="0"/>
              <a:t>Datetime </a:t>
            </a:r>
            <a:r>
              <a:rPr lang="en-US" altLang="zh-TW" sz="3200"/>
              <a:t>[</a:t>
            </a:r>
            <a:r>
              <a:rPr lang="en-US" altLang="zh-TW" sz="3200">
                <a:solidFill>
                  <a:srgbClr val="C00000"/>
                </a:solidFill>
              </a:rPr>
              <a:t>Practice</a:t>
            </a:r>
            <a:r>
              <a:rPr lang="zh-TW" altLang="en-US" sz="3200">
                <a:solidFill>
                  <a:srgbClr val="C00000"/>
                </a:solidFill>
              </a:rPr>
              <a:t> </a:t>
            </a:r>
            <a:r>
              <a:rPr lang="en-US" altLang="zh-TW" sz="3200" smtClean="0">
                <a:solidFill>
                  <a:srgbClr val="C00000"/>
                </a:solidFill>
              </a:rPr>
              <a:t>#</a:t>
            </a:r>
            <a:r>
              <a:rPr lang="en-US" altLang="zh-TW" sz="3200">
                <a:solidFill>
                  <a:srgbClr val="C00000"/>
                </a:solidFill>
              </a:rPr>
              <a:t>4</a:t>
            </a:r>
            <a:r>
              <a:rPr lang="en-US" altLang="zh-TW" sz="3200"/>
              <a:t>]</a:t>
            </a:r>
            <a:endParaRPr lang="en-US" altLang="zh-TW" sz="3200" smtClean="0"/>
          </a:p>
          <a:p>
            <a:endParaRPr lang="zh-TW" altLang="en-US" sz="2400" dirty="0"/>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3</a:t>
            </a:fld>
            <a:endParaRPr lang="zh-TW" altLang="en-US"/>
          </a:p>
        </p:txBody>
      </p:sp>
    </p:spTree>
    <p:extLst>
      <p:ext uri="{BB962C8B-B14F-4D97-AF65-F5344CB8AC3E}">
        <p14:creationId xmlns:p14="http://schemas.microsoft.com/office/powerpoint/2010/main" val="3107428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Practice</a:t>
            </a:r>
            <a:r>
              <a:rPr lang="zh-TW" altLang="en-US" dirty="0"/>
              <a:t> </a:t>
            </a:r>
            <a:r>
              <a:rPr lang="en-US" altLang="zh-TW" dirty="0" smtClean="0"/>
              <a:t>3 (cont.)</a:t>
            </a:r>
            <a:endParaRPr lang="zh-TW" altLang="en-US" dirty="0"/>
          </a:p>
        </p:txBody>
      </p:sp>
      <p:sp>
        <p:nvSpPr>
          <p:cNvPr id="3" name="內容版面配置區 2"/>
          <p:cNvSpPr>
            <a:spLocks noGrp="1"/>
          </p:cNvSpPr>
          <p:nvPr>
            <p:ph idx="1"/>
          </p:nvPr>
        </p:nvSpPr>
        <p:spPr/>
        <p:txBody>
          <a:bodyPr>
            <a:normAutofit/>
          </a:bodyPr>
          <a:lstStyle/>
          <a:p>
            <a:pPr>
              <a:spcBef>
                <a:spcPts val="1200"/>
              </a:spcBef>
            </a:pPr>
            <a:r>
              <a:rPr lang="zh-TW" altLang="en-US" sz="3200" smtClean="0">
                <a:solidFill>
                  <a:schemeClr val="tx2"/>
                </a:solidFill>
                <a:latin typeface="Consolas" panose="020B0609020204030204" pitchFamily="49" charset="0"/>
              </a:rPr>
              <a:t>輸出</a:t>
            </a:r>
            <a:endParaRPr lang="en-US" altLang="zh-TW" sz="3200" smtClean="0">
              <a:solidFill>
                <a:schemeClr val="tx2"/>
              </a:solidFill>
              <a:latin typeface="Consolas" panose="020B0609020204030204" pitchFamily="49" charset="0"/>
            </a:endParaRPr>
          </a:p>
          <a:p>
            <a:pPr marL="0" indent="0">
              <a:spcBef>
                <a:spcPts val="1200"/>
              </a:spcBef>
              <a:buNone/>
            </a:pPr>
            <a:endParaRPr lang="zh-TW" altLang="en-US" sz="3200">
              <a:solidFill>
                <a:schemeClr val="tx2"/>
              </a:solidFill>
              <a:latin typeface="Consolas" panose="020B0609020204030204" pitchFamily="49" charset="0"/>
            </a:endParaRPr>
          </a:p>
          <a:p>
            <a:pPr>
              <a:spcBef>
                <a:spcPts val="1200"/>
              </a:spcBef>
            </a:pPr>
            <a:endParaRPr lang="en-US" altLang="zh-TW" sz="3200">
              <a:solidFill>
                <a:srgbClr val="0070C0"/>
              </a:solidFill>
              <a:latin typeface="Consolas" panose="020B0609020204030204" pitchFamily="49" charset="0"/>
            </a:endParaRPr>
          </a:p>
          <a:p>
            <a:pPr marL="0" indent="0">
              <a:spcBef>
                <a:spcPts val="1200"/>
              </a:spcBef>
              <a:buNone/>
            </a:pPr>
            <a:endParaRPr lang="en-US" altLang="zh-TW" sz="3200">
              <a:latin typeface="Consolas" panose="020B0609020204030204" pitchFamily="49" charset="0"/>
            </a:endParaRPr>
          </a:p>
          <a:p>
            <a:pPr>
              <a:spcBef>
                <a:spcPts val="1200"/>
              </a:spcBef>
            </a:pPr>
            <a:endParaRPr lang="en-US" altLang="zh-TW" sz="3200" smtClean="0"/>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30</a:t>
            </a:fld>
            <a:endParaRPr lang="zh-TW" altLang="en-US"/>
          </a:p>
        </p:txBody>
      </p:sp>
      <p:sp>
        <p:nvSpPr>
          <p:cNvPr id="7" name="文字方塊 6">
            <a:extLst>
              <a:ext uri="{FF2B5EF4-FFF2-40B4-BE49-F238E27FC236}">
                <a16:creationId xmlns:a16="http://schemas.microsoft.com/office/drawing/2014/main" id="{73B3BEF5-6B9F-4E91-A7D8-A4338B109F15}"/>
              </a:ext>
            </a:extLst>
          </p:cNvPr>
          <p:cNvSpPr txBox="1"/>
          <p:nvPr/>
        </p:nvSpPr>
        <p:spPr>
          <a:xfrm>
            <a:off x="1264899" y="2247958"/>
            <a:ext cx="10541439" cy="1200329"/>
          </a:xfrm>
          <a:prstGeom prst="rect">
            <a:avLst/>
          </a:prstGeom>
          <a:solidFill>
            <a:schemeClr val="tx1"/>
          </a:solidFill>
        </p:spPr>
        <p:txBody>
          <a:bodyPr wrap="square" rtlCol="0">
            <a:spAutoFit/>
          </a:bodyPr>
          <a:lstStyle/>
          <a:p>
            <a:r>
              <a:rPr lang="en-US" altLang="zh-TW">
                <a:solidFill>
                  <a:schemeClr val="bg1"/>
                </a:solidFill>
                <a:latin typeface="細明體" panose="02020509000000000000" pitchFamily="49" charset="-120"/>
                <a:ea typeface="細明體" panose="02020509000000000000" pitchFamily="49" charset="-120"/>
              </a:rPr>
              <a:t>{'</a:t>
            </a:r>
            <a:r>
              <a:rPr lang="zh-TW" altLang="en-US">
                <a:solidFill>
                  <a:schemeClr val="bg1"/>
                </a:solidFill>
                <a:latin typeface="細明體" panose="02020509000000000000" pitchFamily="49" charset="-120"/>
                <a:ea typeface="細明體" panose="02020509000000000000" pitchFamily="49" charset="-120"/>
              </a:rPr>
              <a:t>起</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止</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多</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的</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樣</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如</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見</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著</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世</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那</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又</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吧</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因</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已</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時</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在</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你</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我</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整</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生</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然</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開</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終</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們</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間</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命</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有</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到</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從</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使</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是</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不</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呢</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會</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失</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麼</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之</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就</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再</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面</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能</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該</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盡</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町</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即</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雨</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始</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頭</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而</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音</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一</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聲</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次</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這</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個</a:t>
            </a:r>
            <a:r>
              <a:rPr lang="en-US" altLang="zh-TW">
                <a:solidFill>
                  <a:schemeClr val="bg1"/>
                </a:solidFill>
                <a:latin typeface="細明體" panose="02020509000000000000" pitchFamily="49" charset="-120"/>
                <a:ea typeface="細明體" panose="02020509000000000000" pitchFamily="49" charset="-120"/>
              </a:rPr>
              <a:t>', '</a:t>
            </a:r>
            <a:r>
              <a:rPr lang="zh-TW" altLang="en-US">
                <a:solidFill>
                  <a:schemeClr val="bg1"/>
                </a:solidFill>
                <a:latin typeface="細明體" panose="02020509000000000000" pitchFamily="49" charset="-120"/>
                <a:ea typeface="細明體" panose="02020509000000000000" pitchFamily="49" charset="-120"/>
              </a:rPr>
              <a:t>說</a:t>
            </a:r>
            <a:r>
              <a:rPr lang="en-US" altLang="zh-TW">
                <a:solidFill>
                  <a:schemeClr val="bg1"/>
                </a:solidFill>
                <a:latin typeface="細明體" panose="02020509000000000000" pitchFamily="49" charset="-120"/>
                <a:ea typeface="細明體" panose="02020509000000000000" pitchFamily="49" charset="-120"/>
              </a:rPr>
              <a:t>'}</a:t>
            </a:r>
            <a:endParaRPr lang="zh-TW" altLang="en-US" dirty="0">
              <a:solidFill>
                <a:schemeClr val="bg1"/>
              </a:solidFill>
              <a:latin typeface="細明體" panose="02020509000000000000" pitchFamily="49" charset="-120"/>
              <a:ea typeface="細明體" panose="02020509000000000000" pitchFamily="49" charset="-120"/>
            </a:endParaRPr>
          </a:p>
        </p:txBody>
      </p:sp>
    </p:spTree>
    <p:extLst>
      <p:ext uri="{BB962C8B-B14F-4D97-AF65-F5344CB8AC3E}">
        <p14:creationId xmlns:p14="http://schemas.microsoft.com/office/powerpoint/2010/main" val="1977861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31</a:t>
            </a:fld>
            <a:endParaRPr lang="zh-TW" altLang="en-US"/>
          </a:p>
        </p:txBody>
      </p:sp>
      <p:sp>
        <p:nvSpPr>
          <p:cNvPr id="7" name="矩形 6">
            <a:extLst>
              <a:ext uri="{FF2B5EF4-FFF2-40B4-BE49-F238E27FC236}">
                <a16:creationId xmlns:a16="http://schemas.microsoft.com/office/drawing/2014/main" id="{29CCFA16-4A3E-4AF9-8031-AB360D6DCD94}"/>
              </a:ext>
            </a:extLst>
          </p:cNvPr>
          <p:cNvSpPr/>
          <p:nvPr/>
        </p:nvSpPr>
        <p:spPr>
          <a:xfrm>
            <a:off x="1075598" y="296895"/>
            <a:ext cx="9908563" cy="5863144"/>
          </a:xfrm>
          <a:prstGeom prst="rect">
            <a:avLst/>
          </a:prstGeom>
          <a:solidFill>
            <a:schemeClr val="bg1"/>
          </a:solidFill>
          <a:ln w="19050" cap="flat" cmpd="sng" algn="ctr">
            <a:solidFill>
              <a:srgbClr val="008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nchor="ctr">
            <a:spAutoFit/>
          </a:bodyPr>
          <a:lstStyle/>
          <a:p>
            <a:r>
              <a:rPr lang="en-US" altLang="zh-TW" sz="2500" b="1" dirty="0" smtClean="0">
                <a:solidFill>
                  <a:schemeClr val="tx2"/>
                </a:solidFill>
                <a:latin typeface="Consolas" panose="020B0609020204030204" pitchFamily="49" charset="0"/>
              </a:rPr>
              <a:t>lyrics </a:t>
            </a:r>
            <a:r>
              <a:rPr lang="en-US" altLang="zh-TW" sz="2500" b="1" dirty="0" smtClean="0">
                <a:solidFill>
                  <a:srgbClr val="CE5C00"/>
                </a:solidFill>
                <a:latin typeface="Consolas" panose="020B0609020204030204" pitchFamily="49" charset="0"/>
              </a:rPr>
              <a:t>=</a:t>
            </a:r>
            <a:r>
              <a:rPr lang="en-US" altLang="zh-TW" sz="2500" b="1" dirty="0" smtClean="0">
                <a:solidFill>
                  <a:schemeClr val="tx2"/>
                </a:solidFill>
                <a:latin typeface="Consolas" panose="020B0609020204030204" pitchFamily="49" charset="0"/>
              </a:rPr>
              <a:t> </a:t>
            </a:r>
            <a:r>
              <a:rPr lang="en-US" altLang="zh-TW" sz="2500" b="1" dirty="0">
                <a:solidFill>
                  <a:srgbClr val="204A87"/>
                </a:solidFill>
                <a:latin typeface="Consolas" panose="020B0609020204030204" pitchFamily="49" charset="0"/>
              </a:rPr>
              <a:t>input</a:t>
            </a:r>
            <a:r>
              <a:rPr lang="en-US" altLang="zh-TW" sz="2500" b="1" dirty="0" smtClean="0">
                <a:solidFill>
                  <a:schemeClr val="tx2"/>
                </a:solidFill>
                <a:latin typeface="Consolas" panose="020B0609020204030204" pitchFamily="49" charset="0"/>
              </a:rPr>
              <a:t>()</a:t>
            </a:r>
            <a:endParaRPr lang="en-US" altLang="zh-TW" sz="2500" b="1" dirty="0">
              <a:solidFill>
                <a:schemeClr val="tx2"/>
              </a:solidFill>
              <a:latin typeface="Consolas" panose="020B0609020204030204" pitchFamily="49" charset="0"/>
            </a:endParaRPr>
          </a:p>
          <a:p>
            <a:r>
              <a:rPr lang="en-US" altLang="zh-TW" sz="2500" b="1" dirty="0" smtClean="0">
                <a:solidFill>
                  <a:schemeClr val="tx2"/>
                </a:solidFill>
                <a:latin typeface="Consolas" panose="020B0609020204030204" pitchFamily="49" charset="0"/>
              </a:rPr>
              <a:t>lyrics2 </a:t>
            </a:r>
            <a:r>
              <a:rPr lang="en-US" altLang="zh-TW" sz="2500" b="1" dirty="0">
                <a:solidFill>
                  <a:srgbClr val="CE5C00"/>
                </a:solidFill>
                <a:latin typeface="Consolas" panose="020B0609020204030204" pitchFamily="49" charset="0"/>
              </a:rPr>
              <a:t>=</a:t>
            </a:r>
            <a:r>
              <a:rPr lang="en-US" altLang="zh-TW" sz="2500" b="1" dirty="0">
                <a:solidFill>
                  <a:schemeClr val="tx2"/>
                </a:solidFill>
                <a:latin typeface="Consolas" panose="020B0609020204030204" pitchFamily="49" charset="0"/>
              </a:rPr>
              <a:t> </a:t>
            </a:r>
            <a:r>
              <a:rPr lang="en-US" altLang="zh-TW" sz="2500" b="1" dirty="0">
                <a:solidFill>
                  <a:srgbClr val="204A87"/>
                </a:solidFill>
                <a:latin typeface="Consolas" panose="020B0609020204030204" pitchFamily="49" charset="0"/>
              </a:rPr>
              <a:t>input</a:t>
            </a:r>
            <a:r>
              <a:rPr lang="en-US" altLang="zh-TW" sz="2500" b="1" dirty="0" smtClean="0">
                <a:solidFill>
                  <a:schemeClr val="tx2"/>
                </a:solidFill>
                <a:latin typeface="Consolas" panose="020B0609020204030204" pitchFamily="49" charset="0"/>
              </a:rPr>
              <a:t>()</a:t>
            </a:r>
          </a:p>
          <a:p>
            <a:endParaRPr lang="en-US" altLang="zh-TW" sz="2500" b="1" dirty="0" smtClean="0">
              <a:solidFill>
                <a:schemeClr val="tx2"/>
              </a:solidFill>
              <a:latin typeface="Consolas" panose="020B0609020204030204" pitchFamily="49" charset="0"/>
            </a:endParaRPr>
          </a:p>
          <a:p>
            <a:r>
              <a:rPr lang="nn-NO" altLang="zh-TW" sz="2500" b="1" dirty="0">
                <a:solidFill>
                  <a:schemeClr val="tx2"/>
                </a:solidFill>
                <a:latin typeface="Consolas" panose="020B0609020204030204" pitchFamily="49" charset="0"/>
              </a:rPr>
              <a:t>x </a:t>
            </a:r>
            <a:r>
              <a:rPr lang="nn-NO" altLang="zh-TW" sz="2500" b="1" dirty="0">
                <a:solidFill>
                  <a:srgbClr val="CE5C00"/>
                </a:solidFill>
                <a:latin typeface="Consolas" panose="020B0609020204030204" pitchFamily="49" charset="0"/>
              </a:rPr>
              <a:t>=</a:t>
            </a:r>
            <a:r>
              <a:rPr lang="nn-NO" altLang="zh-TW" sz="2500" b="1" dirty="0">
                <a:solidFill>
                  <a:schemeClr val="tx2"/>
                </a:solidFill>
                <a:latin typeface="Consolas" panose="020B0609020204030204" pitchFamily="49" charset="0"/>
              </a:rPr>
              <a:t> []</a:t>
            </a:r>
          </a:p>
          <a:p>
            <a:r>
              <a:rPr lang="nn-NO" altLang="zh-TW" sz="2500" b="1" dirty="0">
                <a:solidFill>
                  <a:schemeClr val="tx2"/>
                </a:solidFill>
                <a:latin typeface="Consolas" panose="020B0609020204030204" pitchFamily="49" charset="0"/>
              </a:rPr>
              <a:t>y </a:t>
            </a:r>
            <a:r>
              <a:rPr lang="nn-NO" altLang="zh-TW" sz="2500" b="1" dirty="0">
                <a:solidFill>
                  <a:srgbClr val="CE5C00"/>
                </a:solidFill>
                <a:latin typeface="Consolas" panose="020B0609020204030204" pitchFamily="49" charset="0"/>
              </a:rPr>
              <a:t>=</a:t>
            </a:r>
            <a:r>
              <a:rPr lang="nn-NO" altLang="zh-TW" sz="2500" b="1" dirty="0">
                <a:solidFill>
                  <a:schemeClr val="tx2"/>
                </a:solidFill>
                <a:latin typeface="Consolas" panose="020B0609020204030204" pitchFamily="49" charset="0"/>
              </a:rPr>
              <a:t> []</a:t>
            </a:r>
          </a:p>
          <a:p>
            <a:r>
              <a:rPr lang="nn-NO" altLang="zh-TW" sz="2500" b="1" dirty="0">
                <a:solidFill>
                  <a:srgbClr val="0070C0"/>
                </a:solidFill>
                <a:latin typeface="Consolas" panose="020B0609020204030204" pitchFamily="49" charset="0"/>
              </a:rPr>
              <a:t>for </a:t>
            </a:r>
            <a:r>
              <a:rPr lang="nn-NO" altLang="zh-TW" sz="2500" b="1" dirty="0" smtClean="0">
                <a:solidFill>
                  <a:schemeClr val="tx2"/>
                </a:solidFill>
                <a:latin typeface="Consolas" panose="020B0609020204030204" pitchFamily="49" charset="0"/>
              </a:rPr>
              <a:t>i</a:t>
            </a:r>
            <a:r>
              <a:rPr lang="nn-NO" altLang="zh-TW" sz="2500" b="1" dirty="0" smtClean="0">
                <a:solidFill>
                  <a:srgbClr val="0070C0"/>
                </a:solidFill>
                <a:latin typeface="Consolas" panose="020B0609020204030204" pitchFamily="49" charset="0"/>
              </a:rPr>
              <a:t> </a:t>
            </a:r>
            <a:r>
              <a:rPr lang="nn-NO" altLang="zh-TW" sz="2500" b="1" dirty="0">
                <a:solidFill>
                  <a:srgbClr val="0070C0"/>
                </a:solidFill>
                <a:latin typeface="Consolas" panose="020B0609020204030204" pitchFamily="49" charset="0"/>
              </a:rPr>
              <a:t>in </a:t>
            </a:r>
            <a:r>
              <a:rPr lang="nn-NO" altLang="zh-TW" sz="2500" b="1" dirty="0">
                <a:solidFill>
                  <a:schemeClr val="tx2"/>
                </a:solidFill>
                <a:latin typeface="Consolas" panose="020B0609020204030204" pitchFamily="49" charset="0"/>
              </a:rPr>
              <a:t>lyrics</a:t>
            </a:r>
            <a:r>
              <a:rPr lang="nn-NO" altLang="zh-TW" sz="2500" b="1" dirty="0">
                <a:solidFill>
                  <a:srgbClr val="0070C0"/>
                </a:solidFill>
                <a:latin typeface="Consolas" panose="020B0609020204030204" pitchFamily="49" charset="0"/>
              </a:rPr>
              <a:t>:</a:t>
            </a:r>
          </a:p>
          <a:p>
            <a:r>
              <a:rPr lang="nn-NO" altLang="zh-TW" sz="2500" b="1" dirty="0">
                <a:solidFill>
                  <a:srgbClr val="0070C0"/>
                </a:solidFill>
                <a:latin typeface="Consolas" panose="020B0609020204030204" pitchFamily="49" charset="0"/>
              </a:rPr>
              <a:t>	</a:t>
            </a:r>
            <a:r>
              <a:rPr lang="nn-NO" altLang="zh-TW" sz="2500" b="1" dirty="0">
                <a:solidFill>
                  <a:schemeClr val="tx2"/>
                </a:solidFill>
                <a:latin typeface="Consolas" panose="020B0609020204030204" pitchFamily="49" charset="0"/>
              </a:rPr>
              <a:t>x.append(i)</a:t>
            </a:r>
          </a:p>
          <a:p>
            <a:r>
              <a:rPr lang="nn-NO" altLang="zh-TW" sz="2500" b="1" dirty="0" smtClean="0">
                <a:solidFill>
                  <a:srgbClr val="0070C0"/>
                </a:solidFill>
                <a:latin typeface="Consolas" panose="020B0609020204030204" pitchFamily="49" charset="0"/>
              </a:rPr>
              <a:t>for </a:t>
            </a:r>
            <a:r>
              <a:rPr lang="nn-NO" altLang="zh-TW" sz="2500" b="1" dirty="0">
                <a:solidFill>
                  <a:schemeClr val="tx2"/>
                </a:solidFill>
                <a:latin typeface="Consolas" panose="020B0609020204030204" pitchFamily="49" charset="0"/>
              </a:rPr>
              <a:t>i </a:t>
            </a:r>
            <a:r>
              <a:rPr lang="nn-NO" altLang="zh-TW" sz="2500" b="1" dirty="0">
                <a:solidFill>
                  <a:srgbClr val="0070C0"/>
                </a:solidFill>
                <a:latin typeface="Consolas" panose="020B0609020204030204" pitchFamily="49" charset="0"/>
              </a:rPr>
              <a:t>in </a:t>
            </a:r>
            <a:r>
              <a:rPr lang="nn-NO" altLang="zh-TW" sz="2500" b="1" dirty="0">
                <a:solidFill>
                  <a:schemeClr val="tx2"/>
                </a:solidFill>
                <a:latin typeface="Consolas" panose="020B0609020204030204" pitchFamily="49" charset="0"/>
              </a:rPr>
              <a:t>lyrics2</a:t>
            </a:r>
            <a:r>
              <a:rPr lang="nn-NO" altLang="zh-TW" sz="2500" b="1" dirty="0">
                <a:solidFill>
                  <a:srgbClr val="0070C0"/>
                </a:solidFill>
                <a:latin typeface="Consolas" panose="020B0609020204030204" pitchFamily="49" charset="0"/>
              </a:rPr>
              <a:t>:</a:t>
            </a:r>
          </a:p>
          <a:p>
            <a:r>
              <a:rPr lang="nn-NO" altLang="zh-TW" sz="2500" b="1" dirty="0">
                <a:solidFill>
                  <a:srgbClr val="0070C0"/>
                </a:solidFill>
                <a:latin typeface="Consolas" panose="020B0609020204030204" pitchFamily="49" charset="0"/>
              </a:rPr>
              <a:t>	</a:t>
            </a:r>
            <a:r>
              <a:rPr lang="nn-NO" altLang="zh-TW" sz="2500" b="1" dirty="0">
                <a:solidFill>
                  <a:schemeClr val="tx2"/>
                </a:solidFill>
                <a:latin typeface="Consolas" panose="020B0609020204030204" pitchFamily="49" charset="0"/>
              </a:rPr>
              <a:t>y.append(i</a:t>
            </a:r>
            <a:r>
              <a:rPr lang="nn-NO" altLang="zh-TW" sz="2500" b="1" dirty="0" smtClean="0">
                <a:solidFill>
                  <a:schemeClr val="tx2"/>
                </a:solidFill>
                <a:latin typeface="Consolas" panose="020B0609020204030204" pitchFamily="49" charset="0"/>
              </a:rPr>
              <a:t>)</a:t>
            </a:r>
          </a:p>
          <a:p>
            <a:r>
              <a:rPr lang="nn-NO" altLang="zh-TW" sz="2500" b="1" dirty="0">
                <a:solidFill>
                  <a:schemeClr val="accent3">
                    <a:lumMod val="75000"/>
                  </a:schemeClr>
                </a:solidFill>
                <a:latin typeface="Consolas" panose="020B0609020204030204" pitchFamily="49" charset="0"/>
              </a:rPr>
              <a:t>#</a:t>
            </a:r>
            <a:r>
              <a:rPr lang="en-US" altLang="zh-TW" sz="2500" b="1" dirty="0" smtClean="0">
                <a:solidFill>
                  <a:schemeClr val="accent3">
                    <a:lumMod val="75000"/>
                  </a:schemeClr>
                </a:solidFill>
                <a:latin typeface="Consolas" panose="020B0609020204030204" pitchFamily="49" charset="0"/>
              </a:rPr>
              <a:t>x = [</a:t>
            </a:r>
            <a:r>
              <a:rPr lang="en-US" altLang="zh-TW" sz="2500" b="1" dirty="0" err="1" smtClean="0">
                <a:solidFill>
                  <a:schemeClr val="accent3">
                    <a:lumMod val="75000"/>
                  </a:schemeClr>
                </a:solidFill>
                <a:latin typeface="Consolas" panose="020B0609020204030204" pitchFamily="49" charset="0"/>
              </a:rPr>
              <a:t>i</a:t>
            </a:r>
            <a:r>
              <a:rPr lang="en-US" altLang="zh-TW" sz="2500" b="1" dirty="0" smtClean="0">
                <a:solidFill>
                  <a:schemeClr val="accent3">
                    <a:lumMod val="75000"/>
                  </a:schemeClr>
                </a:solidFill>
                <a:latin typeface="Consolas" panose="020B0609020204030204" pitchFamily="49" charset="0"/>
              </a:rPr>
              <a:t> for </a:t>
            </a:r>
            <a:r>
              <a:rPr lang="en-US" altLang="zh-TW" sz="2500" b="1" dirty="0" err="1" smtClean="0">
                <a:solidFill>
                  <a:schemeClr val="accent3">
                    <a:lumMod val="75000"/>
                  </a:schemeClr>
                </a:solidFill>
                <a:latin typeface="Consolas" panose="020B0609020204030204" pitchFamily="49" charset="0"/>
              </a:rPr>
              <a:t>i</a:t>
            </a:r>
            <a:r>
              <a:rPr lang="en-US" altLang="zh-TW" sz="2500" b="1" dirty="0" smtClean="0">
                <a:solidFill>
                  <a:schemeClr val="accent3">
                    <a:lumMod val="75000"/>
                  </a:schemeClr>
                </a:solidFill>
                <a:latin typeface="Consolas" panose="020B0609020204030204" pitchFamily="49" charset="0"/>
              </a:rPr>
              <a:t> in lyrics]</a:t>
            </a:r>
          </a:p>
          <a:p>
            <a:r>
              <a:rPr lang="en-US" altLang="zh-TW" sz="2500" b="1" dirty="0" smtClean="0">
                <a:solidFill>
                  <a:schemeClr val="accent3">
                    <a:lumMod val="75000"/>
                  </a:schemeClr>
                </a:solidFill>
                <a:latin typeface="Consolas" panose="020B0609020204030204" pitchFamily="49" charset="0"/>
              </a:rPr>
              <a:t>#y </a:t>
            </a:r>
            <a:r>
              <a:rPr lang="en-US" altLang="zh-TW" sz="2500" b="1" dirty="0">
                <a:solidFill>
                  <a:schemeClr val="accent3">
                    <a:lumMod val="75000"/>
                  </a:schemeClr>
                </a:solidFill>
                <a:latin typeface="Consolas" panose="020B0609020204030204" pitchFamily="49" charset="0"/>
              </a:rPr>
              <a:t>= [</a:t>
            </a:r>
            <a:r>
              <a:rPr lang="en-US" altLang="zh-TW" sz="2500" b="1" dirty="0" err="1">
                <a:solidFill>
                  <a:schemeClr val="accent3">
                    <a:lumMod val="75000"/>
                  </a:schemeClr>
                </a:solidFill>
                <a:latin typeface="Consolas" panose="020B0609020204030204" pitchFamily="49" charset="0"/>
              </a:rPr>
              <a:t>i</a:t>
            </a:r>
            <a:r>
              <a:rPr lang="en-US" altLang="zh-TW" sz="2500" b="1" dirty="0">
                <a:solidFill>
                  <a:schemeClr val="accent3">
                    <a:lumMod val="75000"/>
                  </a:schemeClr>
                </a:solidFill>
                <a:latin typeface="Consolas" panose="020B0609020204030204" pitchFamily="49" charset="0"/>
              </a:rPr>
              <a:t> for </a:t>
            </a:r>
            <a:r>
              <a:rPr lang="en-US" altLang="zh-TW" sz="2500" b="1" dirty="0" err="1">
                <a:solidFill>
                  <a:schemeClr val="accent3">
                    <a:lumMod val="75000"/>
                  </a:schemeClr>
                </a:solidFill>
                <a:latin typeface="Consolas" panose="020B0609020204030204" pitchFamily="49" charset="0"/>
              </a:rPr>
              <a:t>i</a:t>
            </a:r>
            <a:r>
              <a:rPr lang="en-US" altLang="zh-TW" sz="2500" b="1" dirty="0">
                <a:solidFill>
                  <a:schemeClr val="accent3">
                    <a:lumMod val="75000"/>
                  </a:schemeClr>
                </a:solidFill>
                <a:latin typeface="Consolas" panose="020B0609020204030204" pitchFamily="49" charset="0"/>
              </a:rPr>
              <a:t> in </a:t>
            </a:r>
            <a:r>
              <a:rPr lang="en-US" altLang="zh-TW" sz="2500" b="1" dirty="0" smtClean="0">
                <a:solidFill>
                  <a:schemeClr val="accent3">
                    <a:lumMod val="75000"/>
                  </a:schemeClr>
                </a:solidFill>
                <a:latin typeface="Consolas" panose="020B0609020204030204" pitchFamily="49" charset="0"/>
              </a:rPr>
              <a:t>lyrics2]</a:t>
            </a:r>
            <a:endParaRPr lang="en-US" altLang="zh-TW" sz="2500" b="1" dirty="0">
              <a:solidFill>
                <a:schemeClr val="accent3">
                  <a:lumMod val="75000"/>
                </a:schemeClr>
              </a:solidFill>
              <a:latin typeface="Consolas" panose="020B0609020204030204" pitchFamily="49" charset="0"/>
            </a:endParaRPr>
          </a:p>
          <a:p>
            <a:endParaRPr lang="en-US" altLang="zh-TW" sz="2500" b="1" dirty="0" smtClean="0">
              <a:solidFill>
                <a:schemeClr val="tx2"/>
              </a:solidFill>
              <a:latin typeface="Consolas" panose="020B0609020204030204" pitchFamily="49" charset="0"/>
            </a:endParaRPr>
          </a:p>
          <a:p>
            <a:r>
              <a:rPr lang="en-US" altLang="zh-TW" sz="2500" b="1" dirty="0" smtClean="0">
                <a:solidFill>
                  <a:schemeClr val="tx2"/>
                </a:solidFill>
                <a:latin typeface="Consolas" panose="020B0609020204030204" pitchFamily="49" charset="0"/>
              </a:rPr>
              <a:t>set1 </a:t>
            </a:r>
            <a:r>
              <a:rPr lang="en-US" altLang="zh-TW" sz="2500" b="1" dirty="0" smtClean="0">
                <a:solidFill>
                  <a:srgbClr val="CE5C00"/>
                </a:solidFill>
                <a:latin typeface="Consolas" panose="020B0609020204030204" pitchFamily="49" charset="0"/>
              </a:rPr>
              <a:t>=</a:t>
            </a:r>
            <a:r>
              <a:rPr lang="en-US" altLang="zh-TW" sz="2500" b="1" dirty="0" smtClean="0">
                <a:solidFill>
                  <a:schemeClr val="tx2"/>
                </a:solidFill>
                <a:latin typeface="Consolas" panose="020B0609020204030204" pitchFamily="49" charset="0"/>
              </a:rPr>
              <a:t> set(x)</a:t>
            </a:r>
          </a:p>
          <a:p>
            <a:r>
              <a:rPr lang="en-US" altLang="zh-TW" sz="2500" b="1" dirty="0" smtClean="0">
                <a:solidFill>
                  <a:schemeClr val="tx2"/>
                </a:solidFill>
                <a:latin typeface="Consolas" panose="020B0609020204030204" pitchFamily="49" charset="0"/>
              </a:rPr>
              <a:t>set2 </a:t>
            </a:r>
            <a:r>
              <a:rPr lang="en-US" altLang="zh-TW" sz="2500" b="1" dirty="0">
                <a:solidFill>
                  <a:srgbClr val="CE5C00"/>
                </a:solidFill>
                <a:latin typeface="Consolas" panose="020B0609020204030204" pitchFamily="49" charset="0"/>
              </a:rPr>
              <a:t>=</a:t>
            </a:r>
            <a:r>
              <a:rPr lang="en-US" altLang="zh-TW" sz="2500" b="1" dirty="0">
                <a:solidFill>
                  <a:schemeClr val="tx2"/>
                </a:solidFill>
                <a:latin typeface="Consolas" panose="020B0609020204030204" pitchFamily="49" charset="0"/>
              </a:rPr>
              <a:t> </a:t>
            </a:r>
            <a:r>
              <a:rPr lang="en-US" altLang="zh-TW" sz="2500" b="1" dirty="0" smtClean="0">
                <a:solidFill>
                  <a:schemeClr val="tx2"/>
                </a:solidFill>
                <a:latin typeface="Consolas" panose="020B0609020204030204" pitchFamily="49" charset="0"/>
              </a:rPr>
              <a:t>set(y)</a:t>
            </a:r>
            <a:endParaRPr lang="en-US" altLang="zh-TW" sz="2500" b="1" dirty="0">
              <a:solidFill>
                <a:schemeClr val="tx2"/>
              </a:solidFill>
              <a:latin typeface="Consolas" panose="020B0609020204030204" pitchFamily="49" charset="0"/>
            </a:endParaRPr>
          </a:p>
          <a:p>
            <a:r>
              <a:rPr lang="en-US" altLang="zh-TW" sz="2500" b="1" smtClean="0">
                <a:solidFill>
                  <a:srgbClr val="204A87"/>
                </a:solidFill>
                <a:latin typeface="Consolas" panose="020B0609020204030204" pitchFamily="49" charset="0"/>
              </a:rPr>
              <a:t>print</a:t>
            </a:r>
            <a:r>
              <a:rPr lang="en-US" altLang="zh-TW" sz="2500" b="1">
                <a:solidFill>
                  <a:schemeClr val="tx2"/>
                </a:solidFill>
                <a:latin typeface="Consolas" panose="020B0609020204030204" pitchFamily="49" charset="0"/>
              </a:rPr>
              <a:t>(set1 </a:t>
            </a:r>
            <a:r>
              <a:rPr lang="en-US" altLang="zh-TW" sz="2500" b="1">
                <a:solidFill>
                  <a:srgbClr val="CE5C00"/>
                </a:solidFill>
                <a:latin typeface="Consolas" panose="020B0609020204030204" pitchFamily="49" charset="0"/>
              </a:rPr>
              <a:t>&amp;</a:t>
            </a:r>
            <a:r>
              <a:rPr lang="en-US" altLang="zh-TW" sz="2500" b="1" smtClean="0">
                <a:solidFill>
                  <a:schemeClr val="tx2"/>
                </a:solidFill>
                <a:latin typeface="Consolas" panose="020B0609020204030204" pitchFamily="49" charset="0"/>
              </a:rPr>
              <a:t> set2)</a:t>
            </a:r>
            <a:endParaRPr lang="en-US" altLang="zh-TW" sz="2500" b="1" dirty="0">
              <a:solidFill>
                <a:schemeClr val="tx2"/>
              </a:solidFill>
              <a:latin typeface="Consolas" panose="020B0609020204030204" pitchFamily="49" charset="0"/>
            </a:endParaRPr>
          </a:p>
        </p:txBody>
      </p:sp>
    </p:spTree>
    <p:extLst>
      <p:ext uri="{BB962C8B-B14F-4D97-AF65-F5344CB8AC3E}">
        <p14:creationId xmlns:p14="http://schemas.microsoft.com/office/powerpoint/2010/main" val="1806953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en-US" altLang="zh-TW" smtClean="0"/>
              <a:t>Datetime</a:t>
            </a:r>
            <a:endParaRPr lang="en-US" altLang="zh-TW"/>
          </a:p>
        </p:txBody>
      </p:sp>
      <p:sp>
        <p:nvSpPr>
          <p:cNvPr id="2" name="文字版面配置區 1"/>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025183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latin typeface="Consolas" panose="020B0609020204030204" pitchFamily="49" charset="0"/>
              </a:rPr>
              <a:t>datetime</a:t>
            </a:r>
            <a:r>
              <a:rPr lang="en-US" altLang="zh-TW" dirty="0" smtClean="0"/>
              <a:t> </a:t>
            </a:r>
            <a:r>
              <a:rPr lang="zh-TW" altLang="en-US" dirty="0" smtClean="0"/>
              <a:t>介紹</a:t>
            </a:r>
            <a:endParaRPr lang="zh-TW" altLang="en-US" dirty="0"/>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33</a:t>
            </a:fld>
            <a:endParaRPr lang="zh-TW" altLang="en-US"/>
          </a:p>
        </p:txBody>
      </p:sp>
      <p:sp>
        <p:nvSpPr>
          <p:cNvPr id="10" name="內容版面配置區 2"/>
          <p:cNvSpPr txBox="1">
            <a:spLocks/>
          </p:cNvSpPr>
          <p:nvPr/>
        </p:nvSpPr>
        <p:spPr>
          <a:xfrm>
            <a:off x="1208104" y="1635078"/>
            <a:ext cx="9601200" cy="43650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800"/>
              </a:spcBef>
              <a:buClr>
                <a:schemeClr val="accent1">
                  <a:lumMod val="75000"/>
                </a:schemeClr>
              </a:buClr>
              <a:buSzPct val="100000"/>
              <a:buFont typeface="Arial" pitchFamily="34" charset="0"/>
              <a:buChar char="▪"/>
              <a:defRPr sz="36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3000" kern="1200">
                <a:solidFill>
                  <a:schemeClr val="tx1"/>
                </a:solidFill>
                <a:latin typeface="Microsoft JhengHei UI" panose="020B0604030504040204" pitchFamily="34" charset="-120"/>
                <a:ea typeface="Microsoft JhengHei UI" panose="020B0604030504040204" pitchFamily="34" charset="-120"/>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2600" kern="1200">
                <a:solidFill>
                  <a:schemeClr val="tx1"/>
                </a:solidFill>
                <a:latin typeface="Microsoft JhengHei UI" panose="020B0604030504040204" pitchFamily="34" charset="-120"/>
                <a:ea typeface="Microsoft JhengHei UI" panose="020B0604030504040204" pitchFamily="34" charset="-120"/>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2400" kern="1200">
                <a:solidFill>
                  <a:schemeClr val="tx1"/>
                </a:solidFill>
                <a:latin typeface="Microsoft JhengHei UI" panose="020B0604030504040204" pitchFamily="34" charset="-120"/>
                <a:ea typeface="Microsoft JhengHei UI" panose="020B0604030504040204" pitchFamily="34" charset="-120"/>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spcBef>
                <a:spcPts val="1200"/>
              </a:spcBef>
            </a:pPr>
            <a:r>
              <a:rPr lang="en-US" altLang="zh-TW" sz="2600" dirty="0" err="1" smtClean="0">
                <a:latin typeface="Consolas" panose="020B0609020204030204" pitchFamily="49" charset="0"/>
              </a:rPr>
              <a:t>datetime</a:t>
            </a:r>
            <a:r>
              <a:rPr lang="en-US" altLang="zh-TW" sz="2600" dirty="0" smtClean="0"/>
              <a:t> </a:t>
            </a:r>
            <a:r>
              <a:rPr lang="zh-TW" altLang="en-US" sz="2600" dirty="0" smtClean="0"/>
              <a:t>是一個 </a:t>
            </a:r>
            <a:r>
              <a:rPr lang="en-US" altLang="zh-TW" sz="2600" dirty="0" smtClean="0"/>
              <a:t>Python </a:t>
            </a:r>
            <a:r>
              <a:rPr lang="zh-TW" altLang="en-US" sz="2600" dirty="0" smtClean="0"/>
              <a:t>內建的函式庫</a:t>
            </a:r>
            <a:endParaRPr lang="en-US" altLang="zh-TW" sz="2600" dirty="0" smtClean="0"/>
          </a:p>
          <a:p>
            <a:pPr lvl="1"/>
            <a:r>
              <a:rPr lang="en-US" altLang="zh-TW" sz="1600" b="1" dirty="0">
                <a:solidFill>
                  <a:srgbClr val="C00000"/>
                </a:solidFill>
              </a:rPr>
              <a:t>https://docs.python.org/3/library/datetime.html</a:t>
            </a:r>
          </a:p>
          <a:p>
            <a:pPr>
              <a:spcBef>
                <a:spcPts val="1200"/>
              </a:spcBef>
            </a:pPr>
            <a:r>
              <a:rPr lang="zh-TW" altLang="en-US" sz="2600" dirty="0" smtClean="0"/>
              <a:t>要 </a:t>
            </a:r>
            <a:r>
              <a:rPr lang="en-US" altLang="zh-TW" sz="2600" dirty="0" smtClean="0">
                <a:solidFill>
                  <a:srgbClr val="0070C0"/>
                </a:solidFill>
                <a:latin typeface="Consolas" panose="020B0609020204030204" pitchFamily="49" charset="0"/>
              </a:rPr>
              <a:t>import</a:t>
            </a:r>
            <a:r>
              <a:rPr lang="zh-TW" altLang="en-US" sz="2600" dirty="0" smtClean="0">
                <a:solidFill>
                  <a:srgbClr val="0070C0"/>
                </a:solidFill>
                <a:latin typeface="Consolas" panose="020B0609020204030204" pitchFamily="49" charset="0"/>
              </a:rPr>
              <a:t> </a:t>
            </a:r>
            <a:r>
              <a:rPr lang="en-US" altLang="zh-TW" sz="2600" dirty="0" err="1" smtClean="0">
                <a:solidFill>
                  <a:srgbClr val="0070C0"/>
                </a:solidFill>
                <a:latin typeface="Consolas" panose="020B0609020204030204" pitchFamily="49" charset="0"/>
              </a:rPr>
              <a:t>datetime</a:t>
            </a:r>
            <a:r>
              <a:rPr lang="en-US" altLang="zh-TW" sz="2600" dirty="0"/>
              <a:t> </a:t>
            </a:r>
            <a:r>
              <a:rPr lang="zh-TW" altLang="en-US" sz="2600" dirty="0" smtClean="0"/>
              <a:t>才能使用</a:t>
            </a:r>
            <a:endParaRPr lang="en-US" altLang="zh-TW" sz="2600" dirty="0" smtClean="0"/>
          </a:p>
          <a:p>
            <a:pPr>
              <a:spcBef>
                <a:spcPts val="1200"/>
              </a:spcBef>
            </a:pPr>
            <a:r>
              <a:rPr lang="zh-TW" altLang="en-US" sz="2600" dirty="0" smtClean="0"/>
              <a:t>裡面有種資料型態叫 </a:t>
            </a:r>
            <a:r>
              <a:rPr lang="en-US" altLang="zh-TW" sz="2600" dirty="0" err="1" smtClean="0">
                <a:solidFill>
                  <a:srgbClr val="0070C0"/>
                </a:solidFill>
                <a:latin typeface="Consolas" panose="020B0609020204030204" pitchFamily="49" charset="0"/>
              </a:rPr>
              <a:t>datetime</a:t>
            </a:r>
            <a:endParaRPr lang="en-US" altLang="zh-TW" sz="2600" dirty="0" smtClean="0">
              <a:solidFill>
                <a:srgbClr val="0070C0"/>
              </a:solidFill>
              <a:latin typeface="Consolas" panose="020B0609020204030204" pitchFamily="49" charset="0"/>
            </a:endParaRPr>
          </a:p>
          <a:p>
            <a:pPr>
              <a:spcBef>
                <a:spcPts val="1200"/>
              </a:spcBef>
            </a:pPr>
            <a:r>
              <a:rPr lang="zh-TW" altLang="en-US" sz="2600" dirty="0" smtClean="0"/>
              <a:t>宣告 </a:t>
            </a:r>
            <a:r>
              <a:rPr lang="en-US" altLang="zh-TW" sz="2600" dirty="0" smtClean="0"/>
              <a:t>(hour, minute, second </a:t>
            </a:r>
            <a:r>
              <a:rPr lang="zh-TW" altLang="en-US" sz="2600" dirty="0" smtClean="0"/>
              <a:t>是 </a:t>
            </a:r>
            <a:r>
              <a:rPr lang="en-US" altLang="zh-TW" sz="2600" dirty="0" smtClean="0"/>
              <a:t>optional)</a:t>
            </a:r>
          </a:p>
          <a:p>
            <a:pPr lvl="1"/>
            <a:r>
              <a:rPr lang="en-US" altLang="zh-TW" sz="2200" dirty="0" err="1" smtClean="0">
                <a:solidFill>
                  <a:srgbClr val="0070C0"/>
                </a:solidFill>
                <a:latin typeface="Consolas" panose="020B0609020204030204" pitchFamily="49" charset="0"/>
              </a:rPr>
              <a:t>datetime.datetime</a:t>
            </a:r>
            <a:r>
              <a:rPr lang="en-US" altLang="zh-TW" sz="2200" dirty="0" smtClean="0">
                <a:solidFill>
                  <a:srgbClr val="0070C0"/>
                </a:solidFill>
                <a:latin typeface="Consolas" panose="020B0609020204030204" pitchFamily="49" charset="0"/>
              </a:rPr>
              <a:t>(</a:t>
            </a:r>
            <a:r>
              <a:rPr lang="en-US" altLang="zh-TW" sz="2200" i="1" u="sng" dirty="0" smtClean="0">
                <a:solidFill>
                  <a:srgbClr val="0070C0"/>
                </a:solidFill>
                <a:latin typeface="Consolas" panose="020B0609020204030204" pitchFamily="49" charset="0"/>
              </a:rPr>
              <a:t>year, month, day</a:t>
            </a:r>
            <a:r>
              <a:rPr lang="en-US" altLang="zh-TW" sz="2200" i="1" u="sng" dirty="0">
                <a:solidFill>
                  <a:srgbClr val="C00000"/>
                </a:solidFill>
                <a:latin typeface="Consolas" panose="020B0609020204030204" pitchFamily="49" charset="0"/>
              </a:rPr>
              <a:t>, h</a:t>
            </a:r>
            <a:r>
              <a:rPr lang="en-US" altLang="zh-TW" sz="2200" i="1" u="sng" dirty="0" smtClean="0">
                <a:solidFill>
                  <a:srgbClr val="C00000"/>
                </a:solidFill>
                <a:latin typeface="Consolas" panose="020B0609020204030204" pitchFamily="49" charset="0"/>
              </a:rPr>
              <a:t>our, minute, second</a:t>
            </a:r>
            <a:r>
              <a:rPr lang="en-US" altLang="zh-TW" sz="2200" dirty="0" smtClean="0">
                <a:solidFill>
                  <a:srgbClr val="0070C0"/>
                </a:solidFill>
                <a:latin typeface="Consolas" panose="020B0609020204030204" pitchFamily="49" charset="0"/>
              </a:rPr>
              <a:t>)</a:t>
            </a:r>
          </a:p>
        </p:txBody>
      </p:sp>
      <p:sp>
        <p:nvSpPr>
          <p:cNvPr id="4" name="矩形 3"/>
          <p:cNvSpPr/>
          <p:nvPr/>
        </p:nvSpPr>
        <p:spPr>
          <a:xfrm>
            <a:off x="1434638" y="4621472"/>
            <a:ext cx="7202076" cy="1554272"/>
          </a:xfrm>
          <a:prstGeom prst="rect">
            <a:avLst/>
          </a:prstGeom>
          <a:ln w="19050">
            <a:solidFill>
              <a:schemeClr val="accent3">
                <a:lumMod val="75000"/>
              </a:schemeClr>
            </a:solidFill>
          </a:ln>
        </p:spPr>
        <p:txBody>
          <a:bodyPr wrap="square">
            <a:spAutoFit/>
          </a:bodyPr>
          <a:lstStyle/>
          <a:p>
            <a:r>
              <a:rPr lang="en-US" altLang="zh-TW" sz="1900" b="1">
                <a:solidFill>
                  <a:srgbClr val="0070C0"/>
                </a:solidFill>
                <a:latin typeface="Consolas" panose="020B0609020204030204" pitchFamily="49" charset="0"/>
              </a:rPr>
              <a:t>import</a:t>
            </a:r>
            <a:r>
              <a:rPr lang="en-US" altLang="zh-TW" sz="1900" b="1">
                <a:latin typeface="Consolas" panose="020B0609020204030204" pitchFamily="49" charset="0"/>
              </a:rPr>
              <a:t> datetime</a:t>
            </a:r>
          </a:p>
          <a:p>
            <a:r>
              <a:rPr lang="en-US" altLang="zh-TW" sz="1900" b="1" smtClean="0">
                <a:latin typeface="Consolas" panose="020B0609020204030204" pitchFamily="49" charset="0"/>
              </a:rPr>
              <a:t>d1</a:t>
            </a:r>
            <a:r>
              <a:rPr lang="zh-TW" altLang="en-US" sz="1900" b="1" smtClean="0">
                <a:latin typeface="Consolas" panose="020B0609020204030204" pitchFamily="49" charset="0"/>
              </a:rPr>
              <a:t> </a:t>
            </a:r>
            <a:r>
              <a:rPr lang="en-US" altLang="zh-TW" sz="1900" b="1" smtClean="0">
                <a:solidFill>
                  <a:srgbClr val="CE5C00"/>
                </a:solidFill>
                <a:latin typeface="Consolas" panose="020B0609020204030204" pitchFamily="49" charset="0"/>
              </a:rPr>
              <a:t>=</a:t>
            </a:r>
            <a:r>
              <a:rPr lang="zh-TW" altLang="en-US" sz="1900" b="1" smtClean="0">
                <a:latin typeface="Consolas" panose="020B0609020204030204" pitchFamily="49" charset="0"/>
              </a:rPr>
              <a:t> </a:t>
            </a:r>
            <a:r>
              <a:rPr lang="en-US" altLang="zh-TW" sz="1900" b="1" smtClean="0">
                <a:latin typeface="Consolas" panose="020B0609020204030204" pitchFamily="49" charset="0"/>
              </a:rPr>
              <a:t>datetime.datetime(2005,5,3)</a:t>
            </a:r>
          </a:p>
          <a:p>
            <a:r>
              <a:rPr lang="en-US" altLang="zh-TW" sz="1900" b="1" smtClean="0">
                <a:solidFill>
                  <a:srgbClr val="204A87"/>
                </a:solidFill>
                <a:latin typeface="Consolas" panose="020B0609020204030204" pitchFamily="49" charset="0"/>
              </a:rPr>
              <a:t>print</a:t>
            </a:r>
            <a:r>
              <a:rPr lang="en-US" altLang="zh-TW" sz="1900" b="1" smtClean="0">
                <a:latin typeface="Consolas" panose="020B0609020204030204" pitchFamily="49" charset="0"/>
              </a:rPr>
              <a:t>(d1) </a:t>
            </a:r>
            <a:r>
              <a:rPr lang="en-US" altLang="zh-TW" sz="1900" b="1" smtClean="0">
                <a:solidFill>
                  <a:schemeClr val="accent3">
                    <a:lumMod val="75000"/>
                  </a:schemeClr>
                </a:solidFill>
                <a:latin typeface="Consolas" panose="020B0609020204030204" pitchFamily="49" charset="0"/>
              </a:rPr>
              <a:t>#2005-05-03 00:00:00</a:t>
            </a:r>
          </a:p>
          <a:p>
            <a:r>
              <a:rPr lang="en-US" altLang="zh-TW" sz="1900" b="1" smtClean="0">
                <a:latin typeface="Consolas" panose="020B0609020204030204" pitchFamily="49" charset="0"/>
              </a:rPr>
              <a:t>d2 </a:t>
            </a:r>
            <a:r>
              <a:rPr lang="en-US" altLang="zh-TW" sz="1900" b="1" smtClean="0">
                <a:solidFill>
                  <a:srgbClr val="CE5C00"/>
                </a:solidFill>
                <a:latin typeface="Consolas" panose="020B0609020204030204" pitchFamily="49" charset="0"/>
              </a:rPr>
              <a:t>= </a:t>
            </a:r>
            <a:r>
              <a:rPr lang="en-US" altLang="zh-TW" sz="1900" b="1" smtClean="0">
                <a:latin typeface="Consolas" panose="020B0609020204030204" pitchFamily="49" charset="0"/>
              </a:rPr>
              <a:t>datetime.datetime(2017</a:t>
            </a:r>
            <a:r>
              <a:rPr lang="en-US" altLang="zh-TW" sz="1900" b="1">
                <a:latin typeface="Consolas" panose="020B0609020204030204" pitchFamily="49" charset="0"/>
              </a:rPr>
              <a:t>, 2, 5, 8, 5, 20)</a:t>
            </a:r>
          </a:p>
          <a:p>
            <a:r>
              <a:rPr lang="en-US" altLang="zh-TW" sz="1900" b="1" smtClean="0">
                <a:solidFill>
                  <a:srgbClr val="204A87"/>
                </a:solidFill>
                <a:latin typeface="Consolas" panose="020B0609020204030204" pitchFamily="49" charset="0"/>
              </a:rPr>
              <a:t>print</a:t>
            </a:r>
            <a:r>
              <a:rPr lang="en-US" altLang="zh-TW" sz="1900" b="1" smtClean="0">
                <a:latin typeface="Consolas" panose="020B0609020204030204" pitchFamily="49" charset="0"/>
              </a:rPr>
              <a:t>(d2) </a:t>
            </a:r>
            <a:r>
              <a:rPr lang="en-US" altLang="zh-TW" sz="1900" b="1" smtClean="0">
                <a:solidFill>
                  <a:schemeClr val="accent3">
                    <a:lumMod val="75000"/>
                  </a:schemeClr>
                </a:solidFill>
                <a:latin typeface="Consolas" panose="020B0609020204030204" pitchFamily="49" charset="0"/>
              </a:rPr>
              <a:t>#2017-02-05 08:05:20</a:t>
            </a:r>
            <a:endParaRPr lang="en-US" altLang="zh-TW" sz="1900" b="1">
              <a:solidFill>
                <a:schemeClr val="accent3">
                  <a:lumMod val="75000"/>
                </a:schemeClr>
              </a:solidFill>
              <a:latin typeface="Consolas" panose="020B0609020204030204" pitchFamily="49" charset="0"/>
            </a:endParaRPr>
          </a:p>
        </p:txBody>
      </p:sp>
    </p:spTree>
    <p:extLst>
      <p:ext uri="{BB962C8B-B14F-4D97-AF65-F5344CB8AC3E}">
        <p14:creationId xmlns:p14="http://schemas.microsoft.com/office/powerpoint/2010/main" val="995600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latin typeface="Consolas" panose="020B0609020204030204" pitchFamily="49" charset="0"/>
              </a:rPr>
              <a:t>datetime</a:t>
            </a:r>
            <a:r>
              <a:rPr lang="en-US" altLang="zh-TW" dirty="0" smtClean="0"/>
              <a:t> </a:t>
            </a:r>
            <a:r>
              <a:rPr lang="zh-TW" altLang="en-US" dirty="0" smtClean="0"/>
              <a:t>抓取資料</a:t>
            </a:r>
            <a:endParaRPr lang="zh-TW" altLang="en-US" dirty="0"/>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34</a:t>
            </a:fld>
            <a:endParaRPr lang="zh-TW" altLang="en-US"/>
          </a:p>
        </p:txBody>
      </p:sp>
      <p:sp>
        <p:nvSpPr>
          <p:cNvPr id="10" name="內容版面配置區 2"/>
          <p:cNvSpPr txBox="1">
            <a:spLocks/>
          </p:cNvSpPr>
          <p:nvPr/>
        </p:nvSpPr>
        <p:spPr>
          <a:xfrm>
            <a:off x="1208104" y="1635078"/>
            <a:ext cx="9601200" cy="43650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800"/>
              </a:spcBef>
              <a:buClr>
                <a:schemeClr val="accent1">
                  <a:lumMod val="75000"/>
                </a:schemeClr>
              </a:buClr>
              <a:buSzPct val="100000"/>
              <a:buFont typeface="Arial" pitchFamily="34" charset="0"/>
              <a:buChar char="▪"/>
              <a:defRPr sz="36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3000" kern="1200">
                <a:solidFill>
                  <a:schemeClr val="tx1"/>
                </a:solidFill>
                <a:latin typeface="Microsoft JhengHei UI" panose="020B0604030504040204" pitchFamily="34" charset="-120"/>
                <a:ea typeface="Microsoft JhengHei UI" panose="020B0604030504040204" pitchFamily="34" charset="-120"/>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2600" kern="1200">
                <a:solidFill>
                  <a:schemeClr val="tx1"/>
                </a:solidFill>
                <a:latin typeface="Microsoft JhengHei UI" panose="020B0604030504040204" pitchFamily="34" charset="-120"/>
                <a:ea typeface="Microsoft JhengHei UI" panose="020B0604030504040204" pitchFamily="34" charset="-120"/>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2400" kern="1200">
                <a:solidFill>
                  <a:schemeClr val="tx1"/>
                </a:solidFill>
                <a:latin typeface="Microsoft JhengHei UI" panose="020B0604030504040204" pitchFamily="34" charset="-120"/>
                <a:ea typeface="Microsoft JhengHei UI" panose="020B0604030504040204" pitchFamily="34" charset="-120"/>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spcBef>
                <a:spcPts val="1200"/>
              </a:spcBef>
            </a:pPr>
            <a:r>
              <a:rPr lang="zh-TW" altLang="en-US" sz="3200" dirty="0" smtClean="0"/>
              <a:t>取年份</a:t>
            </a:r>
            <a:r>
              <a:rPr lang="zh-TW" altLang="en-US" sz="3200" smtClean="0"/>
              <a:t>：</a:t>
            </a:r>
            <a:r>
              <a:rPr lang="en-US" altLang="zh-TW" sz="3200" i="1" u="sng" smtClean="0">
                <a:solidFill>
                  <a:srgbClr val="0070C0"/>
                </a:solidFill>
                <a:latin typeface="Consolas" panose="020B0609020204030204" pitchFamily="49" charset="0"/>
              </a:rPr>
              <a:t>name</a:t>
            </a:r>
            <a:r>
              <a:rPr lang="en-US" altLang="zh-TW" sz="3200" smtClean="0">
                <a:solidFill>
                  <a:srgbClr val="0070C0"/>
                </a:solidFill>
                <a:latin typeface="Consolas" panose="020B0609020204030204" pitchFamily="49" charset="0"/>
              </a:rPr>
              <a:t>.year</a:t>
            </a:r>
            <a:endParaRPr lang="en-US" altLang="zh-TW" sz="3200" dirty="0" smtClean="0">
              <a:solidFill>
                <a:srgbClr val="0070C0"/>
              </a:solidFill>
              <a:latin typeface="Consolas" panose="020B0609020204030204" pitchFamily="49" charset="0"/>
            </a:endParaRPr>
          </a:p>
          <a:p>
            <a:pPr>
              <a:spcBef>
                <a:spcPts val="1200"/>
              </a:spcBef>
            </a:pPr>
            <a:r>
              <a:rPr lang="zh-TW" altLang="en-US" sz="3200" dirty="0" smtClean="0"/>
              <a:t>取</a:t>
            </a:r>
            <a:r>
              <a:rPr lang="zh-TW" altLang="en-US" sz="3200" dirty="0"/>
              <a:t>月份</a:t>
            </a:r>
            <a:r>
              <a:rPr lang="zh-TW" altLang="en-US" sz="3200" smtClean="0"/>
              <a:t>：</a:t>
            </a:r>
            <a:r>
              <a:rPr lang="en-US" altLang="zh-TW" sz="3200" i="1" u="sng" smtClean="0">
                <a:solidFill>
                  <a:srgbClr val="0070C0"/>
                </a:solidFill>
                <a:latin typeface="Consolas" panose="020B0609020204030204" pitchFamily="49" charset="0"/>
              </a:rPr>
              <a:t>name</a:t>
            </a:r>
            <a:r>
              <a:rPr lang="en-US" altLang="zh-TW" sz="3200" smtClean="0">
                <a:solidFill>
                  <a:srgbClr val="0070C0"/>
                </a:solidFill>
                <a:latin typeface="Consolas" panose="020B0609020204030204" pitchFamily="49" charset="0"/>
              </a:rPr>
              <a:t>.month</a:t>
            </a:r>
            <a:endParaRPr lang="en-US" altLang="zh-TW" sz="3200" dirty="0" smtClean="0">
              <a:solidFill>
                <a:srgbClr val="0070C0"/>
              </a:solidFill>
              <a:latin typeface="Consolas" panose="020B0609020204030204" pitchFamily="49" charset="0"/>
            </a:endParaRPr>
          </a:p>
          <a:p>
            <a:pPr>
              <a:spcBef>
                <a:spcPts val="1200"/>
              </a:spcBef>
            </a:pPr>
            <a:r>
              <a:rPr lang="zh-TW" altLang="en-US" sz="3200" dirty="0"/>
              <a:t>取幾號</a:t>
            </a:r>
            <a:r>
              <a:rPr lang="zh-TW" altLang="en-US" sz="3200" smtClean="0"/>
              <a:t>：</a:t>
            </a:r>
            <a:r>
              <a:rPr lang="en-US" altLang="zh-TW" sz="3200" i="1" u="sng" smtClean="0">
                <a:solidFill>
                  <a:srgbClr val="0070C0"/>
                </a:solidFill>
                <a:latin typeface="Consolas" panose="020B0609020204030204" pitchFamily="49" charset="0"/>
              </a:rPr>
              <a:t>name</a:t>
            </a:r>
            <a:r>
              <a:rPr lang="en-US" altLang="zh-TW" sz="3200" smtClean="0">
                <a:solidFill>
                  <a:srgbClr val="0070C0"/>
                </a:solidFill>
                <a:latin typeface="Consolas" panose="020B0609020204030204" pitchFamily="49" charset="0"/>
              </a:rPr>
              <a:t>.day</a:t>
            </a:r>
            <a:endParaRPr lang="en-US" altLang="zh-TW" sz="3200" dirty="0" smtClean="0">
              <a:solidFill>
                <a:srgbClr val="0070C0"/>
              </a:solidFill>
              <a:latin typeface="Consolas" panose="020B0609020204030204" pitchFamily="49" charset="0"/>
            </a:endParaRPr>
          </a:p>
          <a:p>
            <a:pPr>
              <a:spcBef>
                <a:spcPts val="1200"/>
              </a:spcBef>
            </a:pPr>
            <a:r>
              <a:rPr lang="zh-TW" altLang="en-US" sz="3200" dirty="0" smtClean="0"/>
              <a:t>取</a:t>
            </a:r>
            <a:r>
              <a:rPr lang="zh-TW" altLang="en-US" sz="3200" dirty="0"/>
              <a:t>小時</a:t>
            </a:r>
            <a:r>
              <a:rPr lang="zh-TW" altLang="en-US" sz="3200" smtClean="0"/>
              <a:t>：</a:t>
            </a:r>
            <a:r>
              <a:rPr lang="en-US" altLang="zh-TW" sz="3200" i="1" u="sng" smtClean="0">
                <a:solidFill>
                  <a:srgbClr val="0070C0"/>
                </a:solidFill>
                <a:latin typeface="Consolas" panose="020B0609020204030204" pitchFamily="49" charset="0"/>
              </a:rPr>
              <a:t>name</a:t>
            </a:r>
            <a:r>
              <a:rPr lang="en-US" altLang="zh-TW" sz="3200" smtClean="0">
                <a:solidFill>
                  <a:srgbClr val="0070C0"/>
                </a:solidFill>
                <a:latin typeface="Consolas" panose="020B0609020204030204" pitchFamily="49" charset="0"/>
              </a:rPr>
              <a:t>.hour</a:t>
            </a:r>
            <a:endParaRPr lang="en-US" altLang="zh-TW" sz="3200" dirty="0" smtClean="0">
              <a:solidFill>
                <a:srgbClr val="0070C0"/>
              </a:solidFill>
              <a:latin typeface="Consolas" panose="020B0609020204030204" pitchFamily="49" charset="0"/>
            </a:endParaRPr>
          </a:p>
          <a:p>
            <a:pPr>
              <a:spcBef>
                <a:spcPts val="1200"/>
              </a:spcBef>
            </a:pPr>
            <a:r>
              <a:rPr lang="zh-TW" altLang="en-US" sz="3200" dirty="0" smtClean="0">
                <a:solidFill>
                  <a:schemeClr val="tx2"/>
                </a:solidFill>
                <a:latin typeface="Consolas" panose="020B0609020204030204" pitchFamily="49" charset="0"/>
              </a:rPr>
              <a:t>取分鐘</a:t>
            </a:r>
            <a:r>
              <a:rPr lang="zh-TW" altLang="en-US" sz="3200" smtClean="0"/>
              <a:t>：</a:t>
            </a:r>
            <a:r>
              <a:rPr lang="en-US" altLang="zh-TW" sz="3200" i="1" u="sng" smtClean="0">
                <a:solidFill>
                  <a:srgbClr val="0070C0"/>
                </a:solidFill>
                <a:latin typeface="Consolas" panose="020B0609020204030204" pitchFamily="49" charset="0"/>
              </a:rPr>
              <a:t>name</a:t>
            </a:r>
            <a:r>
              <a:rPr lang="en-US" altLang="zh-TW" sz="3200" smtClean="0">
                <a:solidFill>
                  <a:srgbClr val="0070C0"/>
                </a:solidFill>
                <a:latin typeface="Consolas" panose="020B0609020204030204" pitchFamily="49" charset="0"/>
              </a:rPr>
              <a:t>.minute</a:t>
            </a:r>
            <a:endParaRPr lang="en-US" altLang="zh-TW" sz="3200" dirty="0">
              <a:solidFill>
                <a:srgbClr val="0070C0"/>
              </a:solidFill>
              <a:latin typeface="Consolas" panose="020B0609020204030204" pitchFamily="49" charset="0"/>
            </a:endParaRPr>
          </a:p>
          <a:p>
            <a:pPr>
              <a:spcBef>
                <a:spcPts val="1200"/>
              </a:spcBef>
            </a:pPr>
            <a:r>
              <a:rPr lang="zh-TW" altLang="en-US" sz="3200" dirty="0" smtClean="0"/>
              <a:t>取秒</a:t>
            </a:r>
            <a:r>
              <a:rPr lang="zh-TW" altLang="en-US" sz="3200" dirty="0"/>
              <a:t>數</a:t>
            </a:r>
            <a:r>
              <a:rPr lang="zh-TW" altLang="en-US" sz="3200" smtClean="0"/>
              <a:t>：</a:t>
            </a:r>
            <a:r>
              <a:rPr lang="en-US" altLang="zh-TW" sz="3200" i="1" u="sng" smtClean="0">
                <a:solidFill>
                  <a:srgbClr val="0070C0"/>
                </a:solidFill>
                <a:latin typeface="Consolas" panose="020B0609020204030204" pitchFamily="49" charset="0"/>
              </a:rPr>
              <a:t>name</a:t>
            </a:r>
            <a:r>
              <a:rPr lang="en-US" altLang="zh-TW" sz="3200" smtClean="0">
                <a:solidFill>
                  <a:srgbClr val="0070C0"/>
                </a:solidFill>
                <a:latin typeface="Consolas" panose="020B0609020204030204" pitchFamily="49" charset="0"/>
              </a:rPr>
              <a:t>.second</a:t>
            </a:r>
            <a:endParaRPr lang="en-US" altLang="zh-TW" sz="3200" dirty="0">
              <a:solidFill>
                <a:srgbClr val="0070C0"/>
              </a:solidFill>
              <a:latin typeface="Consolas" panose="020B0609020204030204" pitchFamily="49" charset="0"/>
            </a:endParaRPr>
          </a:p>
          <a:p>
            <a:pPr marL="0" indent="0">
              <a:spcBef>
                <a:spcPts val="1200"/>
              </a:spcBef>
              <a:buNone/>
            </a:pPr>
            <a:endParaRPr lang="en-US" altLang="zh-TW" sz="3200" dirty="0" smtClean="0">
              <a:solidFill>
                <a:srgbClr val="0070C0"/>
              </a:solidFill>
              <a:latin typeface="Consolas" panose="020B0609020204030204" pitchFamily="49" charset="0"/>
            </a:endParaRPr>
          </a:p>
        </p:txBody>
      </p:sp>
      <p:sp>
        <p:nvSpPr>
          <p:cNvPr id="3" name="矩形 2"/>
          <p:cNvSpPr/>
          <p:nvPr/>
        </p:nvSpPr>
        <p:spPr>
          <a:xfrm>
            <a:off x="6156183" y="1749013"/>
            <a:ext cx="5848026" cy="3354765"/>
          </a:xfrm>
          <a:prstGeom prst="rect">
            <a:avLst/>
          </a:prstGeom>
          <a:ln w="12700">
            <a:solidFill>
              <a:schemeClr val="accent3">
                <a:lumMod val="75000"/>
              </a:schemeClr>
            </a:solidFill>
          </a:ln>
        </p:spPr>
        <p:txBody>
          <a:bodyPr wrap="square">
            <a:spAutoFit/>
          </a:bodyPr>
          <a:lstStyle/>
          <a:p>
            <a:r>
              <a:rPr lang="en-US" altLang="zh-TW" sz="2400" b="1" dirty="0" smtClean="0">
                <a:latin typeface="Consolas" panose="020B0609020204030204" pitchFamily="49" charset="0"/>
              </a:rPr>
              <a:t>d2 </a:t>
            </a:r>
            <a:r>
              <a:rPr lang="en-US" altLang="zh-TW" sz="2400" b="1" dirty="0" smtClean="0">
                <a:solidFill>
                  <a:srgbClr val="CE5C00"/>
                </a:solidFill>
                <a:latin typeface="Consolas" panose="020B0609020204030204" pitchFamily="49" charset="0"/>
              </a:rPr>
              <a:t>=</a:t>
            </a:r>
            <a:r>
              <a:rPr lang="en-US" altLang="zh-TW" sz="2400" b="1" dirty="0" smtClean="0">
                <a:latin typeface="Consolas" panose="020B0609020204030204" pitchFamily="49" charset="0"/>
              </a:rPr>
              <a:t> </a:t>
            </a:r>
            <a:r>
              <a:rPr lang="en-US" altLang="zh-TW" sz="2400" b="1" dirty="0" err="1" smtClean="0">
                <a:latin typeface="Consolas" panose="020B0609020204030204" pitchFamily="49" charset="0"/>
              </a:rPr>
              <a:t>datetime.datetime</a:t>
            </a:r>
            <a:r>
              <a:rPr lang="en-US" altLang="zh-TW" sz="2400" b="1" dirty="0" smtClean="0">
                <a:latin typeface="Consolas" panose="020B0609020204030204" pitchFamily="49" charset="0"/>
              </a:rPr>
              <a:t>(2017</a:t>
            </a:r>
            <a:r>
              <a:rPr lang="en-US" altLang="zh-TW" sz="2400" b="1" dirty="0">
                <a:latin typeface="Consolas" panose="020B0609020204030204" pitchFamily="49" charset="0"/>
              </a:rPr>
              <a:t>, 2, 5, 8, 5, 20)</a:t>
            </a:r>
          </a:p>
          <a:p>
            <a:r>
              <a:rPr lang="en-US" altLang="zh-TW" sz="2400" b="1" smtClean="0">
                <a:solidFill>
                  <a:srgbClr val="204A87"/>
                </a:solidFill>
                <a:latin typeface="Consolas" panose="020B0609020204030204" pitchFamily="49" charset="0"/>
              </a:rPr>
              <a:t>print</a:t>
            </a:r>
            <a:r>
              <a:rPr lang="en-US" altLang="zh-TW" sz="2400" b="1" smtClean="0">
                <a:latin typeface="Consolas" panose="020B0609020204030204" pitchFamily="49" charset="0"/>
              </a:rPr>
              <a:t>(d2.year) </a:t>
            </a:r>
            <a:r>
              <a:rPr lang="en-US" altLang="zh-TW" sz="2400" b="1" dirty="0" smtClean="0">
                <a:solidFill>
                  <a:schemeClr val="accent3">
                    <a:lumMod val="75000"/>
                  </a:schemeClr>
                </a:solidFill>
                <a:latin typeface="Consolas" panose="020B0609020204030204" pitchFamily="49" charset="0"/>
              </a:rPr>
              <a:t>#2017</a:t>
            </a:r>
          </a:p>
          <a:p>
            <a:r>
              <a:rPr lang="en-US" altLang="zh-TW" sz="2400" b="1" smtClean="0">
                <a:solidFill>
                  <a:srgbClr val="204A87"/>
                </a:solidFill>
                <a:latin typeface="Consolas" panose="020B0609020204030204" pitchFamily="49" charset="0"/>
              </a:rPr>
              <a:t>print</a:t>
            </a:r>
            <a:r>
              <a:rPr lang="en-US" altLang="zh-TW" sz="2400" b="1" smtClean="0">
                <a:latin typeface="Consolas" panose="020B0609020204030204" pitchFamily="49" charset="0"/>
              </a:rPr>
              <a:t>(d2.month) </a:t>
            </a:r>
            <a:r>
              <a:rPr lang="en-US" altLang="zh-TW" sz="2400" b="1" dirty="0" smtClean="0">
                <a:solidFill>
                  <a:schemeClr val="accent3">
                    <a:lumMod val="75000"/>
                  </a:schemeClr>
                </a:solidFill>
                <a:latin typeface="Consolas" panose="020B0609020204030204" pitchFamily="49" charset="0"/>
              </a:rPr>
              <a:t>#2</a:t>
            </a:r>
          </a:p>
          <a:p>
            <a:r>
              <a:rPr lang="en-US" altLang="zh-TW" sz="2400" b="1" smtClean="0">
                <a:solidFill>
                  <a:srgbClr val="204A87"/>
                </a:solidFill>
                <a:latin typeface="Consolas" panose="020B0609020204030204" pitchFamily="49" charset="0"/>
              </a:rPr>
              <a:t>print</a:t>
            </a:r>
            <a:r>
              <a:rPr lang="en-US" altLang="zh-TW" sz="2400" b="1" smtClean="0">
                <a:latin typeface="Consolas" panose="020B0609020204030204" pitchFamily="49" charset="0"/>
              </a:rPr>
              <a:t>(d2.day) </a:t>
            </a:r>
            <a:r>
              <a:rPr lang="en-US" altLang="zh-TW" sz="2400" b="1" dirty="0">
                <a:solidFill>
                  <a:schemeClr val="accent3">
                    <a:lumMod val="75000"/>
                  </a:schemeClr>
                </a:solidFill>
                <a:latin typeface="Consolas" panose="020B0609020204030204" pitchFamily="49" charset="0"/>
              </a:rPr>
              <a:t>#</a:t>
            </a:r>
            <a:r>
              <a:rPr lang="en-US" altLang="zh-TW" sz="2400" b="1" dirty="0" smtClean="0">
                <a:solidFill>
                  <a:schemeClr val="accent3">
                    <a:lumMod val="75000"/>
                  </a:schemeClr>
                </a:solidFill>
                <a:latin typeface="Consolas" panose="020B0609020204030204" pitchFamily="49" charset="0"/>
              </a:rPr>
              <a:t>5</a:t>
            </a:r>
            <a:endParaRPr lang="en-US" altLang="zh-TW" sz="2400" b="1" dirty="0">
              <a:solidFill>
                <a:schemeClr val="accent3">
                  <a:lumMod val="75000"/>
                </a:schemeClr>
              </a:solidFill>
              <a:latin typeface="Consolas" panose="020B0609020204030204" pitchFamily="49" charset="0"/>
            </a:endParaRPr>
          </a:p>
          <a:p>
            <a:r>
              <a:rPr lang="en-US" altLang="zh-TW" sz="2400" b="1" smtClean="0">
                <a:solidFill>
                  <a:srgbClr val="204A87"/>
                </a:solidFill>
                <a:latin typeface="Consolas" panose="020B0609020204030204" pitchFamily="49" charset="0"/>
              </a:rPr>
              <a:t>print</a:t>
            </a:r>
            <a:r>
              <a:rPr lang="en-US" altLang="zh-TW" sz="2400" b="1" smtClean="0">
                <a:latin typeface="Consolas" panose="020B0609020204030204" pitchFamily="49" charset="0"/>
              </a:rPr>
              <a:t>(d2.hour) </a:t>
            </a:r>
            <a:r>
              <a:rPr lang="en-US" altLang="zh-TW" sz="2400" b="1" dirty="0" smtClean="0">
                <a:solidFill>
                  <a:schemeClr val="accent3">
                    <a:lumMod val="75000"/>
                  </a:schemeClr>
                </a:solidFill>
                <a:latin typeface="Consolas" panose="020B0609020204030204" pitchFamily="49" charset="0"/>
              </a:rPr>
              <a:t>#8</a:t>
            </a:r>
          </a:p>
          <a:p>
            <a:r>
              <a:rPr lang="en-US" altLang="zh-TW" sz="2400" b="1" smtClean="0">
                <a:solidFill>
                  <a:srgbClr val="204A87"/>
                </a:solidFill>
                <a:latin typeface="Consolas" panose="020B0609020204030204" pitchFamily="49" charset="0"/>
              </a:rPr>
              <a:t>print</a:t>
            </a:r>
            <a:r>
              <a:rPr lang="en-US" altLang="zh-TW" sz="2400" b="1" smtClean="0">
                <a:latin typeface="Consolas" panose="020B0609020204030204" pitchFamily="49" charset="0"/>
              </a:rPr>
              <a:t>(d2.minute) </a:t>
            </a:r>
            <a:r>
              <a:rPr lang="en-US" altLang="zh-TW" sz="2400" b="1" dirty="0">
                <a:solidFill>
                  <a:schemeClr val="accent3">
                    <a:lumMod val="75000"/>
                  </a:schemeClr>
                </a:solidFill>
                <a:latin typeface="Consolas" panose="020B0609020204030204" pitchFamily="49" charset="0"/>
              </a:rPr>
              <a:t>#</a:t>
            </a:r>
            <a:r>
              <a:rPr lang="en-US" altLang="zh-TW" sz="2400" b="1" dirty="0" smtClean="0">
                <a:solidFill>
                  <a:schemeClr val="accent3">
                    <a:lumMod val="75000"/>
                  </a:schemeClr>
                </a:solidFill>
                <a:latin typeface="Consolas" panose="020B0609020204030204" pitchFamily="49" charset="0"/>
              </a:rPr>
              <a:t>5</a:t>
            </a:r>
          </a:p>
          <a:p>
            <a:r>
              <a:rPr lang="en-US" altLang="zh-TW" sz="2400" b="1" smtClean="0">
                <a:solidFill>
                  <a:srgbClr val="204A87"/>
                </a:solidFill>
                <a:latin typeface="Consolas" panose="020B0609020204030204" pitchFamily="49" charset="0"/>
              </a:rPr>
              <a:t>print</a:t>
            </a:r>
            <a:r>
              <a:rPr lang="en-US" altLang="zh-TW" sz="2400" b="1" smtClean="0">
                <a:latin typeface="Consolas" panose="020B0609020204030204" pitchFamily="49" charset="0"/>
              </a:rPr>
              <a:t>(d2.second) </a:t>
            </a:r>
            <a:r>
              <a:rPr lang="en-US" altLang="zh-TW" sz="2400" b="1" dirty="0" smtClean="0">
                <a:solidFill>
                  <a:schemeClr val="accent3">
                    <a:lumMod val="75000"/>
                  </a:schemeClr>
                </a:solidFill>
                <a:latin typeface="Consolas" panose="020B0609020204030204" pitchFamily="49" charset="0"/>
              </a:rPr>
              <a:t>#20</a:t>
            </a:r>
            <a:endParaRPr lang="en-US" altLang="zh-TW" sz="2400" b="1" dirty="0">
              <a:solidFill>
                <a:schemeClr val="accent3">
                  <a:lumMod val="75000"/>
                </a:schemeClr>
              </a:solidFill>
              <a:latin typeface="Consolas" panose="020B0609020204030204" pitchFamily="49" charset="0"/>
            </a:endParaRPr>
          </a:p>
          <a:p>
            <a:endParaRPr lang="en-US" altLang="zh-TW" sz="2000" b="1" dirty="0">
              <a:solidFill>
                <a:schemeClr val="accent3">
                  <a:lumMod val="75000"/>
                </a:schemeClr>
              </a:solidFill>
              <a:latin typeface="Consolas" panose="020B0609020204030204" pitchFamily="49" charset="0"/>
            </a:endParaRPr>
          </a:p>
        </p:txBody>
      </p:sp>
    </p:spTree>
    <p:extLst>
      <p:ext uri="{BB962C8B-B14F-4D97-AF65-F5344CB8AC3E}">
        <p14:creationId xmlns:p14="http://schemas.microsoft.com/office/powerpoint/2010/main" val="3224587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latin typeface="Consolas" panose="020B0609020204030204" pitchFamily="49" charset="0"/>
              </a:rPr>
              <a:t>d</a:t>
            </a:r>
            <a:r>
              <a:rPr lang="en-US" altLang="zh-TW" dirty="0" err="1" smtClean="0">
                <a:latin typeface="Consolas" panose="020B0609020204030204" pitchFamily="49" charset="0"/>
              </a:rPr>
              <a:t>atetime</a:t>
            </a:r>
            <a:r>
              <a:rPr lang="en-US" altLang="zh-TW" dirty="0" smtClean="0"/>
              <a:t> </a:t>
            </a:r>
            <a:r>
              <a:rPr lang="zh-TW" altLang="en-US" dirty="0" smtClean="0"/>
              <a:t>抓取資料</a:t>
            </a:r>
            <a:endParaRPr lang="zh-TW" altLang="en-US" dirty="0"/>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35</a:t>
            </a:fld>
            <a:endParaRPr lang="zh-TW" altLang="en-US"/>
          </a:p>
        </p:txBody>
      </p:sp>
      <p:sp>
        <p:nvSpPr>
          <p:cNvPr id="10" name="內容版面配置區 2"/>
          <p:cNvSpPr txBox="1">
            <a:spLocks/>
          </p:cNvSpPr>
          <p:nvPr/>
        </p:nvSpPr>
        <p:spPr>
          <a:xfrm>
            <a:off x="1208104" y="1635078"/>
            <a:ext cx="9601200" cy="43650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800"/>
              </a:spcBef>
              <a:buClr>
                <a:schemeClr val="accent1">
                  <a:lumMod val="75000"/>
                </a:schemeClr>
              </a:buClr>
              <a:buSzPct val="100000"/>
              <a:buFont typeface="Arial" pitchFamily="34" charset="0"/>
              <a:buChar char="▪"/>
              <a:defRPr sz="36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3000" kern="1200">
                <a:solidFill>
                  <a:schemeClr val="tx1"/>
                </a:solidFill>
                <a:latin typeface="Microsoft JhengHei UI" panose="020B0604030504040204" pitchFamily="34" charset="-120"/>
                <a:ea typeface="Microsoft JhengHei UI" panose="020B0604030504040204" pitchFamily="34" charset="-120"/>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2600" kern="1200">
                <a:solidFill>
                  <a:schemeClr val="tx1"/>
                </a:solidFill>
                <a:latin typeface="Microsoft JhengHei UI" panose="020B0604030504040204" pitchFamily="34" charset="-120"/>
                <a:ea typeface="Microsoft JhengHei UI" panose="020B0604030504040204" pitchFamily="34" charset="-120"/>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2400" kern="1200">
                <a:solidFill>
                  <a:schemeClr val="tx1"/>
                </a:solidFill>
                <a:latin typeface="Microsoft JhengHei UI" panose="020B0604030504040204" pitchFamily="34" charset="-120"/>
                <a:ea typeface="Microsoft JhengHei UI" panose="020B0604030504040204" pitchFamily="34" charset="-120"/>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spcBef>
                <a:spcPts val="1200"/>
              </a:spcBef>
            </a:pPr>
            <a:r>
              <a:rPr lang="zh-TW" altLang="en-US" sz="2800" dirty="0" smtClean="0"/>
              <a:t>取日期：</a:t>
            </a:r>
            <a:r>
              <a:rPr lang="en-US" altLang="zh-TW" sz="2800" i="1" u="sng" dirty="0" err="1" smtClean="0">
                <a:solidFill>
                  <a:srgbClr val="0070C0"/>
                </a:solidFill>
                <a:latin typeface="Consolas" panose="020B0609020204030204" pitchFamily="49" charset="0"/>
              </a:rPr>
              <a:t>name</a:t>
            </a:r>
            <a:r>
              <a:rPr lang="en-US" altLang="zh-TW" sz="2800" dirty="0" err="1" smtClean="0">
                <a:solidFill>
                  <a:srgbClr val="0070C0"/>
                </a:solidFill>
                <a:latin typeface="Consolas" panose="020B0609020204030204" pitchFamily="49" charset="0"/>
              </a:rPr>
              <a:t>.date</a:t>
            </a:r>
            <a:r>
              <a:rPr lang="en-US" altLang="zh-TW" sz="2800" dirty="0" smtClean="0">
                <a:solidFill>
                  <a:srgbClr val="0070C0"/>
                </a:solidFill>
                <a:latin typeface="Consolas" panose="020B0609020204030204" pitchFamily="49" charset="0"/>
              </a:rPr>
              <a:t>()</a:t>
            </a:r>
          </a:p>
          <a:p>
            <a:pPr>
              <a:spcBef>
                <a:spcPts val="1200"/>
              </a:spcBef>
            </a:pPr>
            <a:r>
              <a:rPr lang="zh-TW" altLang="en-US" sz="2800" dirty="0" smtClean="0"/>
              <a:t>取時間</a:t>
            </a:r>
            <a:r>
              <a:rPr lang="zh-TW" altLang="en-US" sz="2800" dirty="0"/>
              <a:t>：</a:t>
            </a:r>
            <a:r>
              <a:rPr lang="en-US" altLang="zh-TW" sz="2800" i="1" u="sng" dirty="0" err="1" smtClean="0">
                <a:solidFill>
                  <a:srgbClr val="0070C0"/>
                </a:solidFill>
                <a:latin typeface="Consolas" panose="020B0609020204030204" pitchFamily="49" charset="0"/>
              </a:rPr>
              <a:t>name</a:t>
            </a:r>
            <a:r>
              <a:rPr lang="en-US" altLang="zh-TW" sz="2800" dirty="0" err="1" smtClean="0">
                <a:solidFill>
                  <a:srgbClr val="0070C0"/>
                </a:solidFill>
                <a:latin typeface="Consolas" panose="020B0609020204030204" pitchFamily="49" charset="0"/>
              </a:rPr>
              <a:t>.time</a:t>
            </a:r>
            <a:r>
              <a:rPr lang="en-US" altLang="zh-TW" sz="2800" dirty="0" smtClean="0">
                <a:solidFill>
                  <a:srgbClr val="0070C0"/>
                </a:solidFill>
                <a:latin typeface="Consolas" panose="020B0609020204030204" pitchFamily="49" charset="0"/>
              </a:rPr>
              <a:t>()</a:t>
            </a:r>
          </a:p>
          <a:p>
            <a:pPr>
              <a:spcBef>
                <a:spcPts val="1200"/>
              </a:spcBef>
            </a:pPr>
            <a:r>
              <a:rPr lang="zh-TW" altLang="en-US" sz="2800" dirty="0" smtClean="0"/>
              <a:t>取星期幾：</a:t>
            </a:r>
            <a:r>
              <a:rPr lang="en-US" altLang="zh-TW" sz="2800" i="1" u="sng" dirty="0" err="1" smtClean="0">
                <a:solidFill>
                  <a:srgbClr val="0070C0"/>
                </a:solidFill>
                <a:latin typeface="Consolas" panose="020B0609020204030204" pitchFamily="49" charset="0"/>
              </a:rPr>
              <a:t>name</a:t>
            </a:r>
            <a:r>
              <a:rPr lang="en-US" altLang="zh-TW" sz="2800" dirty="0" err="1" smtClean="0">
                <a:solidFill>
                  <a:srgbClr val="0070C0"/>
                </a:solidFill>
                <a:latin typeface="Consolas" panose="020B0609020204030204" pitchFamily="49" charset="0"/>
              </a:rPr>
              <a:t>.date</a:t>
            </a:r>
            <a:r>
              <a:rPr lang="en-US" altLang="zh-TW" sz="2800" dirty="0" smtClean="0">
                <a:solidFill>
                  <a:srgbClr val="0070C0"/>
                </a:solidFill>
                <a:latin typeface="Consolas" panose="020B0609020204030204" pitchFamily="49" charset="0"/>
              </a:rPr>
              <a:t>().weekday()</a:t>
            </a:r>
          </a:p>
          <a:p>
            <a:pPr lvl="1"/>
            <a:r>
              <a:rPr lang="zh-TW" altLang="en-US" sz="2400" dirty="0" smtClean="0"/>
              <a:t>星期一</a:t>
            </a:r>
            <a:r>
              <a:rPr lang="en-US" altLang="zh-TW" sz="2400" dirty="0" smtClean="0"/>
              <a:t>~</a:t>
            </a:r>
            <a:r>
              <a:rPr lang="zh-TW" altLang="en-US" sz="2400" dirty="0" smtClean="0"/>
              <a:t>星期日：</a:t>
            </a:r>
            <a:r>
              <a:rPr lang="en-US" altLang="zh-TW" sz="2400" dirty="0" smtClean="0"/>
              <a:t>0~6 </a:t>
            </a:r>
          </a:p>
          <a:p>
            <a:pPr>
              <a:spcBef>
                <a:spcPts val="1200"/>
              </a:spcBef>
            </a:pPr>
            <a:r>
              <a:rPr lang="zh-TW" altLang="en-US" sz="2800" dirty="0" smtClean="0"/>
              <a:t>取今天日期：</a:t>
            </a:r>
            <a:r>
              <a:rPr lang="en-US" altLang="zh-TW" sz="2800" dirty="0" err="1" smtClean="0">
                <a:solidFill>
                  <a:srgbClr val="0070C0"/>
                </a:solidFill>
                <a:latin typeface="Consolas" panose="020B0609020204030204" pitchFamily="49" charset="0"/>
              </a:rPr>
              <a:t>datetime.date.today</a:t>
            </a:r>
            <a:r>
              <a:rPr lang="en-US" altLang="zh-TW" sz="2800" dirty="0" smtClean="0">
                <a:solidFill>
                  <a:srgbClr val="0070C0"/>
                </a:solidFill>
                <a:latin typeface="Consolas" panose="020B0609020204030204" pitchFamily="49" charset="0"/>
              </a:rPr>
              <a:t>() </a:t>
            </a:r>
          </a:p>
          <a:p>
            <a:pPr>
              <a:spcBef>
                <a:spcPts val="1200"/>
              </a:spcBef>
            </a:pPr>
            <a:endParaRPr lang="en-US" altLang="zh-TW" sz="2800" dirty="0" smtClean="0">
              <a:solidFill>
                <a:srgbClr val="0070C0"/>
              </a:solidFill>
              <a:latin typeface="Consolas" panose="020B0609020204030204" pitchFamily="49" charset="0"/>
            </a:endParaRPr>
          </a:p>
        </p:txBody>
      </p:sp>
      <p:sp>
        <p:nvSpPr>
          <p:cNvPr id="3" name="矩形 2"/>
          <p:cNvSpPr/>
          <p:nvPr/>
        </p:nvSpPr>
        <p:spPr>
          <a:xfrm>
            <a:off x="4968045" y="4537527"/>
            <a:ext cx="6313438" cy="1631216"/>
          </a:xfrm>
          <a:prstGeom prst="rect">
            <a:avLst/>
          </a:prstGeom>
          <a:ln w="12700">
            <a:solidFill>
              <a:schemeClr val="accent3">
                <a:lumMod val="75000"/>
              </a:schemeClr>
            </a:solidFill>
          </a:ln>
        </p:spPr>
        <p:txBody>
          <a:bodyPr wrap="square">
            <a:spAutoFit/>
          </a:bodyPr>
          <a:lstStyle/>
          <a:p>
            <a:r>
              <a:rPr lang="en-US" altLang="zh-TW" sz="2000" b="1" dirty="0" smtClean="0">
                <a:latin typeface="Consolas" panose="020B0609020204030204" pitchFamily="49" charset="0"/>
              </a:rPr>
              <a:t>d2 </a:t>
            </a:r>
            <a:r>
              <a:rPr lang="en-US" altLang="zh-TW" sz="2000" b="1" dirty="0" smtClean="0">
                <a:solidFill>
                  <a:srgbClr val="CE5C00"/>
                </a:solidFill>
                <a:latin typeface="Consolas" panose="020B0609020204030204" pitchFamily="49" charset="0"/>
              </a:rPr>
              <a:t>=</a:t>
            </a:r>
            <a:r>
              <a:rPr lang="en-US" altLang="zh-TW" sz="2000" b="1" dirty="0" smtClean="0">
                <a:latin typeface="Consolas" panose="020B0609020204030204" pitchFamily="49" charset="0"/>
              </a:rPr>
              <a:t> </a:t>
            </a:r>
            <a:r>
              <a:rPr lang="en-US" altLang="zh-TW" sz="2000" b="1" dirty="0" err="1" smtClean="0">
                <a:latin typeface="Consolas" panose="020B0609020204030204" pitchFamily="49" charset="0"/>
              </a:rPr>
              <a:t>datetime.datetime</a:t>
            </a:r>
            <a:r>
              <a:rPr lang="en-US" altLang="zh-TW" sz="2000" b="1" dirty="0" smtClean="0">
                <a:latin typeface="Consolas" panose="020B0609020204030204" pitchFamily="49" charset="0"/>
              </a:rPr>
              <a:t>(2017</a:t>
            </a:r>
            <a:r>
              <a:rPr lang="en-US" altLang="zh-TW" sz="2000" b="1" dirty="0">
                <a:latin typeface="Consolas" panose="020B0609020204030204" pitchFamily="49" charset="0"/>
              </a:rPr>
              <a:t>, 2, 5, 8, 5, 20)</a:t>
            </a:r>
          </a:p>
          <a:p>
            <a:r>
              <a:rPr lang="en-US" altLang="zh-TW" sz="2000" b="1" dirty="0" smtClean="0">
                <a:solidFill>
                  <a:srgbClr val="204A87"/>
                </a:solidFill>
                <a:latin typeface="Consolas" panose="020B0609020204030204" pitchFamily="49" charset="0"/>
              </a:rPr>
              <a:t>print</a:t>
            </a:r>
            <a:r>
              <a:rPr lang="en-US" altLang="zh-TW" sz="2000" b="1" dirty="0" smtClean="0">
                <a:latin typeface="Consolas" panose="020B0609020204030204" pitchFamily="49" charset="0"/>
              </a:rPr>
              <a:t>(d2.date()) </a:t>
            </a:r>
            <a:r>
              <a:rPr lang="en-US" altLang="zh-TW" sz="2000" b="1" dirty="0" smtClean="0">
                <a:solidFill>
                  <a:schemeClr val="accent3">
                    <a:lumMod val="75000"/>
                  </a:schemeClr>
                </a:solidFill>
                <a:latin typeface="Consolas" panose="020B0609020204030204" pitchFamily="49" charset="0"/>
              </a:rPr>
              <a:t>#</a:t>
            </a:r>
            <a:r>
              <a:rPr lang="en-US" altLang="zh-TW" sz="2000" b="1" dirty="0" err="1" smtClean="0">
                <a:solidFill>
                  <a:schemeClr val="accent3">
                    <a:lumMod val="75000"/>
                  </a:schemeClr>
                </a:solidFill>
                <a:latin typeface="Consolas" panose="020B0609020204030204" pitchFamily="49" charset="0"/>
              </a:rPr>
              <a:t>datetime.date</a:t>
            </a:r>
            <a:r>
              <a:rPr lang="en-US" altLang="zh-TW" sz="2000" b="1" dirty="0" smtClean="0">
                <a:solidFill>
                  <a:schemeClr val="accent3">
                    <a:lumMod val="75000"/>
                  </a:schemeClr>
                </a:solidFill>
                <a:latin typeface="Consolas" panose="020B0609020204030204" pitchFamily="49" charset="0"/>
              </a:rPr>
              <a:t>(2017</a:t>
            </a:r>
            <a:r>
              <a:rPr lang="en-US" altLang="zh-TW" sz="2000" b="1" dirty="0">
                <a:solidFill>
                  <a:schemeClr val="accent3">
                    <a:lumMod val="75000"/>
                  </a:schemeClr>
                </a:solidFill>
                <a:latin typeface="Consolas" panose="020B0609020204030204" pitchFamily="49" charset="0"/>
              </a:rPr>
              <a:t>, 2, 5</a:t>
            </a:r>
            <a:r>
              <a:rPr lang="en-US" altLang="zh-TW" sz="2000" b="1" dirty="0" smtClean="0">
                <a:solidFill>
                  <a:schemeClr val="accent3">
                    <a:lumMod val="75000"/>
                  </a:schemeClr>
                </a:solidFill>
                <a:latin typeface="Consolas" panose="020B0609020204030204" pitchFamily="49" charset="0"/>
              </a:rPr>
              <a:t>)</a:t>
            </a:r>
            <a:endParaRPr lang="en-US" altLang="zh-TW" sz="2000" b="1" dirty="0">
              <a:solidFill>
                <a:schemeClr val="accent3">
                  <a:lumMod val="75000"/>
                </a:schemeClr>
              </a:solidFill>
              <a:latin typeface="Consolas" panose="020B0609020204030204" pitchFamily="49" charset="0"/>
            </a:endParaRPr>
          </a:p>
          <a:p>
            <a:r>
              <a:rPr lang="en-US" altLang="zh-TW" sz="2000" b="1" dirty="0" smtClean="0">
                <a:solidFill>
                  <a:srgbClr val="204A87"/>
                </a:solidFill>
                <a:latin typeface="Consolas" panose="020B0609020204030204" pitchFamily="49" charset="0"/>
              </a:rPr>
              <a:t>print</a:t>
            </a:r>
            <a:r>
              <a:rPr lang="en-US" altLang="zh-TW" sz="2000" b="1" dirty="0" smtClean="0">
                <a:latin typeface="Consolas" panose="020B0609020204030204" pitchFamily="49" charset="0"/>
              </a:rPr>
              <a:t>(d2.time()) </a:t>
            </a:r>
            <a:r>
              <a:rPr lang="en-US" altLang="zh-TW" sz="2000" b="1" dirty="0" smtClean="0">
                <a:solidFill>
                  <a:schemeClr val="accent3">
                    <a:lumMod val="75000"/>
                  </a:schemeClr>
                </a:solidFill>
                <a:latin typeface="Consolas" panose="020B0609020204030204" pitchFamily="49" charset="0"/>
              </a:rPr>
              <a:t>#</a:t>
            </a:r>
            <a:r>
              <a:rPr lang="en-US" altLang="zh-TW" sz="2000" b="1" dirty="0" err="1" smtClean="0">
                <a:solidFill>
                  <a:schemeClr val="accent3">
                    <a:lumMod val="75000"/>
                  </a:schemeClr>
                </a:solidFill>
                <a:latin typeface="Consolas" panose="020B0609020204030204" pitchFamily="49" charset="0"/>
              </a:rPr>
              <a:t>datetime.time</a:t>
            </a:r>
            <a:r>
              <a:rPr lang="en-US" altLang="zh-TW" sz="2000" b="1" dirty="0" smtClean="0">
                <a:solidFill>
                  <a:schemeClr val="accent3">
                    <a:lumMod val="75000"/>
                  </a:schemeClr>
                </a:solidFill>
                <a:latin typeface="Consolas" panose="020B0609020204030204" pitchFamily="49" charset="0"/>
              </a:rPr>
              <a:t>(8</a:t>
            </a:r>
            <a:r>
              <a:rPr lang="en-US" altLang="zh-TW" sz="2000" b="1" dirty="0">
                <a:solidFill>
                  <a:schemeClr val="accent3">
                    <a:lumMod val="75000"/>
                  </a:schemeClr>
                </a:solidFill>
                <a:latin typeface="Consolas" panose="020B0609020204030204" pitchFamily="49" charset="0"/>
              </a:rPr>
              <a:t>, 5, 20</a:t>
            </a:r>
            <a:r>
              <a:rPr lang="en-US" altLang="zh-TW" sz="2000" b="1" dirty="0" smtClean="0">
                <a:solidFill>
                  <a:schemeClr val="accent3">
                    <a:lumMod val="75000"/>
                  </a:schemeClr>
                </a:solidFill>
                <a:latin typeface="Consolas" panose="020B0609020204030204" pitchFamily="49" charset="0"/>
              </a:rPr>
              <a:t>)</a:t>
            </a:r>
            <a:endParaRPr lang="en-US" altLang="zh-TW" sz="2000" b="1" dirty="0">
              <a:solidFill>
                <a:schemeClr val="accent3">
                  <a:lumMod val="75000"/>
                </a:schemeClr>
              </a:solidFill>
              <a:latin typeface="Consolas" panose="020B0609020204030204" pitchFamily="49" charset="0"/>
            </a:endParaRPr>
          </a:p>
          <a:p>
            <a:r>
              <a:rPr lang="en-US" altLang="zh-TW" sz="2000" b="1" dirty="0" smtClean="0">
                <a:solidFill>
                  <a:srgbClr val="204A87"/>
                </a:solidFill>
                <a:latin typeface="Consolas" panose="020B0609020204030204" pitchFamily="49" charset="0"/>
              </a:rPr>
              <a:t>print</a:t>
            </a:r>
            <a:r>
              <a:rPr lang="en-US" altLang="zh-TW" sz="2000" b="1" dirty="0" smtClean="0">
                <a:latin typeface="Consolas" panose="020B0609020204030204" pitchFamily="49" charset="0"/>
              </a:rPr>
              <a:t>(d2.date</a:t>
            </a:r>
            <a:r>
              <a:rPr lang="en-US" altLang="zh-TW" sz="2000" b="1" dirty="0">
                <a:latin typeface="Consolas" panose="020B0609020204030204" pitchFamily="49" charset="0"/>
              </a:rPr>
              <a:t>().weekday</a:t>
            </a:r>
            <a:r>
              <a:rPr lang="en-US" altLang="zh-TW" sz="2000" b="1" dirty="0" smtClean="0">
                <a:latin typeface="Consolas" panose="020B0609020204030204" pitchFamily="49" charset="0"/>
              </a:rPr>
              <a:t>()) </a:t>
            </a:r>
            <a:r>
              <a:rPr lang="en-US" altLang="zh-TW" sz="2000" b="1" dirty="0" smtClean="0">
                <a:solidFill>
                  <a:schemeClr val="accent3">
                    <a:lumMod val="75000"/>
                  </a:schemeClr>
                </a:solidFill>
                <a:latin typeface="Consolas" panose="020B0609020204030204" pitchFamily="49" charset="0"/>
              </a:rPr>
              <a:t>#6</a:t>
            </a:r>
            <a:endParaRPr lang="en-US" altLang="zh-TW" sz="2000" b="1" dirty="0">
              <a:solidFill>
                <a:schemeClr val="accent3">
                  <a:lumMod val="75000"/>
                </a:schemeClr>
              </a:solidFill>
              <a:latin typeface="Consolas" panose="020B0609020204030204" pitchFamily="49" charset="0"/>
            </a:endParaRPr>
          </a:p>
          <a:p>
            <a:r>
              <a:rPr lang="en-US" altLang="zh-TW" sz="2000" b="1" dirty="0" smtClean="0">
                <a:solidFill>
                  <a:srgbClr val="204A87"/>
                </a:solidFill>
                <a:latin typeface="Consolas" panose="020B0609020204030204" pitchFamily="49" charset="0"/>
              </a:rPr>
              <a:t>print</a:t>
            </a:r>
            <a:r>
              <a:rPr lang="en-US" altLang="zh-TW" sz="2000" b="1" dirty="0" smtClean="0">
                <a:latin typeface="Consolas" panose="020B0609020204030204" pitchFamily="49" charset="0"/>
              </a:rPr>
              <a:t>(</a:t>
            </a:r>
            <a:r>
              <a:rPr lang="en-US" altLang="zh-TW" sz="2000" b="1" dirty="0" err="1" smtClean="0">
                <a:latin typeface="Consolas" panose="020B0609020204030204" pitchFamily="49" charset="0"/>
              </a:rPr>
              <a:t>datetime.date.today</a:t>
            </a:r>
            <a:r>
              <a:rPr lang="en-US" altLang="zh-TW" sz="2000" b="1" dirty="0">
                <a:latin typeface="Consolas" panose="020B0609020204030204" pitchFamily="49" charset="0"/>
              </a:rPr>
              <a:t>()) </a:t>
            </a:r>
            <a:r>
              <a:rPr lang="en-US" altLang="zh-TW" sz="2000" b="1" smtClean="0">
                <a:solidFill>
                  <a:schemeClr val="accent3">
                    <a:lumMod val="75000"/>
                  </a:schemeClr>
                </a:solidFill>
                <a:latin typeface="Consolas" panose="020B0609020204030204" pitchFamily="49" charset="0"/>
              </a:rPr>
              <a:t>#2018-11-14</a:t>
            </a:r>
            <a:endParaRPr lang="en-US" altLang="zh-TW" sz="2000" b="1" dirty="0">
              <a:solidFill>
                <a:schemeClr val="accent3">
                  <a:lumMod val="75000"/>
                </a:schemeClr>
              </a:solidFill>
              <a:latin typeface="Consolas" panose="020B0609020204030204" pitchFamily="49" charset="0"/>
            </a:endParaRPr>
          </a:p>
        </p:txBody>
      </p:sp>
    </p:spTree>
    <p:extLst>
      <p:ext uri="{BB962C8B-B14F-4D97-AF65-F5344CB8AC3E}">
        <p14:creationId xmlns:p14="http://schemas.microsoft.com/office/powerpoint/2010/main" val="242167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latin typeface="Consolas" panose="020B0609020204030204" pitchFamily="49" charset="0"/>
              </a:rPr>
              <a:t>datetime</a:t>
            </a:r>
            <a:r>
              <a:rPr lang="zh-TW" altLang="en-US" dirty="0" smtClean="0"/>
              <a:t> </a:t>
            </a:r>
            <a:r>
              <a:rPr lang="zh-TW" altLang="en-US" dirty="0"/>
              <a:t>運算</a:t>
            </a:r>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36</a:t>
            </a:fld>
            <a:endParaRPr lang="zh-TW" altLang="en-US"/>
          </a:p>
        </p:txBody>
      </p:sp>
      <p:sp>
        <p:nvSpPr>
          <p:cNvPr id="10" name="內容版面配置區 2"/>
          <p:cNvSpPr txBox="1">
            <a:spLocks/>
          </p:cNvSpPr>
          <p:nvPr/>
        </p:nvSpPr>
        <p:spPr>
          <a:xfrm>
            <a:off x="1208104" y="1635078"/>
            <a:ext cx="10883558" cy="43650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800"/>
              </a:spcBef>
              <a:buClr>
                <a:schemeClr val="accent1">
                  <a:lumMod val="75000"/>
                </a:schemeClr>
              </a:buClr>
              <a:buSzPct val="100000"/>
              <a:buFont typeface="Arial" pitchFamily="34" charset="0"/>
              <a:buChar char="▪"/>
              <a:defRPr sz="36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3000" kern="1200">
                <a:solidFill>
                  <a:schemeClr val="tx1"/>
                </a:solidFill>
                <a:latin typeface="Microsoft JhengHei UI" panose="020B0604030504040204" pitchFamily="34" charset="-120"/>
                <a:ea typeface="Microsoft JhengHei UI" panose="020B0604030504040204" pitchFamily="34" charset="-120"/>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2600" kern="1200">
                <a:solidFill>
                  <a:schemeClr val="tx1"/>
                </a:solidFill>
                <a:latin typeface="Microsoft JhengHei UI" panose="020B0604030504040204" pitchFamily="34" charset="-120"/>
                <a:ea typeface="Microsoft JhengHei UI" panose="020B0604030504040204" pitchFamily="34" charset="-120"/>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2400" kern="1200">
                <a:solidFill>
                  <a:schemeClr val="tx1"/>
                </a:solidFill>
                <a:latin typeface="Microsoft JhengHei UI" panose="020B0604030504040204" pitchFamily="34" charset="-120"/>
                <a:ea typeface="Microsoft JhengHei UI" panose="020B0604030504040204" pitchFamily="34" charset="-120"/>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zh-TW" altLang="en-US" sz="3000" dirty="0"/>
              <a:t>相減 </a:t>
            </a:r>
            <a:r>
              <a:rPr lang="en-US" altLang="zh-TW" sz="3000" dirty="0"/>
              <a:t>(</a:t>
            </a:r>
            <a:r>
              <a:rPr lang="en-US" altLang="zh-TW" sz="3000" dirty="0">
                <a:latin typeface="Consolas" panose="020B0609020204030204" pitchFamily="49" charset="0"/>
              </a:rPr>
              <a:t>-</a:t>
            </a:r>
            <a:r>
              <a:rPr lang="en-US" altLang="zh-TW" sz="3000" dirty="0"/>
              <a:t>)</a:t>
            </a:r>
            <a:r>
              <a:rPr lang="zh-TW" altLang="en-US" sz="3000" dirty="0"/>
              <a:t> </a:t>
            </a:r>
            <a:r>
              <a:rPr lang="en-US" altLang="zh-TW" sz="3000" dirty="0"/>
              <a:t>:</a:t>
            </a:r>
            <a:r>
              <a:rPr lang="zh-TW" altLang="en-US" sz="3000" dirty="0"/>
              <a:t> 結果以幾天和幾秒儲存 </a:t>
            </a:r>
            <a:endParaRPr lang="en-US" altLang="zh-TW" sz="3000" dirty="0"/>
          </a:p>
          <a:p>
            <a:r>
              <a:rPr lang="zh-TW" altLang="en-US" sz="3000" smtClean="0"/>
              <a:t>相加 </a:t>
            </a:r>
            <a:r>
              <a:rPr lang="en-US" altLang="zh-TW" sz="3000" smtClean="0"/>
              <a:t>(</a:t>
            </a:r>
            <a:r>
              <a:rPr lang="en-US" altLang="zh-TW" sz="3000">
                <a:latin typeface="Consolas" panose="020B0609020204030204" pitchFamily="49" charset="0"/>
              </a:rPr>
              <a:t>+</a:t>
            </a:r>
            <a:r>
              <a:rPr lang="en-US" altLang="zh-TW" sz="3000" smtClean="0"/>
              <a:t>): </a:t>
            </a:r>
            <a:r>
              <a:rPr lang="zh-TW" altLang="en-US" sz="3000" smtClean="0"/>
              <a:t>時間</a:t>
            </a:r>
            <a:r>
              <a:rPr lang="zh-TW" altLang="en-US" sz="3000" dirty="0" smtClean="0"/>
              <a:t>差 </a:t>
            </a:r>
            <a:r>
              <a:rPr lang="en-US" altLang="zh-TW" sz="3000" dirty="0" smtClean="0"/>
              <a:t>(</a:t>
            </a:r>
            <a:r>
              <a:rPr lang="en-US" altLang="zh-TW" sz="3000" dirty="0" err="1" smtClean="0">
                <a:latin typeface="Consolas" panose="020B0609020204030204" pitchFamily="49" charset="0"/>
              </a:rPr>
              <a:t>timedelta</a:t>
            </a:r>
            <a:r>
              <a:rPr lang="en-US" altLang="zh-TW" sz="3000" smtClean="0"/>
              <a:t>)</a:t>
            </a:r>
            <a:r>
              <a:rPr lang="zh-TW" altLang="en-US" sz="3000" smtClean="0"/>
              <a:t> </a:t>
            </a:r>
            <a:r>
              <a:rPr lang="en-US" altLang="zh-TW" sz="3000" smtClean="0">
                <a:solidFill>
                  <a:srgbClr val="0070C0"/>
                </a:solidFill>
                <a:latin typeface="Consolas" panose="020B0609020204030204" pitchFamily="49" charset="0"/>
              </a:rPr>
              <a:t>datetime.timedelta(</a:t>
            </a:r>
            <a:r>
              <a:rPr lang="en-US" altLang="zh-TW" sz="3000" i="1" u="sng" smtClean="0">
                <a:solidFill>
                  <a:srgbClr val="0070C0"/>
                </a:solidFill>
                <a:latin typeface="Consolas" panose="020B0609020204030204" pitchFamily="49" charset="0"/>
              </a:rPr>
              <a:t>days</a:t>
            </a:r>
            <a:r>
              <a:rPr lang="en-US" altLang="zh-TW" sz="3000" i="1" u="sng" dirty="0">
                <a:solidFill>
                  <a:srgbClr val="0070C0"/>
                </a:solidFill>
                <a:latin typeface="Consolas" panose="020B0609020204030204" pitchFamily="49" charset="0"/>
              </a:rPr>
              <a:t>, seconds, microseconds, milliseconds</a:t>
            </a:r>
            <a:r>
              <a:rPr lang="en-US" altLang="zh-TW" sz="3000" i="1" u="sng">
                <a:solidFill>
                  <a:srgbClr val="0070C0"/>
                </a:solidFill>
                <a:latin typeface="Consolas" panose="020B0609020204030204" pitchFamily="49" charset="0"/>
              </a:rPr>
              <a:t>, </a:t>
            </a:r>
            <a:r>
              <a:rPr lang="en-US" altLang="zh-TW" sz="3000" i="1" u="sng" smtClean="0">
                <a:solidFill>
                  <a:srgbClr val="0070C0"/>
                </a:solidFill>
                <a:latin typeface="Consolas" panose="020B0609020204030204" pitchFamily="49" charset="0"/>
              </a:rPr>
              <a:t>minutes</a:t>
            </a:r>
            <a:r>
              <a:rPr lang="en-US" altLang="zh-TW" sz="3000" i="1" u="sng" dirty="0">
                <a:solidFill>
                  <a:srgbClr val="0070C0"/>
                </a:solidFill>
                <a:latin typeface="Consolas" panose="020B0609020204030204" pitchFamily="49" charset="0"/>
              </a:rPr>
              <a:t>, hours, weeks</a:t>
            </a:r>
            <a:r>
              <a:rPr lang="en-US" altLang="zh-TW" sz="3000" dirty="0">
                <a:solidFill>
                  <a:srgbClr val="0070C0"/>
                </a:solidFill>
                <a:latin typeface="Consolas" panose="020B0609020204030204" pitchFamily="49" charset="0"/>
              </a:rPr>
              <a:t>)</a:t>
            </a:r>
            <a:r>
              <a:rPr lang="en-US" altLang="zh-TW" sz="3000" dirty="0">
                <a:solidFill>
                  <a:srgbClr val="0070C0"/>
                </a:solidFill>
                <a:latin typeface="微軟正黑體" panose="020B0604030504040204" pitchFamily="34" charset="-120"/>
                <a:ea typeface="微軟正黑體" panose="020B0604030504040204" pitchFamily="34" charset="-120"/>
              </a:rPr>
              <a:t> </a:t>
            </a:r>
            <a:r>
              <a:rPr lang="zh-TW" altLang="en-US" sz="3000" dirty="0">
                <a:solidFill>
                  <a:schemeClr val="tx2"/>
                </a:solidFill>
                <a:latin typeface="微軟正黑體" panose="020B0604030504040204" pitchFamily="34" charset="-120"/>
                <a:ea typeface="微軟正黑體" panose="020B0604030504040204" pitchFamily="34" charset="-120"/>
              </a:rPr>
              <a:t>若沒輸入，預設皆</a:t>
            </a:r>
            <a:r>
              <a:rPr lang="zh-TW" altLang="en-US" sz="3000" dirty="0" smtClean="0">
                <a:solidFill>
                  <a:schemeClr val="tx2"/>
                </a:solidFill>
                <a:latin typeface="微軟正黑體" panose="020B0604030504040204" pitchFamily="34" charset="-120"/>
                <a:ea typeface="微軟正黑體" panose="020B0604030504040204" pitchFamily="34" charset="-120"/>
              </a:rPr>
              <a:t>為 </a:t>
            </a:r>
            <a:r>
              <a:rPr lang="en-US" altLang="zh-TW" sz="3000" dirty="0" smtClean="0">
                <a:solidFill>
                  <a:schemeClr val="tx2"/>
                </a:solidFill>
                <a:latin typeface="Consolas" panose="020B0609020204030204" pitchFamily="49" charset="0"/>
              </a:rPr>
              <a:t>0</a:t>
            </a:r>
            <a:endParaRPr lang="en-US" altLang="zh-TW" sz="3000" dirty="0">
              <a:solidFill>
                <a:schemeClr val="tx2"/>
              </a:solidFill>
              <a:latin typeface="Consolas" panose="020B0609020204030204" pitchFamily="49" charset="0"/>
            </a:endParaRPr>
          </a:p>
          <a:p>
            <a:pPr>
              <a:spcBef>
                <a:spcPts val="1200"/>
              </a:spcBef>
            </a:pPr>
            <a:endParaRPr lang="en-US" altLang="zh-TW" sz="3200" dirty="0" smtClean="0">
              <a:solidFill>
                <a:srgbClr val="0070C0"/>
              </a:solidFill>
              <a:latin typeface="Consolas" panose="020B0609020204030204" pitchFamily="49" charset="0"/>
            </a:endParaRPr>
          </a:p>
        </p:txBody>
      </p:sp>
      <p:sp>
        <p:nvSpPr>
          <p:cNvPr id="7" name="矩形 6"/>
          <p:cNvSpPr/>
          <p:nvPr/>
        </p:nvSpPr>
        <p:spPr>
          <a:xfrm>
            <a:off x="1335102" y="3981355"/>
            <a:ext cx="5818745" cy="2031325"/>
          </a:xfrm>
          <a:prstGeom prst="rect">
            <a:avLst/>
          </a:prstGeom>
          <a:ln w="19050">
            <a:solidFill>
              <a:schemeClr val="accent3">
                <a:lumMod val="75000"/>
              </a:schemeClr>
            </a:solidFill>
          </a:ln>
        </p:spPr>
        <p:txBody>
          <a:bodyPr wrap="square">
            <a:spAutoFit/>
          </a:bodyPr>
          <a:lstStyle/>
          <a:p>
            <a:r>
              <a:rPr lang="en-US" altLang="zh-TW" b="1" dirty="0" smtClean="0">
                <a:latin typeface="Consolas" panose="020B0609020204030204" pitchFamily="49" charset="0"/>
              </a:rPr>
              <a:t>d3</a:t>
            </a:r>
            <a:r>
              <a:rPr lang="zh-TW" altLang="en-US" b="1" dirty="0" smtClean="0">
                <a:latin typeface="Consolas" panose="020B0609020204030204" pitchFamily="49" charset="0"/>
              </a:rPr>
              <a:t> </a:t>
            </a:r>
            <a:r>
              <a:rPr lang="en-US" altLang="zh-TW" b="1" dirty="0" smtClean="0">
                <a:solidFill>
                  <a:srgbClr val="CE5C00"/>
                </a:solidFill>
                <a:latin typeface="Consolas" panose="020B0609020204030204" pitchFamily="49" charset="0"/>
              </a:rPr>
              <a:t>=</a:t>
            </a:r>
            <a:r>
              <a:rPr lang="zh-TW" altLang="en-US" b="1" dirty="0" smtClean="0">
                <a:latin typeface="Consolas" panose="020B0609020204030204" pitchFamily="49" charset="0"/>
              </a:rPr>
              <a:t> </a:t>
            </a:r>
            <a:r>
              <a:rPr lang="en-US" altLang="zh-TW" b="1" dirty="0" err="1" smtClean="0">
                <a:latin typeface="Consolas" panose="020B0609020204030204" pitchFamily="49" charset="0"/>
              </a:rPr>
              <a:t>datetime.datetime</a:t>
            </a:r>
            <a:r>
              <a:rPr lang="en-US" altLang="zh-TW" b="1" dirty="0" smtClean="0">
                <a:latin typeface="Consolas" panose="020B0609020204030204" pitchFamily="49" charset="0"/>
              </a:rPr>
              <a:t>(1998</a:t>
            </a:r>
            <a:r>
              <a:rPr lang="en-US" altLang="zh-TW" b="1" dirty="0">
                <a:latin typeface="Consolas" panose="020B0609020204030204" pitchFamily="49" charset="0"/>
              </a:rPr>
              <a:t>, 2, 5, 8, 5, 20) </a:t>
            </a:r>
            <a:r>
              <a:rPr lang="en-US" altLang="zh-TW" b="1" dirty="0" smtClean="0">
                <a:latin typeface="Consolas" panose="020B0609020204030204" pitchFamily="49" charset="0"/>
              </a:rPr>
              <a:t> </a:t>
            </a:r>
          </a:p>
          <a:p>
            <a:r>
              <a:rPr lang="en-US" altLang="zh-TW" b="1" dirty="0" smtClean="0">
                <a:latin typeface="Consolas" panose="020B0609020204030204" pitchFamily="49" charset="0"/>
              </a:rPr>
              <a:t>d4</a:t>
            </a:r>
            <a:r>
              <a:rPr lang="zh-TW" altLang="en-US" b="1" dirty="0" smtClean="0">
                <a:latin typeface="Consolas" panose="020B0609020204030204" pitchFamily="49" charset="0"/>
              </a:rPr>
              <a:t> </a:t>
            </a:r>
            <a:r>
              <a:rPr lang="en-US" altLang="zh-TW" b="1" dirty="0" smtClean="0">
                <a:solidFill>
                  <a:srgbClr val="CE5C00"/>
                </a:solidFill>
                <a:latin typeface="Consolas" panose="020B0609020204030204" pitchFamily="49" charset="0"/>
              </a:rPr>
              <a:t>=</a:t>
            </a:r>
            <a:r>
              <a:rPr lang="zh-TW" altLang="en-US" b="1" dirty="0" smtClean="0">
                <a:latin typeface="Consolas" panose="020B0609020204030204" pitchFamily="49" charset="0"/>
              </a:rPr>
              <a:t> </a:t>
            </a:r>
            <a:r>
              <a:rPr lang="en-US" altLang="zh-TW" b="1" dirty="0" err="1" smtClean="0">
                <a:latin typeface="Consolas" panose="020B0609020204030204" pitchFamily="49" charset="0"/>
              </a:rPr>
              <a:t>datetime.datetime</a:t>
            </a:r>
            <a:r>
              <a:rPr lang="en-US" altLang="zh-TW" b="1" dirty="0" smtClean="0">
                <a:latin typeface="Consolas" panose="020B0609020204030204" pitchFamily="49" charset="0"/>
              </a:rPr>
              <a:t>(1999</a:t>
            </a:r>
            <a:r>
              <a:rPr lang="en-US" altLang="zh-TW" b="1" dirty="0">
                <a:latin typeface="Consolas" panose="020B0609020204030204" pitchFamily="49" charset="0"/>
              </a:rPr>
              <a:t>, 2, 1, 22, 4, 15) </a:t>
            </a:r>
            <a:r>
              <a:rPr lang="en-US" altLang="zh-TW" b="1" dirty="0" smtClean="0">
                <a:latin typeface="Consolas" panose="020B0609020204030204" pitchFamily="49" charset="0"/>
              </a:rPr>
              <a:t> </a:t>
            </a:r>
          </a:p>
          <a:p>
            <a:r>
              <a:rPr lang="en-US" altLang="zh-TW" b="1" dirty="0" smtClean="0">
                <a:latin typeface="Consolas" panose="020B0609020204030204" pitchFamily="49" charset="0"/>
              </a:rPr>
              <a:t>diff </a:t>
            </a:r>
            <a:r>
              <a:rPr lang="en-US" altLang="zh-TW" b="1" dirty="0">
                <a:solidFill>
                  <a:srgbClr val="CE5C00"/>
                </a:solidFill>
                <a:latin typeface="Consolas" panose="020B0609020204030204" pitchFamily="49" charset="0"/>
              </a:rPr>
              <a:t>=</a:t>
            </a:r>
            <a:r>
              <a:rPr lang="en-US" altLang="zh-TW" b="1" dirty="0">
                <a:latin typeface="Consolas" panose="020B0609020204030204" pitchFamily="49" charset="0"/>
              </a:rPr>
              <a:t> d4 </a:t>
            </a:r>
            <a:r>
              <a:rPr lang="en-US" altLang="zh-TW" b="1" dirty="0">
                <a:solidFill>
                  <a:srgbClr val="CE5C00"/>
                </a:solidFill>
                <a:latin typeface="Consolas" panose="020B0609020204030204" pitchFamily="49" charset="0"/>
              </a:rPr>
              <a:t>-</a:t>
            </a:r>
            <a:r>
              <a:rPr lang="en-US" altLang="zh-TW" b="1" dirty="0">
                <a:latin typeface="Consolas" panose="020B0609020204030204" pitchFamily="49" charset="0"/>
              </a:rPr>
              <a:t> d3 </a:t>
            </a:r>
            <a:endParaRPr lang="en-US" altLang="zh-TW" b="1" dirty="0" smtClean="0">
              <a:latin typeface="Consolas" panose="020B0609020204030204" pitchFamily="49" charset="0"/>
            </a:endParaRPr>
          </a:p>
          <a:p>
            <a:r>
              <a:rPr lang="en-US" altLang="zh-TW" b="1" dirty="0" smtClean="0">
                <a:solidFill>
                  <a:srgbClr val="204A87"/>
                </a:solidFill>
                <a:latin typeface="Consolas" panose="020B0609020204030204" pitchFamily="49" charset="0"/>
              </a:rPr>
              <a:t>print</a:t>
            </a:r>
            <a:r>
              <a:rPr lang="en-US" altLang="zh-TW" b="1" dirty="0" smtClean="0">
                <a:latin typeface="Consolas" panose="020B0609020204030204" pitchFamily="49" charset="0"/>
              </a:rPr>
              <a:t>(diff</a:t>
            </a:r>
            <a:r>
              <a:rPr lang="en-US" altLang="zh-TW" b="1" dirty="0">
                <a:solidFill>
                  <a:schemeClr val="accent3">
                    <a:lumMod val="50000"/>
                  </a:schemeClr>
                </a:solidFill>
                <a:latin typeface="Consolas" panose="020B0609020204030204" pitchFamily="49" charset="0"/>
              </a:rPr>
              <a:t>) </a:t>
            </a:r>
            <a:r>
              <a:rPr lang="zh-TW" altLang="en-US" b="1" dirty="0">
                <a:solidFill>
                  <a:schemeClr val="accent3">
                    <a:lumMod val="50000"/>
                  </a:schemeClr>
                </a:solidFill>
                <a:latin typeface="Consolas" panose="020B0609020204030204" pitchFamily="49" charset="0"/>
              </a:rPr>
              <a:t> </a:t>
            </a:r>
            <a:r>
              <a:rPr lang="en-US" altLang="zh-TW" b="1" dirty="0" smtClean="0">
                <a:solidFill>
                  <a:srgbClr val="008000"/>
                </a:solidFill>
                <a:latin typeface="Consolas" panose="020B0609020204030204" pitchFamily="49" charset="0"/>
              </a:rPr>
              <a:t>#361 </a:t>
            </a:r>
            <a:r>
              <a:rPr lang="en-US" altLang="zh-TW" b="1" dirty="0">
                <a:solidFill>
                  <a:srgbClr val="008000"/>
                </a:solidFill>
                <a:latin typeface="Consolas" panose="020B0609020204030204" pitchFamily="49" charset="0"/>
              </a:rPr>
              <a:t>days, </a:t>
            </a:r>
            <a:r>
              <a:rPr lang="en-US" altLang="zh-TW" b="1" dirty="0" smtClean="0">
                <a:solidFill>
                  <a:srgbClr val="008000"/>
                </a:solidFill>
                <a:latin typeface="Consolas" panose="020B0609020204030204" pitchFamily="49" charset="0"/>
              </a:rPr>
              <a:t>13:58:55</a:t>
            </a:r>
          </a:p>
          <a:p>
            <a:r>
              <a:rPr lang="en-US" altLang="zh-TW" b="1" dirty="0" smtClean="0">
                <a:solidFill>
                  <a:srgbClr val="008000"/>
                </a:solidFill>
                <a:latin typeface="Consolas" panose="020B0609020204030204" pitchFamily="49" charset="0"/>
              </a:rPr>
              <a:t>#</a:t>
            </a:r>
            <a:r>
              <a:rPr lang="en-US" altLang="zh-TW" b="1" dirty="0">
                <a:solidFill>
                  <a:srgbClr val="008000"/>
                </a:solidFill>
                <a:latin typeface="Consolas" panose="020B0609020204030204" pitchFamily="49" charset="0"/>
              </a:rPr>
              <a:t>get individual slots </a:t>
            </a:r>
            <a:r>
              <a:rPr lang="en-US" altLang="zh-TW" b="1" dirty="0" smtClean="0">
                <a:solidFill>
                  <a:srgbClr val="008000"/>
                </a:solidFill>
                <a:latin typeface="Consolas" panose="020B0609020204030204" pitchFamily="49" charset="0"/>
              </a:rPr>
              <a:t> </a:t>
            </a:r>
          </a:p>
          <a:p>
            <a:r>
              <a:rPr lang="en-US" altLang="zh-TW" b="1" dirty="0" smtClean="0">
                <a:solidFill>
                  <a:srgbClr val="204A87"/>
                </a:solidFill>
                <a:latin typeface="Consolas" panose="020B0609020204030204" pitchFamily="49" charset="0"/>
              </a:rPr>
              <a:t>print</a:t>
            </a:r>
            <a:r>
              <a:rPr lang="en-US" altLang="zh-TW" b="1" dirty="0" smtClean="0">
                <a:latin typeface="Consolas" panose="020B0609020204030204" pitchFamily="49" charset="0"/>
              </a:rPr>
              <a:t>(</a:t>
            </a:r>
            <a:r>
              <a:rPr lang="en-US" altLang="zh-TW" b="1" dirty="0" err="1" smtClean="0">
                <a:latin typeface="Consolas" panose="020B0609020204030204" pitchFamily="49" charset="0"/>
              </a:rPr>
              <a:t>diff.days</a:t>
            </a:r>
            <a:r>
              <a:rPr lang="en-US" altLang="zh-TW" b="1" dirty="0" smtClean="0">
                <a:latin typeface="Consolas" panose="020B0609020204030204" pitchFamily="49" charset="0"/>
              </a:rPr>
              <a:t>) </a:t>
            </a:r>
            <a:r>
              <a:rPr lang="en-US" altLang="zh-TW" b="1" dirty="0" smtClean="0">
                <a:solidFill>
                  <a:srgbClr val="008000"/>
                </a:solidFill>
                <a:latin typeface="Consolas" panose="020B0609020204030204" pitchFamily="49" charset="0"/>
              </a:rPr>
              <a:t># </a:t>
            </a:r>
            <a:r>
              <a:rPr lang="en-US" altLang="zh-TW" b="1" dirty="0">
                <a:solidFill>
                  <a:srgbClr val="008000"/>
                </a:solidFill>
                <a:latin typeface="Consolas" panose="020B0609020204030204" pitchFamily="49" charset="0"/>
              </a:rPr>
              <a:t>361 </a:t>
            </a:r>
          </a:p>
          <a:p>
            <a:r>
              <a:rPr lang="en-US" altLang="zh-TW" b="1" dirty="0" smtClean="0">
                <a:solidFill>
                  <a:srgbClr val="204A87"/>
                </a:solidFill>
                <a:latin typeface="Consolas" panose="020B0609020204030204" pitchFamily="49" charset="0"/>
              </a:rPr>
              <a:t>print</a:t>
            </a:r>
            <a:r>
              <a:rPr lang="en-US" altLang="zh-TW" b="1" dirty="0" smtClean="0">
                <a:latin typeface="Consolas" panose="020B0609020204030204" pitchFamily="49" charset="0"/>
              </a:rPr>
              <a:t>(</a:t>
            </a:r>
            <a:r>
              <a:rPr lang="en-US" altLang="zh-TW" b="1" dirty="0" err="1" smtClean="0">
                <a:latin typeface="Consolas" panose="020B0609020204030204" pitchFamily="49" charset="0"/>
              </a:rPr>
              <a:t>diff.seconds</a:t>
            </a:r>
            <a:r>
              <a:rPr lang="en-US" altLang="zh-TW" b="1" dirty="0" smtClean="0">
                <a:latin typeface="Consolas" panose="020B0609020204030204" pitchFamily="49" charset="0"/>
              </a:rPr>
              <a:t>)  </a:t>
            </a:r>
            <a:r>
              <a:rPr lang="en-US" altLang="zh-TW" b="1" dirty="0" smtClean="0">
                <a:solidFill>
                  <a:srgbClr val="008000"/>
                </a:solidFill>
                <a:latin typeface="Consolas" panose="020B0609020204030204" pitchFamily="49" charset="0"/>
              </a:rPr>
              <a:t>#50335 </a:t>
            </a:r>
          </a:p>
        </p:txBody>
      </p:sp>
      <p:sp>
        <p:nvSpPr>
          <p:cNvPr id="8" name="矩形 7"/>
          <p:cNvSpPr/>
          <p:nvPr/>
        </p:nvSpPr>
        <p:spPr>
          <a:xfrm>
            <a:off x="7151482" y="3981355"/>
            <a:ext cx="4671250" cy="2031325"/>
          </a:xfrm>
          <a:prstGeom prst="rect">
            <a:avLst/>
          </a:prstGeom>
          <a:ln w="19050">
            <a:solidFill>
              <a:schemeClr val="accent3">
                <a:lumMod val="75000"/>
              </a:schemeClr>
            </a:solidFill>
          </a:ln>
        </p:spPr>
        <p:txBody>
          <a:bodyPr wrap="square">
            <a:spAutoFit/>
          </a:bodyPr>
          <a:lstStyle/>
          <a:p>
            <a:r>
              <a:rPr lang="en-US" altLang="zh-TW" b="1" dirty="0" smtClean="0">
                <a:latin typeface="Consolas" panose="020B0609020204030204" pitchFamily="49" charset="0"/>
              </a:rPr>
              <a:t>diff2 </a:t>
            </a:r>
            <a:r>
              <a:rPr lang="en-US" altLang="zh-TW" b="1" dirty="0">
                <a:solidFill>
                  <a:srgbClr val="CE5C00"/>
                </a:solidFill>
                <a:latin typeface="Consolas" panose="020B0609020204030204" pitchFamily="49" charset="0"/>
              </a:rPr>
              <a:t>=</a:t>
            </a:r>
            <a:r>
              <a:rPr lang="en-US" altLang="zh-TW" b="1" dirty="0">
                <a:latin typeface="Consolas" panose="020B0609020204030204" pitchFamily="49" charset="0"/>
              </a:rPr>
              <a:t> </a:t>
            </a:r>
            <a:r>
              <a:rPr lang="en-US" altLang="zh-TW" b="1" dirty="0" err="1" smtClean="0">
                <a:latin typeface="Consolas" panose="020B0609020204030204" pitchFamily="49" charset="0"/>
              </a:rPr>
              <a:t>datetime.timedelta</a:t>
            </a:r>
            <a:r>
              <a:rPr lang="en-US" altLang="zh-TW" b="1" dirty="0" smtClean="0">
                <a:latin typeface="Consolas" panose="020B0609020204030204" pitchFamily="49" charset="0"/>
              </a:rPr>
              <a:t>(days </a:t>
            </a:r>
            <a:r>
              <a:rPr lang="en-US" altLang="zh-TW" b="1" dirty="0" smtClean="0">
                <a:solidFill>
                  <a:srgbClr val="CE5C00"/>
                </a:solidFill>
                <a:latin typeface="Consolas" panose="020B0609020204030204" pitchFamily="49" charset="0"/>
              </a:rPr>
              <a:t>=</a:t>
            </a:r>
            <a:r>
              <a:rPr lang="en-US" altLang="zh-TW" b="1" dirty="0" smtClean="0">
                <a:latin typeface="Consolas" panose="020B0609020204030204" pitchFamily="49" charset="0"/>
              </a:rPr>
              <a:t> 3,</a:t>
            </a:r>
            <a:r>
              <a:rPr lang="zh-TW" altLang="en-US" b="1" dirty="0" smtClean="0">
                <a:latin typeface="Consolas" panose="020B0609020204030204" pitchFamily="49" charset="0"/>
              </a:rPr>
              <a:t> </a:t>
            </a:r>
            <a:r>
              <a:rPr lang="en-US" altLang="zh-TW" b="1" dirty="0" smtClean="0">
                <a:latin typeface="Consolas" panose="020B0609020204030204" pitchFamily="49" charset="0"/>
              </a:rPr>
              <a:t>seconds </a:t>
            </a:r>
            <a:r>
              <a:rPr lang="en-US" altLang="zh-TW" b="1" dirty="0" smtClean="0">
                <a:solidFill>
                  <a:srgbClr val="CE5C00"/>
                </a:solidFill>
                <a:latin typeface="Consolas" panose="020B0609020204030204" pitchFamily="49" charset="0"/>
              </a:rPr>
              <a:t>=</a:t>
            </a:r>
            <a:r>
              <a:rPr lang="en-US" altLang="zh-TW" b="1" dirty="0" smtClean="0">
                <a:latin typeface="Consolas" panose="020B0609020204030204" pitchFamily="49" charset="0"/>
              </a:rPr>
              <a:t> 4</a:t>
            </a:r>
            <a:r>
              <a:rPr lang="en-US" altLang="zh-TW" b="1" dirty="0">
                <a:latin typeface="Consolas" panose="020B0609020204030204" pitchFamily="49" charset="0"/>
              </a:rPr>
              <a:t>) </a:t>
            </a:r>
            <a:endParaRPr lang="en-US" altLang="zh-TW" b="1" dirty="0" smtClean="0">
              <a:latin typeface="Consolas" panose="020B0609020204030204" pitchFamily="49" charset="0"/>
            </a:endParaRPr>
          </a:p>
          <a:p>
            <a:r>
              <a:rPr lang="en-US" altLang="zh-TW" b="1" dirty="0" smtClean="0">
                <a:latin typeface="Consolas" panose="020B0609020204030204" pitchFamily="49" charset="0"/>
              </a:rPr>
              <a:t>d5 </a:t>
            </a:r>
            <a:r>
              <a:rPr lang="en-US" altLang="zh-TW" b="1" dirty="0">
                <a:solidFill>
                  <a:srgbClr val="CE5C00"/>
                </a:solidFill>
                <a:latin typeface="Consolas" panose="020B0609020204030204" pitchFamily="49" charset="0"/>
              </a:rPr>
              <a:t>=</a:t>
            </a:r>
            <a:r>
              <a:rPr lang="en-US" altLang="zh-TW" b="1" dirty="0">
                <a:latin typeface="Consolas" panose="020B0609020204030204" pitchFamily="49" charset="0"/>
              </a:rPr>
              <a:t> </a:t>
            </a:r>
            <a:r>
              <a:rPr lang="en-US" altLang="zh-TW" b="1" dirty="0" err="1" smtClean="0">
                <a:latin typeface="Consolas" panose="020B0609020204030204" pitchFamily="49" charset="0"/>
              </a:rPr>
              <a:t>datetime.datetime</a:t>
            </a:r>
            <a:r>
              <a:rPr lang="en-US" altLang="zh-TW" b="1" dirty="0" smtClean="0">
                <a:latin typeface="Consolas" panose="020B0609020204030204" pitchFamily="49" charset="0"/>
              </a:rPr>
              <a:t>(2000, 1, 1, 0, 0, 0)</a:t>
            </a:r>
          </a:p>
          <a:p>
            <a:r>
              <a:rPr lang="en-US" altLang="zh-TW" b="1" dirty="0" smtClean="0">
                <a:latin typeface="Consolas" panose="020B0609020204030204" pitchFamily="49" charset="0"/>
              </a:rPr>
              <a:t>d6 </a:t>
            </a:r>
            <a:r>
              <a:rPr lang="en-US" altLang="zh-TW" b="1" dirty="0">
                <a:solidFill>
                  <a:srgbClr val="CE5C00"/>
                </a:solidFill>
                <a:latin typeface="Consolas" panose="020B0609020204030204" pitchFamily="49" charset="0"/>
              </a:rPr>
              <a:t>=</a:t>
            </a:r>
            <a:r>
              <a:rPr lang="en-US" altLang="zh-TW" b="1" dirty="0">
                <a:latin typeface="Consolas" panose="020B0609020204030204" pitchFamily="49" charset="0"/>
              </a:rPr>
              <a:t> d5 </a:t>
            </a:r>
            <a:r>
              <a:rPr lang="en-US" altLang="zh-TW" b="1" dirty="0">
                <a:solidFill>
                  <a:srgbClr val="CE5C00"/>
                </a:solidFill>
                <a:latin typeface="Consolas" panose="020B0609020204030204" pitchFamily="49" charset="0"/>
              </a:rPr>
              <a:t>+</a:t>
            </a:r>
            <a:r>
              <a:rPr lang="en-US" altLang="zh-TW" b="1" dirty="0">
                <a:latin typeface="Consolas" panose="020B0609020204030204" pitchFamily="49" charset="0"/>
              </a:rPr>
              <a:t> diff2 </a:t>
            </a:r>
            <a:endParaRPr lang="en-US" altLang="zh-TW" b="1" dirty="0" smtClean="0">
              <a:latin typeface="Consolas" panose="020B0609020204030204" pitchFamily="49" charset="0"/>
            </a:endParaRPr>
          </a:p>
          <a:p>
            <a:r>
              <a:rPr lang="en-US" altLang="zh-TW" b="1" dirty="0" smtClean="0">
                <a:solidFill>
                  <a:srgbClr val="204A87"/>
                </a:solidFill>
                <a:latin typeface="Consolas" panose="020B0609020204030204" pitchFamily="49" charset="0"/>
              </a:rPr>
              <a:t>print</a:t>
            </a:r>
            <a:r>
              <a:rPr lang="en-US" altLang="zh-TW" b="1" dirty="0" smtClean="0">
                <a:latin typeface="Consolas" panose="020B0609020204030204" pitchFamily="49" charset="0"/>
              </a:rPr>
              <a:t>(d6</a:t>
            </a:r>
            <a:r>
              <a:rPr lang="en-US" altLang="zh-TW" b="1" dirty="0">
                <a:latin typeface="Consolas" panose="020B0609020204030204" pitchFamily="49" charset="0"/>
              </a:rPr>
              <a:t>) </a:t>
            </a:r>
            <a:r>
              <a:rPr lang="en-US" altLang="zh-TW" b="1" dirty="0" smtClean="0">
                <a:solidFill>
                  <a:schemeClr val="accent3">
                    <a:lumMod val="75000"/>
                  </a:schemeClr>
                </a:solidFill>
                <a:latin typeface="Consolas" panose="020B0609020204030204" pitchFamily="49" charset="0"/>
              </a:rPr>
              <a:t># </a:t>
            </a:r>
            <a:r>
              <a:rPr lang="en-US" altLang="zh-TW" b="1">
                <a:solidFill>
                  <a:schemeClr val="accent3">
                    <a:lumMod val="75000"/>
                  </a:schemeClr>
                </a:solidFill>
                <a:latin typeface="Consolas" panose="020B0609020204030204" pitchFamily="49" charset="0"/>
              </a:rPr>
              <a:t>2000-01-04 </a:t>
            </a:r>
            <a:r>
              <a:rPr lang="en-US" altLang="zh-TW" b="1" smtClean="0">
                <a:solidFill>
                  <a:schemeClr val="accent3">
                    <a:lumMod val="75000"/>
                  </a:schemeClr>
                </a:solidFill>
                <a:latin typeface="Consolas" panose="020B0609020204030204" pitchFamily="49" charset="0"/>
              </a:rPr>
              <a:t>00:00:04</a:t>
            </a:r>
          </a:p>
          <a:p>
            <a:endParaRPr lang="en-US" altLang="zh-TW" b="1" dirty="0" smtClean="0">
              <a:solidFill>
                <a:schemeClr val="accent3">
                  <a:lumMod val="75000"/>
                </a:schemeClr>
              </a:solidFill>
              <a:latin typeface="Consolas" panose="020B0609020204030204" pitchFamily="49" charset="0"/>
            </a:endParaRPr>
          </a:p>
        </p:txBody>
      </p:sp>
    </p:spTree>
    <p:extLst>
      <p:ext uri="{BB962C8B-B14F-4D97-AF65-F5344CB8AC3E}">
        <p14:creationId xmlns:p14="http://schemas.microsoft.com/office/powerpoint/2010/main" val="3976033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err="1" smtClean="0">
                <a:latin typeface="Consolas" panose="020B0609020204030204" pitchFamily="49" charset="0"/>
              </a:rPr>
              <a:t>datetime</a:t>
            </a:r>
            <a:r>
              <a:rPr lang="zh-TW" altLang="en-US" dirty="0" smtClean="0"/>
              <a:t> 和 </a:t>
            </a:r>
            <a:r>
              <a:rPr lang="en-US" altLang="zh-TW" dirty="0" err="1" smtClean="0">
                <a:latin typeface="Consolas" panose="020B0609020204030204" pitchFamily="49" charset="0"/>
              </a:rPr>
              <a:t>str</a:t>
            </a:r>
            <a:r>
              <a:rPr lang="zh-TW" altLang="en-US" dirty="0" smtClean="0"/>
              <a:t> 間轉換</a:t>
            </a:r>
            <a:endParaRPr lang="zh-TW" altLang="en-US" dirty="0"/>
          </a:p>
        </p:txBody>
      </p:sp>
      <p:sp>
        <p:nvSpPr>
          <p:cNvPr id="4" name="頁尾版面配置區 3"/>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p:cNvSpPr>
            <a:spLocks noGrp="1"/>
          </p:cNvSpPr>
          <p:nvPr>
            <p:ph type="sldNum" sz="quarter" idx="12"/>
          </p:nvPr>
        </p:nvSpPr>
        <p:spPr/>
        <p:txBody>
          <a:bodyPr/>
          <a:lstStyle/>
          <a:p>
            <a:pPr rtl="0"/>
            <a:fld id="{E31375A4-56A4-47D6-9801-1991572033F7}" type="slidenum">
              <a:rPr lang="en-US" altLang="zh-TW" smtClean="0"/>
              <a:t>37</a:t>
            </a:fld>
            <a:endParaRPr lang="zh-TW" altLang="en-US"/>
          </a:p>
        </p:txBody>
      </p:sp>
      <p:sp>
        <p:nvSpPr>
          <p:cNvPr id="9" name="矩形 8"/>
          <p:cNvSpPr/>
          <p:nvPr/>
        </p:nvSpPr>
        <p:spPr>
          <a:xfrm>
            <a:off x="904038" y="1603183"/>
            <a:ext cx="10599752" cy="4154984"/>
          </a:xfrm>
          <a:prstGeom prst="rect">
            <a:avLst/>
          </a:prstGeom>
          <a:ln w="12700">
            <a:solidFill>
              <a:schemeClr val="accent3">
                <a:lumMod val="75000"/>
              </a:schemeClr>
            </a:solidFill>
          </a:ln>
        </p:spPr>
        <p:txBody>
          <a:bodyPr wrap="square">
            <a:spAutoFit/>
          </a:bodyPr>
          <a:lstStyle/>
          <a:p>
            <a:r>
              <a:rPr lang="en-US" altLang="zh-TW" sz="2200" b="1">
                <a:solidFill>
                  <a:schemeClr val="accent3">
                    <a:lumMod val="75000"/>
                  </a:schemeClr>
                </a:solidFill>
                <a:latin typeface="Consolas" panose="020B0609020204030204" pitchFamily="49" charset="0"/>
              </a:rPr>
              <a:t>#datetime to string </a:t>
            </a:r>
            <a:endParaRPr lang="en-US" altLang="zh-TW" sz="2200" b="1" smtClean="0">
              <a:solidFill>
                <a:schemeClr val="accent3">
                  <a:lumMod val="75000"/>
                </a:schemeClr>
              </a:solidFill>
              <a:latin typeface="Consolas" panose="020B0609020204030204" pitchFamily="49" charset="0"/>
            </a:endParaRPr>
          </a:p>
          <a:p>
            <a:r>
              <a:rPr lang="en-US" altLang="zh-TW" sz="2200" b="1" smtClean="0">
                <a:latin typeface="Consolas" panose="020B0609020204030204" pitchFamily="49" charset="0"/>
              </a:rPr>
              <a:t>d7 </a:t>
            </a:r>
            <a:r>
              <a:rPr lang="en-US" altLang="zh-TW" sz="2200" b="1">
                <a:solidFill>
                  <a:srgbClr val="CE5C00"/>
                </a:solidFill>
                <a:latin typeface="Consolas" panose="020B0609020204030204" pitchFamily="49" charset="0"/>
              </a:rPr>
              <a:t>=</a:t>
            </a:r>
            <a:r>
              <a:rPr lang="en-US" altLang="zh-TW" sz="2200" b="1">
                <a:latin typeface="Consolas" panose="020B0609020204030204" pitchFamily="49" charset="0"/>
              </a:rPr>
              <a:t> datetime.datetime(2002,5,2,13,15,45) </a:t>
            </a:r>
            <a:endParaRPr lang="en-US" altLang="zh-TW" sz="2200" b="1" smtClean="0">
              <a:latin typeface="Consolas" panose="020B0609020204030204" pitchFamily="49" charset="0"/>
            </a:endParaRPr>
          </a:p>
          <a:p>
            <a:r>
              <a:rPr lang="en-US" altLang="zh-TW" sz="2200" b="1" smtClean="0">
                <a:solidFill>
                  <a:srgbClr val="204A87"/>
                </a:solidFill>
                <a:latin typeface="Consolas" panose="020B0609020204030204" pitchFamily="49" charset="0"/>
              </a:rPr>
              <a:t>print</a:t>
            </a:r>
            <a:r>
              <a:rPr lang="en-US" altLang="zh-TW" sz="2200" b="1" smtClean="0">
                <a:latin typeface="Consolas" panose="020B0609020204030204" pitchFamily="49" charset="0"/>
              </a:rPr>
              <a:t>(str(d7</a:t>
            </a:r>
            <a:r>
              <a:rPr lang="en-US" altLang="zh-TW" sz="2200" b="1">
                <a:latin typeface="Consolas" panose="020B0609020204030204" pitchFamily="49" charset="0"/>
              </a:rPr>
              <a:t>)) </a:t>
            </a:r>
            <a:r>
              <a:rPr lang="en-US" altLang="zh-TW" sz="2200" b="1">
                <a:solidFill>
                  <a:schemeClr val="accent3">
                    <a:lumMod val="75000"/>
                  </a:schemeClr>
                </a:solidFill>
                <a:latin typeface="Consolas" panose="020B0609020204030204" pitchFamily="49" charset="0"/>
              </a:rPr>
              <a:t>#</a:t>
            </a:r>
            <a:r>
              <a:rPr lang="en-US" altLang="zh-TW" sz="2200" b="1" smtClean="0">
                <a:solidFill>
                  <a:schemeClr val="accent3">
                    <a:lumMod val="75000"/>
                  </a:schemeClr>
                </a:solidFill>
                <a:latin typeface="Consolas" panose="020B0609020204030204" pitchFamily="49" charset="0"/>
              </a:rPr>
              <a:t>2002-05-02 13:15:45</a:t>
            </a:r>
          </a:p>
          <a:p>
            <a:r>
              <a:rPr lang="en-US" altLang="zh-TW" sz="2200" b="1" smtClean="0">
                <a:solidFill>
                  <a:srgbClr val="204A87"/>
                </a:solidFill>
                <a:latin typeface="Consolas" panose="020B0609020204030204" pitchFamily="49" charset="0"/>
              </a:rPr>
              <a:t>print</a:t>
            </a:r>
            <a:r>
              <a:rPr lang="en-US" altLang="zh-TW" sz="2200" b="1" smtClean="0">
                <a:latin typeface="Consolas" panose="020B0609020204030204" pitchFamily="49" charset="0"/>
              </a:rPr>
              <a:t>(d7.strftime</a:t>
            </a:r>
            <a:r>
              <a:rPr lang="en-US" altLang="zh-TW" sz="2200" b="1">
                <a:latin typeface="Consolas" panose="020B0609020204030204" pitchFamily="49" charset="0"/>
              </a:rPr>
              <a:t>('%Y-%m-%d')) </a:t>
            </a:r>
            <a:r>
              <a:rPr lang="en-US" altLang="zh-TW" sz="2200" b="1" smtClean="0">
                <a:solidFill>
                  <a:schemeClr val="accent3">
                    <a:lumMod val="75000"/>
                  </a:schemeClr>
                </a:solidFill>
                <a:latin typeface="Consolas" panose="020B0609020204030204" pitchFamily="49" charset="0"/>
              </a:rPr>
              <a:t>#2002-05-02 </a:t>
            </a:r>
            <a:endParaRPr lang="en-US" altLang="zh-TW" sz="2200" b="1" smtClean="0">
              <a:latin typeface="Consolas" panose="020B0609020204030204" pitchFamily="49" charset="0"/>
            </a:endParaRPr>
          </a:p>
          <a:p>
            <a:r>
              <a:rPr lang="en-US" altLang="zh-TW" sz="2200" b="1" smtClean="0">
                <a:solidFill>
                  <a:srgbClr val="204A87"/>
                </a:solidFill>
                <a:latin typeface="Consolas" panose="020B0609020204030204" pitchFamily="49" charset="0"/>
              </a:rPr>
              <a:t>print</a:t>
            </a:r>
            <a:r>
              <a:rPr lang="en-US" altLang="zh-TW" sz="2200" b="1" smtClean="0">
                <a:latin typeface="Consolas" panose="020B0609020204030204" pitchFamily="49" charset="0"/>
              </a:rPr>
              <a:t>(d7.strftime</a:t>
            </a:r>
            <a:r>
              <a:rPr lang="en-US" altLang="zh-TW" sz="2200" b="1">
                <a:latin typeface="Consolas" panose="020B0609020204030204" pitchFamily="49" charset="0"/>
              </a:rPr>
              <a:t>('%B %d, %Y')) </a:t>
            </a:r>
            <a:r>
              <a:rPr lang="en-US" altLang="zh-TW" sz="2200" b="1" smtClean="0">
                <a:solidFill>
                  <a:schemeClr val="accent3">
                    <a:lumMod val="75000"/>
                  </a:schemeClr>
                </a:solidFill>
                <a:latin typeface="Consolas" panose="020B0609020204030204" pitchFamily="49" charset="0"/>
              </a:rPr>
              <a:t>#May </a:t>
            </a:r>
            <a:r>
              <a:rPr lang="en-US" altLang="zh-TW" sz="2200" b="1">
                <a:solidFill>
                  <a:schemeClr val="accent3">
                    <a:lumMod val="75000"/>
                  </a:schemeClr>
                </a:solidFill>
                <a:latin typeface="Consolas" panose="020B0609020204030204" pitchFamily="49" charset="0"/>
              </a:rPr>
              <a:t>02, 2002 </a:t>
            </a:r>
            <a:endParaRPr lang="en-US" altLang="zh-TW" sz="2200" b="1" smtClean="0">
              <a:solidFill>
                <a:schemeClr val="accent3">
                  <a:lumMod val="75000"/>
                </a:schemeClr>
              </a:solidFill>
              <a:latin typeface="Consolas" panose="020B0609020204030204" pitchFamily="49" charset="0"/>
            </a:endParaRPr>
          </a:p>
          <a:p>
            <a:r>
              <a:rPr lang="en-US" altLang="zh-TW" sz="2200" b="1" smtClean="0">
                <a:solidFill>
                  <a:srgbClr val="204A87"/>
                </a:solidFill>
                <a:latin typeface="Consolas" panose="020B0609020204030204" pitchFamily="49" charset="0"/>
              </a:rPr>
              <a:t>print</a:t>
            </a:r>
            <a:r>
              <a:rPr lang="en-US" altLang="zh-TW" sz="2200" b="1" smtClean="0">
                <a:latin typeface="Consolas" panose="020B0609020204030204" pitchFamily="49" charset="0"/>
              </a:rPr>
              <a:t>(d7.strftime</a:t>
            </a:r>
            <a:r>
              <a:rPr lang="en-US" altLang="zh-TW" sz="2200" b="1">
                <a:latin typeface="Consolas" panose="020B0609020204030204" pitchFamily="49" charset="0"/>
              </a:rPr>
              <a:t>('%Y-%m-%d %H:%M:%S')) </a:t>
            </a:r>
            <a:r>
              <a:rPr lang="en-US" altLang="zh-TW" sz="2200" b="1" smtClean="0">
                <a:solidFill>
                  <a:schemeClr val="accent3">
                    <a:lumMod val="75000"/>
                  </a:schemeClr>
                </a:solidFill>
                <a:latin typeface="Consolas" panose="020B0609020204030204" pitchFamily="49" charset="0"/>
              </a:rPr>
              <a:t>#2002-05-02 </a:t>
            </a:r>
            <a:r>
              <a:rPr lang="en-US" altLang="zh-TW" sz="2200" b="1">
                <a:solidFill>
                  <a:schemeClr val="accent3">
                    <a:lumMod val="75000"/>
                  </a:schemeClr>
                </a:solidFill>
                <a:latin typeface="Consolas" panose="020B0609020204030204" pitchFamily="49" charset="0"/>
              </a:rPr>
              <a:t>13:15:45 </a:t>
            </a:r>
            <a:endParaRPr lang="en-US" altLang="zh-TW" sz="2200" b="1" smtClean="0">
              <a:solidFill>
                <a:schemeClr val="accent3">
                  <a:lumMod val="75000"/>
                </a:schemeClr>
              </a:solidFill>
              <a:latin typeface="Consolas" panose="020B0609020204030204" pitchFamily="49" charset="0"/>
            </a:endParaRPr>
          </a:p>
          <a:p>
            <a:r>
              <a:rPr lang="en-US" altLang="zh-TW" sz="2200" b="1" smtClean="0">
                <a:solidFill>
                  <a:srgbClr val="204A87"/>
                </a:solidFill>
                <a:latin typeface="Consolas" panose="020B0609020204030204" pitchFamily="49" charset="0"/>
              </a:rPr>
              <a:t>print</a:t>
            </a:r>
            <a:r>
              <a:rPr lang="en-US" altLang="zh-TW" sz="2200" b="1" smtClean="0">
                <a:latin typeface="Consolas" panose="020B0609020204030204" pitchFamily="49" charset="0"/>
              </a:rPr>
              <a:t>(d7.strftime</a:t>
            </a:r>
            <a:r>
              <a:rPr lang="en-US" altLang="zh-TW" sz="2200" b="1">
                <a:latin typeface="Consolas" panose="020B0609020204030204" pitchFamily="49" charset="0"/>
              </a:rPr>
              <a:t>('%Y-%m-%d %I:%M:%S %p, %A')) </a:t>
            </a:r>
            <a:r>
              <a:rPr lang="en-US" altLang="zh-TW" sz="2200" b="1">
                <a:solidFill>
                  <a:schemeClr val="accent3">
                    <a:lumMod val="75000"/>
                  </a:schemeClr>
                </a:solidFill>
                <a:latin typeface="Consolas" panose="020B0609020204030204" pitchFamily="49" charset="0"/>
              </a:rPr>
              <a:t>#</a:t>
            </a:r>
            <a:r>
              <a:rPr lang="en-US" altLang="zh-TW" sz="2200" b="1" smtClean="0">
                <a:solidFill>
                  <a:schemeClr val="accent3">
                    <a:lumMod val="75000"/>
                  </a:schemeClr>
                </a:solidFill>
                <a:latin typeface="Consolas" panose="020B0609020204030204" pitchFamily="49" charset="0"/>
              </a:rPr>
              <a:t>2002-05-02 </a:t>
            </a:r>
            <a:r>
              <a:rPr lang="en-US" altLang="zh-TW" sz="2200" b="1">
                <a:solidFill>
                  <a:schemeClr val="accent3">
                    <a:lumMod val="75000"/>
                  </a:schemeClr>
                </a:solidFill>
                <a:latin typeface="Consolas" panose="020B0609020204030204" pitchFamily="49" charset="0"/>
              </a:rPr>
              <a:t>01:15:45 PM, </a:t>
            </a:r>
            <a:r>
              <a:rPr lang="en-US" altLang="zh-TW" sz="2200" b="1" smtClean="0">
                <a:solidFill>
                  <a:schemeClr val="accent3">
                    <a:lumMod val="75000"/>
                  </a:schemeClr>
                </a:solidFill>
                <a:latin typeface="Consolas" panose="020B0609020204030204" pitchFamily="49" charset="0"/>
              </a:rPr>
              <a:t>Thursday</a:t>
            </a:r>
          </a:p>
          <a:p>
            <a:r>
              <a:rPr lang="en-US" altLang="zh-TW" sz="2200" b="1" smtClean="0">
                <a:latin typeface="Consolas" panose="020B0609020204030204" pitchFamily="49" charset="0"/>
              </a:rPr>
              <a:t> </a:t>
            </a:r>
          </a:p>
          <a:p>
            <a:r>
              <a:rPr lang="en-US" altLang="zh-TW" sz="2200" b="1" smtClean="0">
                <a:solidFill>
                  <a:schemeClr val="accent3">
                    <a:lumMod val="75000"/>
                  </a:schemeClr>
                </a:solidFill>
                <a:latin typeface="Consolas" panose="020B0609020204030204" pitchFamily="49" charset="0"/>
              </a:rPr>
              <a:t>#</a:t>
            </a:r>
            <a:r>
              <a:rPr lang="en-US" altLang="zh-TW" sz="2200" b="1">
                <a:solidFill>
                  <a:schemeClr val="accent3">
                    <a:lumMod val="75000"/>
                  </a:schemeClr>
                </a:solidFill>
                <a:latin typeface="Consolas" panose="020B0609020204030204" pitchFamily="49" charset="0"/>
              </a:rPr>
              <a:t>string to </a:t>
            </a:r>
            <a:r>
              <a:rPr lang="en-US" altLang="zh-TW" sz="2200" b="1" smtClean="0">
                <a:solidFill>
                  <a:schemeClr val="accent3">
                    <a:lumMod val="75000"/>
                  </a:schemeClr>
                </a:solidFill>
                <a:latin typeface="Consolas" panose="020B0609020204030204" pitchFamily="49" charset="0"/>
              </a:rPr>
              <a:t>datetime </a:t>
            </a:r>
          </a:p>
          <a:p>
            <a:r>
              <a:rPr lang="en-US" altLang="zh-TW" sz="2200" b="1" smtClean="0">
                <a:latin typeface="Consolas" panose="020B0609020204030204" pitchFamily="49" charset="0"/>
              </a:rPr>
              <a:t>dstr </a:t>
            </a:r>
            <a:r>
              <a:rPr lang="en-US" altLang="zh-TW" sz="2200" b="1">
                <a:solidFill>
                  <a:srgbClr val="CE5C00"/>
                </a:solidFill>
                <a:latin typeface="Consolas" panose="020B0609020204030204" pitchFamily="49" charset="0"/>
              </a:rPr>
              <a:t>= </a:t>
            </a:r>
            <a:r>
              <a:rPr lang="en-US" altLang="zh-TW" sz="2200" b="1">
                <a:latin typeface="Consolas" panose="020B0609020204030204" pitchFamily="49" charset="0"/>
              </a:rPr>
              <a:t>"2007-03-04 </a:t>
            </a:r>
            <a:r>
              <a:rPr lang="en-US" altLang="zh-TW" sz="2200" b="1" smtClean="0">
                <a:latin typeface="Consolas" panose="020B0609020204030204" pitchFamily="49" charset="0"/>
              </a:rPr>
              <a:t>21:08:12" </a:t>
            </a:r>
          </a:p>
          <a:p>
            <a:r>
              <a:rPr lang="en-US" altLang="zh-TW" sz="2200" b="1" smtClean="0">
                <a:latin typeface="Consolas" panose="020B0609020204030204" pitchFamily="49" charset="0"/>
              </a:rPr>
              <a:t>d9 </a:t>
            </a:r>
            <a:r>
              <a:rPr lang="en-US" altLang="zh-TW" sz="2200" b="1">
                <a:solidFill>
                  <a:srgbClr val="CE5C00"/>
                </a:solidFill>
                <a:latin typeface="Consolas" panose="020B0609020204030204" pitchFamily="49" charset="0"/>
              </a:rPr>
              <a:t>=</a:t>
            </a:r>
            <a:r>
              <a:rPr lang="en-US" altLang="zh-TW" sz="2200" b="1">
                <a:latin typeface="Consolas" panose="020B0609020204030204" pitchFamily="49" charset="0"/>
              </a:rPr>
              <a:t> datetime.datetime.strptime(dstr, "%Y-%m-%d %H:%M:%S") </a:t>
            </a:r>
            <a:endParaRPr lang="en-US" altLang="zh-TW" sz="2200" b="1" smtClean="0">
              <a:latin typeface="Consolas" panose="020B0609020204030204" pitchFamily="49" charset="0"/>
            </a:endParaRPr>
          </a:p>
        </p:txBody>
      </p:sp>
      <p:sp>
        <p:nvSpPr>
          <p:cNvPr id="10" name="文字方塊 9"/>
          <p:cNvSpPr txBox="1"/>
          <p:nvPr/>
        </p:nvSpPr>
        <p:spPr>
          <a:xfrm>
            <a:off x="796124" y="5781303"/>
            <a:ext cx="8289449" cy="369332"/>
          </a:xfrm>
          <a:prstGeom prst="rect">
            <a:avLst/>
          </a:prstGeom>
          <a:noFill/>
        </p:spPr>
        <p:txBody>
          <a:bodyPr wrap="none" rtlCol="0">
            <a:spAutoFit/>
          </a:bodyPr>
          <a:lstStyle/>
          <a:p>
            <a:r>
              <a:rPr lang="en-US" altLang="zh-TW" b="1" dirty="0">
                <a:solidFill>
                  <a:srgbClr val="C00000"/>
                </a:solidFill>
              </a:rPr>
              <a:t>https://docs.python.org/3/library/datetime.html#strftime-strptime-behavior</a:t>
            </a:r>
            <a:endParaRPr lang="zh-TW" altLang="en-US" b="1" dirty="0">
              <a:solidFill>
                <a:srgbClr val="C00000"/>
              </a:solidFill>
            </a:endParaRPr>
          </a:p>
        </p:txBody>
      </p:sp>
    </p:spTree>
    <p:extLst>
      <p:ext uri="{BB962C8B-B14F-4D97-AF65-F5344CB8AC3E}">
        <p14:creationId xmlns:p14="http://schemas.microsoft.com/office/powerpoint/2010/main" val="748803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en-US" altLang="zh-TW" smtClean="0"/>
              <a:t>Practice</a:t>
            </a:r>
            <a:endParaRPr lang="en-US" altLang="zh-TW"/>
          </a:p>
        </p:txBody>
      </p:sp>
      <p:sp>
        <p:nvSpPr>
          <p:cNvPr id="2" name="文字版面配置區 1"/>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851236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Practice</a:t>
            </a:r>
            <a:r>
              <a:rPr lang="zh-TW" altLang="en-US"/>
              <a:t> </a:t>
            </a:r>
            <a:r>
              <a:rPr lang="en-US" altLang="zh-TW" smtClean="0"/>
              <a:t>4</a:t>
            </a:r>
            <a:endParaRPr lang="zh-TW" altLang="en-US"/>
          </a:p>
        </p:txBody>
      </p:sp>
      <p:sp>
        <p:nvSpPr>
          <p:cNvPr id="3" name="內容版面配置區 2"/>
          <p:cNvSpPr>
            <a:spLocks noGrp="1"/>
          </p:cNvSpPr>
          <p:nvPr>
            <p:ph idx="1"/>
          </p:nvPr>
        </p:nvSpPr>
        <p:spPr/>
        <p:txBody>
          <a:bodyPr>
            <a:normAutofit/>
          </a:bodyPr>
          <a:lstStyle/>
          <a:p>
            <a:pPr>
              <a:spcBef>
                <a:spcPts val="1200"/>
              </a:spcBef>
            </a:pPr>
            <a:r>
              <a:rPr lang="zh-TW" altLang="en-US" sz="3200" dirty="0">
                <a:latin typeface="微軟正黑體" panose="020B0604030504040204" pitchFamily="34" charset="-120"/>
                <a:ea typeface="微軟正黑體" panose="020B0604030504040204" pitchFamily="34" charset="-120"/>
              </a:rPr>
              <a:t>黑色星期五</a:t>
            </a:r>
            <a:r>
              <a:rPr lang="zh-TW" altLang="en-US" sz="3200" dirty="0" smtClean="0">
                <a:latin typeface="微軟正黑體" panose="020B0604030504040204" pitchFamily="34" charset="-120"/>
                <a:ea typeface="微軟正黑體" panose="020B0604030504040204" pitchFamily="34" charset="-120"/>
              </a:rPr>
              <a:t>是 </a:t>
            </a:r>
            <a:r>
              <a:rPr lang="en-US" altLang="zh-TW" sz="3200" dirty="0" smtClean="0">
                <a:latin typeface="微軟正黑體" panose="020B0604030504040204" pitchFamily="34" charset="-120"/>
                <a:ea typeface="微軟正黑體" panose="020B0604030504040204" pitchFamily="34" charset="-120"/>
              </a:rPr>
              <a:t>13 </a:t>
            </a:r>
            <a:r>
              <a:rPr lang="zh-TW" altLang="en-US" sz="3200" dirty="0" smtClean="0">
                <a:latin typeface="微軟正黑體" panose="020B0604030504040204" pitchFamily="34" charset="-120"/>
                <a:ea typeface="微軟正黑體" panose="020B0604030504040204" pitchFamily="34" charset="-120"/>
              </a:rPr>
              <a:t>號</a:t>
            </a:r>
            <a:r>
              <a:rPr lang="zh-TW" altLang="en-US" sz="3200" dirty="0">
                <a:latin typeface="微軟正黑體" panose="020B0604030504040204" pitchFamily="34" charset="-120"/>
                <a:ea typeface="微軟正黑體" panose="020B0604030504040204" pitchFamily="34" charset="-120"/>
              </a:rPr>
              <a:t>的星期五</a:t>
            </a:r>
          </a:p>
          <a:p>
            <a:pPr>
              <a:spcBef>
                <a:spcPts val="1200"/>
              </a:spcBef>
            </a:pPr>
            <a:r>
              <a:rPr lang="zh-TW" altLang="en-US" sz="3200" dirty="0">
                <a:latin typeface="微軟正黑體" panose="020B0604030504040204" pitchFamily="34" charset="-120"/>
                <a:ea typeface="微軟正黑體" panose="020B0604030504040204" pitchFamily="34" charset="-120"/>
              </a:rPr>
              <a:t>請輸入年份，然後輸出當年度黑色星期五是哪幾天，若無，則</a:t>
            </a:r>
            <a:r>
              <a:rPr lang="zh-TW" altLang="en-US" sz="3200" dirty="0" smtClean="0">
                <a:latin typeface="微軟正黑體" panose="020B0604030504040204" pitchFamily="34" charset="-120"/>
                <a:ea typeface="微軟正黑體" panose="020B0604030504040204" pitchFamily="34" charset="-120"/>
              </a:rPr>
              <a:t>輸出 </a:t>
            </a:r>
            <a:r>
              <a:rPr lang="en-US" altLang="zh-TW" sz="3200" dirty="0" smtClean="0">
                <a:solidFill>
                  <a:srgbClr val="0070C0"/>
                </a:solidFill>
                <a:latin typeface="Consolas" panose="020B0609020204030204" pitchFamily="49" charset="0"/>
                <a:ea typeface="微軟正黑體" panose="020B0604030504040204" pitchFamily="34" charset="-120"/>
              </a:rPr>
              <a:t>None</a:t>
            </a:r>
            <a:endParaRPr lang="zh-TW" altLang="en-US" sz="3200" dirty="0">
              <a:solidFill>
                <a:srgbClr val="0070C0"/>
              </a:solidFill>
              <a:latin typeface="Consolas" panose="020B0609020204030204" pitchFamily="49" charset="0"/>
              <a:ea typeface="微軟正黑體" panose="020B0604030504040204" pitchFamily="34" charset="-120"/>
            </a:endParaRPr>
          </a:p>
          <a:p>
            <a:pPr>
              <a:spcBef>
                <a:spcPts val="1200"/>
              </a:spcBef>
            </a:pPr>
            <a:r>
              <a:rPr lang="zh-TW" altLang="en-US" sz="3200" dirty="0" smtClean="0">
                <a:latin typeface="微軟正黑體" panose="020B0604030504040204" pitchFamily="34" charset="-120"/>
                <a:ea typeface="微軟正黑體" panose="020B0604030504040204" pitchFamily="34" charset="-120"/>
              </a:rPr>
              <a:t>例如</a:t>
            </a:r>
            <a:r>
              <a:rPr lang="zh-TW" altLang="en-US" sz="3200" dirty="0">
                <a:latin typeface="微軟正黑體" panose="020B0604030504040204" pitchFamily="34" charset="-120"/>
                <a:ea typeface="微軟正黑體" panose="020B0604030504040204" pitchFamily="34" charset="-120"/>
              </a:rPr>
              <a:t>輸入       </a:t>
            </a:r>
            <a:r>
              <a:rPr lang="en-US" altLang="zh-TW" sz="3200" dirty="0" smtClean="0">
                <a:latin typeface="微軟正黑體" panose="020B0604030504040204" pitchFamily="34" charset="-120"/>
                <a:ea typeface="微軟正黑體" panose="020B0604030504040204" pitchFamily="34" charset="-120"/>
              </a:rPr>
              <a:t>      </a:t>
            </a:r>
            <a:r>
              <a:rPr lang="zh-TW" altLang="en-US" sz="3200" dirty="0" smtClean="0">
                <a:latin typeface="微軟正黑體" panose="020B0604030504040204" pitchFamily="34" charset="-120"/>
                <a:ea typeface="微軟正黑體" panose="020B0604030504040204" pitchFamily="34" charset="-120"/>
              </a:rPr>
              <a:t>則輸出</a:t>
            </a:r>
            <a:endParaRPr lang="en-US" altLang="zh-TW" sz="3200" dirty="0">
              <a:latin typeface="微軟正黑體" panose="020B0604030504040204" pitchFamily="34" charset="-120"/>
              <a:ea typeface="微軟正黑體" panose="020B0604030504040204" pitchFamily="34" charset="-120"/>
            </a:endParaRPr>
          </a:p>
          <a:p>
            <a:pPr>
              <a:spcBef>
                <a:spcPts val="1200"/>
              </a:spcBef>
            </a:pPr>
            <a:endParaRPr lang="en-US" altLang="zh-TW" sz="3200" dirty="0" smtClean="0">
              <a:latin typeface="微軟正黑體" panose="020B0604030504040204" pitchFamily="34" charset="-120"/>
              <a:ea typeface="微軟正黑體" panose="020B0604030504040204" pitchFamily="34" charset="-120"/>
            </a:endParaRPr>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39</a:t>
            </a:fld>
            <a:endParaRPr lang="zh-TW" altLang="en-US"/>
          </a:p>
        </p:txBody>
      </p:sp>
      <p:sp>
        <p:nvSpPr>
          <p:cNvPr id="7" name="文字方塊 6">
            <a:extLst>
              <a:ext uri="{FF2B5EF4-FFF2-40B4-BE49-F238E27FC236}">
                <a16:creationId xmlns:a16="http://schemas.microsoft.com/office/drawing/2014/main" id="{77ABB44C-7CB7-4881-AF18-296196A6068F}"/>
              </a:ext>
            </a:extLst>
          </p:cNvPr>
          <p:cNvSpPr txBox="1"/>
          <p:nvPr/>
        </p:nvSpPr>
        <p:spPr>
          <a:xfrm>
            <a:off x="2660652" y="3453669"/>
            <a:ext cx="1058668" cy="492443"/>
          </a:xfrm>
          <a:prstGeom prst="rect">
            <a:avLst/>
          </a:prstGeom>
          <a:solidFill>
            <a:schemeClr val="tx1"/>
          </a:solidFill>
        </p:spPr>
        <p:txBody>
          <a:bodyPr wrap="square" rtlCol="0">
            <a:spAutoFit/>
          </a:bodyPr>
          <a:lstStyle/>
          <a:p>
            <a:r>
              <a:rPr lang="en-US" altLang="zh-TW" sz="2600" dirty="0">
                <a:solidFill>
                  <a:schemeClr val="bg1"/>
                </a:solidFill>
                <a:latin typeface="細明體" panose="02020509000000000000" pitchFamily="49" charset="-120"/>
                <a:ea typeface="細明體" panose="02020509000000000000" pitchFamily="49" charset="-120"/>
              </a:rPr>
              <a:t>2018</a:t>
            </a:r>
          </a:p>
        </p:txBody>
      </p:sp>
      <p:sp>
        <p:nvSpPr>
          <p:cNvPr id="9" name="文字方塊 8">
            <a:extLst>
              <a:ext uri="{FF2B5EF4-FFF2-40B4-BE49-F238E27FC236}">
                <a16:creationId xmlns:a16="http://schemas.microsoft.com/office/drawing/2014/main" id="{77ABB44C-7CB7-4881-AF18-296196A6068F}"/>
              </a:ext>
            </a:extLst>
          </p:cNvPr>
          <p:cNvSpPr txBox="1"/>
          <p:nvPr/>
        </p:nvSpPr>
        <p:spPr>
          <a:xfrm>
            <a:off x="5247502" y="3453669"/>
            <a:ext cx="1888958" cy="892552"/>
          </a:xfrm>
          <a:prstGeom prst="rect">
            <a:avLst/>
          </a:prstGeom>
          <a:solidFill>
            <a:schemeClr val="tx1"/>
          </a:solidFill>
        </p:spPr>
        <p:txBody>
          <a:bodyPr wrap="square" rtlCol="0">
            <a:spAutoFit/>
          </a:bodyPr>
          <a:lstStyle/>
          <a:p>
            <a:r>
              <a:rPr lang="en-US" altLang="zh-TW" sz="2600" dirty="0" smtClean="0">
                <a:solidFill>
                  <a:schemeClr val="bg1"/>
                </a:solidFill>
                <a:latin typeface="細明體" panose="02020509000000000000" pitchFamily="49" charset="-120"/>
                <a:ea typeface="細明體" panose="02020509000000000000" pitchFamily="49" charset="-120"/>
              </a:rPr>
              <a:t>2018-04-13</a:t>
            </a:r>
            <a:endParaRPr lang="en-US" altLang="zh-TW" sz="2600" dirty="0">
              <a:solidFill>
                <a:schemeClr val="bg1"/>
              </a:solidFill>
              <a:latin typeface="細明體" panose="02020509000000000000" pitchFamily="49" charset="-120"/>
              <a:ea typeface="細明體" panose="02020509000000000000" pitchFamily="49" charset="-120"/>
            </a:endParaRPr>
          </a:p>
          <a:p>
            <a:r>
              <a:rPr lang="en-US" altLang="zh-TW" sz="2600" dirty="0">
                <a:solidFill>
                  <a:schemeClr val="bg1"/>
                </a:solidFill>
                <a:latin typeface="細明體" panose="02020509000000000000" pitchFamily="49" charset="-120"/>
                <a:ea typeface="細明體" panose="02020509000000000000" pitchFamily="49" charset="-120"/>
              </a:rPr>
              <a:t>2018-07-13</a:t>
            </a:r>
          </a:p>
        </p:txBody>
      </p:sp>
    </p:spTree>
    <p:extLst>
      <p:ext uri="{BB962C8B-B14F-4D97-AF65-F5344CB8AC3E}">
        <p14:creationId xmlns:p14="http://schemas.microsoft.com/office/powerpoint/2010/main" val="3712848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en-US" altLang="zh-TW"/>
              <a:t>Tuple</a:t>
            </a:r>
            <a:endParaRPr lang="en-US" altLang="zh-TW">
              <a:solidFill>
                <a:srgbClr val="0070C0"/>
              </a:solidFill>
              <a:latin typeface="Consolas" panose="020B0609020204030204" pitchFamily="49" charset="0"/>
            </a:endParaRPr>
          </a:p>
        </p:txBody>
      </p:sp>
      <p:sp>
        <p:nvSpPr>
          <p:cNvPr id="2" name="文字版面配置區 1"/>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24475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40</a:t>
            </a:fld>
            <a:endParaRPr lang="zh-TW" altLang="en-US"/>
          </a:p>
        </p:txBody>
      </p:sp>
      <p:sp>
        <p:nvSpPr>
          <p:cNvPr id="7" name="矩形 6">
            <a:extLst>
              <a:ext uri="{FF2B5EF4-FFF2-40B4-BE49-F238E27FC236}">
                <a16:creationId xmlns:a16="http://schemas.microsoft.com/office/drawing/2014/main" id="{29CCFA16-4A3E-4AF9-8031-AB360D6DCD94}"/>
              </a:ext>
            </a:extLst>
          </p:cNvPr>
          <p:cNvSpPr/>
          <p:nvPr/>
        </p:nvSpPr>
        <p:spPr>
          <a:xfrm>
            <a:off x="609602" y="1127641"/>
            <a:ext cx="10974592" cy="4693593"/>
          </a:xfrm>
          <a:prstGeom prst="rect">
            <a:avLst/>
          </a:prstGeom>
          <a:solidFill>
            <a:schemeClr val="bg1"/>
          </a:solidFill>
          <a:ln w="19050" cap="flat" cmpd="sng" algn="ctr">
            <a:solidFill>
              <a:srgbClr val="008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nchor="ctr">
            <a:spAutoFit/>
          </a:bodyPr>
          <a:lstStyle/>
          <a:p>
            <a:r>
              <a:rPr lang="en-US" altLang="zh-TW" sz="2300" b="1" smtClean="0">
                <a:solidFill>
                  <a:srgbClr val="0070C0"/>
                </a:solidFill>
                <a:latin typeface="Consolas" panose="020B0609020204030204" pitchFamily="49" charset="0"/>
              </a:rPr>
              <a:t>import</a:t>
            </a:r>
            <a:r>
              <a:rPr lang="en-US" altLang="zh-TW" sz="2300" b="1" smtClean="0">
                <a:solidFill>
                  <a:schemeClr val="tx2"/>
                </a:solidFill>
                <a:latin typeface="Consolas" panose="020B0609020204030204" pitchFamily="49" charset="0"/>
              </a:rPr>
              <a:t> datetime</a:t>
            </a:r>
          </a:p>
          <a:p>
            <a:r>
              <a:rPr lang="en-US" altLang="zh-TW" sz="2300" b="1" smtClean="0">
                <a:solidFill>
                  <a:schemeClr val="tx2"/>
                </a:solidFill>
                <a:latin typeface="Consolas" panose="020B0609020204030204" pitchFamily="49" charset="0"/>
              </a:rPr>
              <a:t>year</a:t>
            </a:r>
            <a:r>
              <a:rPr lang="en-US" altLang="zh-TW" sz="2300" b="1" smtClean="0">
                <a:solidFill>
                  <a:srgbClr val="CE5C00"/>
                </a:solidFill>
                <a:latin typeface="Consolas" panose="020B0609020204030204" pitchFamily="49" charset="0"/>
              </a:rPr>
              <a:t> =</a:t>
            </a:r>
            <a:r>
              <a:rPr lang="en-US" altLang="zh-TW" sz="2300" b="1" smtClean="0">
                <a:solidFill>
                  <a:schemeClr val="tx2"/>
                </a:solidFill>
                <a:latin typeface="Consolas" panose="020B0609020204030204" pitchFamily="49" charset="0"/>
              </a:rPr>
              <a:t> int(input())</a:t>
            </a:r>
          </a:p>
          <a:p>
            <a:endParaRPr lang="en-US" altLang="zh-TW" sz="2300" b="1" smtClean="0">
              <a:solidFill>
                <a:schemeClr val="tx2"/>
              </a:solidFill>
              <a:latin typeface="Consolas" panose="020B0609020204030204" pitchFamily="49" charset="0"/>
            </a:endParaRPr>
          </a:p>
          <a:p>
            <a:r>
              <a:rPr lang="en-US" altLang="zh-TW" sz="2300" b="1" smtClean="0">
                <a:solidFill>
                  <a:schemeClr val="tx2"/>
                </a:solidFill>
                <a:latin typeface="Consolas" panose="020B0609020204030204" pitchFamily="49" charset="0"/>
              </a:rPr>
              <a:t>list </a:t>
            </a:r>
            <a:r>
              <a:rPr lang="en-US" altLang="zh-TW" sz="2300" b="1" smtClean="0">
                <a:solidFill>
                  <a:srgbClr val="CE5C00"/>
                </a:solidFill>
                <a:latin typeface="Consolas" panose="020B0609020204030204" pitchFamily="49" charset="0"/>
              </a:rPr>
              <a:t>=</a:t>
            </a:r>
            <a:r>
              <a:rPr lang="en-US" altLang="zh-TW" sz="2300" b="1" smtClean="0">
                <a:solidFill>
                  <a:schemeClr val="tx2"/>
                </a:solidFill>
                <a:latin typeface="Consolas" panose="020B0609020204030204" pitchFamily="49" charset="0"/>
              </a:rPr>
              <a:t> [] </a:t>
            </a:r>
          </a:p>
          <a:p>
            <a:r>
              <a:rPr lang="en-US" altLang="zh-TW" sz="2300" b="1" smtClean="0">
                <a:solidFill>
                  <a:srgbClr val="0070C0"/>
                </a:solidFill>
                <a:latin typeface="Consolas" panose="020B0609020204030204" pitchFamily="49" charset="0"/>
              </a:rPr>
              <a:t>for</a:t>
            </a:r>
            <a:r>
              <a:rPr lang="en-US" altLang="zh-TW" sz="2300" b="1" smtClean="0">
                <a:solidFill>
                  <a:schemeClr val="tx2"/>
                </a:solidFill>
                <a:latin typeface="Consolas" panose="020B0609020204030204" pitchFamily="49" charset="0"/>
              </a:rPr>
              <a:t> i </a:t>
            </a:r>
            <a:r>
              <a:rPr lang="en-US" altLang="zh-TW" sz="2300" b="1" smtClean="0">
                <a:solidFill>
                  <a:srgbClr val="0070C0"/>
                </a:solidFill>
                <a:latin typeface="Consolas" panose="020B0609020204030204" pitchFamily="49" charset="0"/>
              </a:rPr>
              <a:t>in</a:t>
            </a:r>
            <a:r>
              <a:rPr lang="en-US" altLang="zh-TW" sz="2300" b="1" smtClean="0">
                <a:solidFill>
                  <a:schemeClr val="tx2"/>
                </a:solidFill>
                <a:latin typeface="Consolas" panose="020B0609020204030204" pitchFamily="49" charset="0"/>
              </a:rPr>
              <a:t> range(1, 13)</a:t>
            </a:r>
            <a:r>
              <a:rPr lang="en-US" altLang="zh-TW" sz="2300" b="1" smtClean="0">
                <a:solidFill>
                  <a:srgbClr val="0070C0"/>
                </a:solidFill>
                <a:latin typeface="Consolas" panose="020B0609020204030204" pitchFamily="49" charset="0"/>
              </a:rPr>
              <a:t>:</a:t>
            </a:r>
          </a:p>
          <a:p>
            <a:r>
              <a:rPr lang="en-US" altLang="zh-TW" sz="2300" b="1" smtClean="0">
                <a:solidFill>
                  <a:schemeClr val="tx2"/>
                </a:solidFill>
                <a:latin typeface="Consolas" panose="020B0609020204030204" pitchFamily="49" charset="0"/>
              </a:rPr>
              <a:t>   </a:t>
            </a:r>
            <a:r>
              <a:rPr lang="zh-TW" altLang="en-US" sz="2300" b="1" smtClean="0">
                <a:solidFill>
                  <a:schemeClr val="tx2"/>
                </a:solidFill>
                <a:latin typeface="Consolas" panose="020B0609020204030204" pitchFamily="49" charset="0"/>
              </a:rPr>
              <a:t> </a:t>
            </a:r>
            <a:r>
              <a:rPr lang="en-US" altLang="zh-TW" sz="2300" b="1" smtClean="0">
                <a:solidFill>
                  <a:schemeClr val="tx2"/>
                </a:solidFill>
                <a:latin typeface="Consolas" panose="020B0609020204030204" pitchFamily="49" charset="0"/>
              </a:rPr>
              <a:t>date </a:t>
            </a:r>
            <a:r>
              <a:rPr lang="en-US" altLang="zh-TW" sz="2300" b="1" smtClean="0">
                <a:solidFill>
                  <a:srgbClr val="CE5C00"/>
                </a:solidFill>
                <a:latin typeface="Consolas" panose="020B0609020204030204" pitchFamily="49" charset="0"/>
              </a:rPr>
              <a:t>=</a:t>
            </a:r>
            <a:r>
              <a:rPr lang="en-US" altLang="zh-TW" sz="2300" b="1" smtClean="0">
                <a:solidFill>
                  <a:schemeClr val="tx2"/>
                </a:solidFill>
                <a:latin typeface="Consolas" panose="020B0609020204030204" pitchFamily="49" charset="0"/>
              </a:rPr>
              <a:t> datetime.datetime(year, i, 13)</a:t>
            </a:r>
          </a:p>
          <a:p>
            <a:r>
              <a:rPr lang="en-US" altLang="zh-TW" sz="2300" b="1" smtClean="0">
                <a:solidFill>
                  <a:schemeClr val="tx2"/>
                </a:solidFill>
                <a:latin typeface="Consolas" panose="020B0609020204030204" pitchFamily="49" charset="0"/>
              </a:rPr>
              <a:t>    </a:t>
            </a:r>
            <a:r>
              <a:rPr lang="en-US" altLang="zh-TW" sz="2300" b="1" smtClean="0">
                <a:solidFill>
                  <a:srgbClr val="0070C0"/>
                </a:solidFill>
                <a:latin typeface="Consolas" panose="020B0609020204030204" pitchFamily="49" charset="0"/>
              </a:rPr>
              <a:t>if</a:t>
            </a:r>
            <a:r>
              <a:rPr lang="en-US" altLang="zh-TW" sz="2300" b="1" smtClean="0">
                <a:solidFill>
                  <a:schemeClr val="tx2"/>
                </a:solidFill>
                <a:latin typeface="Consolas" panose="020B0609020204030204" pitchFamily="49" charset="0"/>
              </a:rPr>
              <a:t> date.date().weekday() </a:t>
            </a:r>
            <a:r>
              <a:rPr lang="en-US" altLang="zh-TW" sz="2300" b="1" smtClean="0">
                <a:solidFill>
                  <a:srgbClr val="CE5C00"/>
                </a:solidFill>
                <a:latin typeface="Consolas" panose="020B0609020204030204" pitchFamily="49" charset="0"/>
              </a:rPr>
              <a:t>==</a:t>
            </a:r>
            <a:r>
              <a:rPr lang="en-US" altLang="zh-TW" sz="2300" b="1" smtClean="0">
                <a:solidFill>
                  <a:schemeClr val="tx2"/>
                </a:solidFill>
                <a:latin typeface="Consolas" panose="020B0609020204030204" pitchFamily="49" charset="0"/>
              </a:rPr>
              <a:t> 4:</a:t>
            </a:r>
          </a:p>
          <a:p>
            <a:r>
              <a:rPr lang="en-US" altLang="zh-TW" sz="2300" b="1">
                <a:solidFill>
                  <a:schemeClr val="tx2"/>
                </a:solidFill>
                <a:latin typeface="Consolas" panose="020B0609020204030204" pitchFamily="49" charset="0"/>
              </a:rPr>
              <a:t> </a:t>
            </a:r>
            <a:r>
              <a:rPr lang="en-US" altLang="zh-TW" sz="2300" b="1" smtClean="0">
                <a:solidFill>
                  <a:schemeClr val="tx2"/>
                </a:solidFill>
                <a:latin typeface="Consolas" panose="020B0609020204030204" pitchFamily="49" charset="0"/>
              </a:rPr>
              <a:t>       list.append(</a:t>
            </a:r>
            <a:r>
              <a:rPr lang="en-US" altLang="zh-TW" sz="2300" b="1">
                <a:solidFill>
                  <a:schemeClr val="tx2"/>
                </a:solidFill>
                <a:latin typeface="Consolas" panose="020B0609020204030204" pitchFamily="49" charset="0"/>
              </a:rPr>
              <a:t>datetime.datetime(year, i, 13</a:t>
            </a:r>
            <a:r>
              <a:rPr lang="en-US" altLang="zh-TW" sz="2300" b="1" smtClean="0">
                <a:solidFill>
                  <a:schemeClr val="tx2"/>
                </a:solidFill>
                <a:latin typeface="Consolas" panose="020B0609020204030204" pitchFamily="49" charset="0"/>
              </a:rPr>
              <a:t>))</a:t>
            </a:r>
          </a:p>
          <a:p>
            <a:r>
              <a:rPr lang="en-US" altLang="zh-TW" sz="2300" b="1" smtClean="0">
                <a:solidFill>
                  <a:srgbClr val="0070C0"/>
                </a:solidFill>
                <a:latin typeface="Consolas" panose="020B0609020204030204" pitchFamily="49" charset="0"/>
              </a:rPr>
              <a:t>if</a:t>
            </a:r>
            <a:r>
              <a:rPr lang="en-US" altLang="zh-TW" sz="2300" b="1" smtClean="0">
                <a:solidFill>
                  <a:schemeClr val="tx2"/>
                </a:solidFill>
                <a:latin typeface="Consolas" panose="020B0609020204030204" pitchFamily="49" charset="0"/>
              </a:rPr>
              <a:t> len(list) &gt; 0</a:t>
            </a:r>
            <a:r>
              <a:rPr lang="en-US" altLang="zh-TW" sz="2300" b="1" smtClean="0">
                <a:solidFill>
                  <a:srgbClr val="0070C0"/>
                </a:solidFill>
                <a:latin typeface="Consolas" panose="020B0609020204030204" pitchFamily="49" charset="0"/>
              </a:rPr>
              <a:t>:</a:t>
            </a:r>
          </a:p>
          <a:p>
            <a:r>
              <a:rPr lang="en-US" altLang="zh-TW" sz="2300" b="1" smtClean="0">
                <a:solidFill>
                  <a:srgbClr val="00B050"/>
                </a:solidFill>
                <a:latin typeface="Consolas" panose="020B0609020204030204" pitchFamily="49" charset="0"/>
              </a:rPr>
              <a:t>    </a:t>
            </a:r>
            <a:r>
              <a:rPr lang="en-US" altLang="zh-TW" sz="2300" b="1" smtClean="0">
                <a:solidFill>
                  <a:srgbClr val="0070C0"/>
                </a:solidFill>
                <a:latin typeface="Consolas" panose="020B0609020204030204" pitchFamily="49" charset="0"/>
              </a:rPr>
              <a:t>for </a:t>
            </a:r>
            <a:r>
              <a:rPr lang="en-US" altLang="zh-TW" sz="2300" b="1" smtClean="0">
                <a:solidFill>
                  <a:schemeClr val="tx2"/>
                </a:solidFill>
                <a:latin typeface="Consolas" panose="020B0609020204030204" pitchFamily="49" charset="0"/>
              </a:rPr>
              <a:t>i </a:t>
            </a:r>
            <a:r>
              <a:rPr lang="en-US" altLang="zh-TW" sz="2300" b="1" smtClean="0">
                <a:solidFill>
                  <a:srgbClr val="0070C0"/>
                </a:solidFill>
                <a:latin typeface="Consolas" panose="020B0609020204030204" pitchFamily="49" charset="0"/>
              </a:rPr>
              <a:t>in</a:t>
            </a:r>
            <a:r>
              <a:rPr lang="en-US" altLang="zh-TW" sz="2300" b="1" smtClean="0">
                <a:solidFill>
                  <a:schemeClr val="tx2"/>
                </a:solidFill>
                <a:latin typeface="Consolas" panose="020B0609020204030204" pitchFamily="49" charset="0"/>
              </a:rPr>
              <a:t> list</a:t>
            </a:r>
            <a:r>
              <a:rPr lang="en-US" altLang="zh-TW" sz="2300" b="1" smtClean="0">
                <a:solidFill>
                  <a:srgbClr val="0070C0"/>
                </a:solidFill>
                <a:latin typeface="Consolas" panose="020B0609020204030204" pitchFamily="49" charset="0"/>
              </a:rPr>
              <a:t>:</a:t>
            </a:r>
          </a:p>
          <a:p>
            <a:r>
              <a:rPr lang="en-US" altLang="zh-TW" sz="2300" b="1">
                <a:solidFill>
                  <a:schemeClr val="tx2"/>
                </a:solidFill>
                <a:latin typeface="Consolas" panose="020B0609020204030204" pitchFamily="49" charset="0"/>
              </a:rPr>
              <a:t>        </a:t>
            </a:r>
            <a:r>
              <a:rPr lang="en-US" altLang="zh-TW" sz="2300" b="1">
                <a:solidFill>
                  <a:srgbClr val="204A87"/>
                </a:solidFill>
                <a:latin typeface="Consolas" panose="020B0609020204030204" pitchFamily="49" charset="0"/>
              </a:rPr>
              <a:t>print</a:t>
            </a:r>
            <a:r>
              <a:rPr lang="en-US" altLang="zh-TW" sz="2300" b="1">
                <a:solidFill>
                  <a:schemeClr val="tx2"/>
                </a:solidFill>
                <a:latin typeface="Consolas" panose="020B0609020204030204" pitchFamily="49" charset="0"/>
              </a:rPr>
              <a:t>(i.strftime</a:t>
            </a:r>
            <a:r>
              <a:rPr lang="en-US" altLang="zh-TW" sz="2300" b="1" smtClean="0">
                <a:solidFill>
                  <a:schemeClr val="tx2"/>
                </a:solidFill>
                <a:latin typeface="Consolas" panose="020B0609020204030204" pitchFamily="49" charset="0"/>
              </a:rPr>
              <a:t>('%</a:t>
            </a:r>
            <a:r>
              <a:rPr lang="en-US" altLang="zh-TW" sz="2300" b="1">
                <a:solidFill>
                  <a:schemeClr val="tx2"/>
                </a:solidFill>
                <a:latin typeface="Consolas" panose="020B0609020204030204" pitchFamily="49" charset="0"/>
              </a:rPr>
              <a:t>Y-%m-%</a:t>
            </a:r>
            <a:r>
              <a:rPr lang="en-US" altLang="zh-TW" sz="2300" b="1" smtClean="0">
                <a:solidFill>
                  <a:schemeClr val="tx2"/>
                </a:solidFill>
                <a:latin typeface="Consolas" panose="020B0609020204030204" pitchFamily="49" charset="0"/>
              </a:rPr>
              <a:t>d'))	</a:t>
            </a:r>
          </a:p>
          <a:p>
            <a:r>
              <a:rPr lang="en-US" altLang="zh-TW" sz="2300" b="1" smtClean="0">
                <a:solidFill>
                  <a:srgbClr val="0070C0"/>
                </a:solidFill>
                <a:latin typeface="Consolas" panose="020B0609020204030204" pitchFamily="49" charset="0"/>
              </a:rPr>
              <a:t>else:</a:t>
            </a:r>
          </a:p>
          <a:p>
            <a:r>
              <a:rPr lang="en-US" altLang="zh-TW" sz="2300" b="1">
                <a:solidFill>
                  <a:schemeClr val="tx2"/>
                </a:solidFill>
                <a:latin typeface="Consolas" panose="020B0609020204030204" pitchFamily="49" charset="0"/>
              </a:rPr>
              <a:t>    </a:t>
            </a:r>
            <a:r>
              <a:rPr lang="en-US" altLang="zh-TW" sz="2300" b="1">
                <a:solidFill>
                  <a:srgbClr val="0070C0"/>
                </a:solidFill>
                <a:latin typeface="Consolas" panose="020B0609020204030204" pitchFamily="49" charset="0"/>
              </a:rPr>
              <a:t>print</a:t>
            </a:r>
            <a:r>
              <a:rPr lang="en-US" altLang="zh-TW" sz="2300" b="1" smtClean="0">
                <a:solidFill>
                  <a:schemeClr val="tx2"/>
                </a:solidFill>
                <a:latin typeface="Consolas" panose="020B0609020204030204" pitchFamily="49" charset="0"/>
              </a:rPr>
              <a:t>('None')</a:t>
            </a:r>
          </a:p>
        </p:txBody>
      </p:sp>
    </p:spTree>
    <p:extLst>
      <p:ext uri="{BB962C8B-B14F-4D97-AF65-F5344CB8AC3E}">
        <p14:creationId xmlns:p14="http://schemas.microsoft.com/office/powerpoint/2010/main" val="2118484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latin typeface="Consolas" panose="020B0609020204030204" pitchFamily="49" charset="0"/>
              </a:rPr>
              <a:t>tuple</a:t>
            </a:r>
            <a:r>
              <a:rPr lang="en-US" altLang="zh-TW" dirty="0"/>
              <a:t> – </a:t>
            </a:r>
            <a:r>
              <a:rPr lang="zh-TW" altLang="en-US" dirty="0" smtClean="0"/>
              <a:t>型態</a:t>
            </a:r>
            <a:endParaRPr lang="zh-TW" altLang="en-US" dirty="0">
              <a:latin typeface="Consolas" panose="020B0609020204030204" pitchFamily="49" charset="0"/>
            </a:endParaRPr>
          </a:p>
        </p:txBody>
      </p:sp>
      <p:sp>
        <p:nvSpPr>
          <p:cNvPr id="3" name="內容版面配置區 2"/>
          <p:cNvSpPr>
            <a:spLocks noGrp="1"/>
          </p:cNvSpPr>
          <p:nvPr>
            <p:ph idx="1"/>
          </p:nvPr>
        </p:nvSpPr>
        <p:spPr/>
        <p:txBody>
          <a:bodyPr>
            <a:normAutofit/>
          </a:bodyPr>
          <a:lstStyle/>
          <a:p>
            <a:r>
              <a:rPr lang="zh-TW" altLang="en-US" sz="2600" dirty="0" smtClean="0"/>
              <a:t>跟 </a:t>
            </a:r>
            <a:r>
              <a:rPr lang="en-US" altLang="zh-TW" sz="2600" dirty="0" smtClean="0">
                <a:latin typeface="Consolas" panose="020B0609020204030204" pitchFamily="49" charset="0"/>
              </a:rPr>
              <a:t>list</a:t>
            </a:r>
            <a:r>
              <a:rPr lang="en-US" altLang="zh-TW" sz="2600" dirty="0" smtClean="0"/>
              <a:t> </a:t>
            </a:r>
            <a:r>
              <a:rPr lang="zh-TW" altLang="en-US" sz="2600" dirty="0" smtClean="0"/>
              <a:t>很</a:t>
            </a:r>
            <a:r>
              <a:rPr lang="zh-TW" altLang="en-US" sz="2600" dirty="0"/>
              <a:t>像，但是裡面的值是</a:t>
            </a:r>
            <a:r>
              <a:rPr lang="zh-TW" altLang="en-US" sz="2600" b="1" dirty="0">
                <a:solidFill>
                  <a:srgbClr val="C00000"/>
                </a:solidFill>
              </a:rPr>
              <a:t>不能改變</a:t>
            </a:r>
            <a:r>
              <a:rPr lang="zh-TW" altLang="en-US" sz="2600" dirty="0" smtClean="0"/>
              <a:t>的 </a:t>
            </a:r>
            <a:r>
              <a:rPr lang="en-US" altLang="zh-TW" sz="2600" dirty="0" smtClean="0"/>
              <a:t>(</a:t>
            </a:r>
            <a:r>
              <a:rPr lang="en-US" altLang="zh-TW" sz="2600" dirty="0"/>
              <a:t>Immutable)</a:t>
            </a:r>
          </a:p>
          <a:p>
            <a:r>
              <a:rPr lang="en-US" altLang="zh-TW" sz="2600" dirty="0" smtClean="0">
                <a:solidFill>
                  <a:srgbClr val="0070C0"/>
                </a:solidFill>
                <a:latin typeface="Consolas" panose="020B0609020204030204" pitchFamily="49" charset="0"/>
              </a:rPr>
              <a:t>()</a:t>
            </a:r>
            <a:r>
              <a:rPr lang="en-US" altLang="zh-TW" sz="2600" dirty="0" smtClean="0">
                <a:solidFill>
                  <a:srgbClr val="0070C0"/>
                </a:solidFill>
                <a:latin typeface="微軟正黑體" panose="020B0604030504040204" pitchFamily="34" charset="-120"/>
                <a:ea typeface="微軟正黑體" panose="020B0604030504040204" pitchFamily="34" charset="-120"/>
              </a:rPr>
              <a:t> </a:t>
            </a:r>
            <a:r>
              <a:rPr lang="zh-TW" altLang="en-US" sz="2600" dirty="0" smtClean="0"/>
              <a:t>宣告</a:t>
            </a:r>
            <a:endParaRPr lang="zh-TW" altLang="en-US" sz="2600" dirty="0"/>
          </a:p>
          <a:p>
            <a:r>
              <a:rPr lang="en-US" altLang="zh-TW" sz="2600" dirty="0" smtClean="0">
                <a:latin typeface="Consolas" panose="020B0609020204030204" pitchFamily="49" charset="0"/>
              </a:rPr>
              <a:t>tuple</a:t>
            </a:r>
            <a:r>
              <a:rPr lang="en-US" altLang="zh-TW" sz="2600" dirty="0" smtClean="0"/>
              <a:t> </a:t>
            </a:r>
            <a:r>
              <a:rPr lang="zh-TW" altLang="en-US" sz="2600" dirty="0" smtClean="0"/>
              <a:t>只有</a:t>
            </a:r>
            <a:r>
              <a:rPr lang="zh-TW" altLang="en-US" sz="2600" dirty="0"/>
              <a:t>一個元素的話最後面</a:t>
            </a:r>
            <a:r>
              <a:rPr lang="zh-TW" altLang="en-US" sz="2600" b="1" dirty="0">
                <a:solidFill>
                  <a:srgbClr val="C00000"/>
                </a:solidFill>
              </a:rPr>
              <a:t>一定要加逗點</a:t>
            </a:r>
            <a:r>
              <a:rPr lang="zh-TW" altLang="en-US" sz="2600" dirty="0"/>
              <a:t>，不然就不會</a:t>
            </a:r>
            <a:r>
              <a:rPr lang="zh-TW" altLang="en-US" sz="2600" dirty="0" smtClean="0"/>
              <a:t>是 </a:t>
            </a:r>
            <a:r>
              <a:rPr lang="en-US" altLang="zh-TW" sz="2600" dirty="0" smtClean="0">
                <a:latin typeface="Consolas" panose="020B0609020204030204" pitchFamily="49" charset="0"/>
              </a:rPr>
              <a:t>tuple</a:t>
            </a:r>
            <a:endParaRPr lang="en-US" altLang="zh-TW" sz="2600" dirty="0">
              <a:latin typeface="Consolas" panose="020B0609020204030204" pitchFamily="49" charset="0"/>
            </a:endParaRPr>
          </a:p>
          <a:p>
            <a:r>
              <a:rPr lang="zh-TW" altLang="en-US" sz="2600" dirty="0"/>
              <a:t>如果</a:t>
            </a:r>
            <a:r>
              <a:rPr lang="zh-TW" altLang="en-US" sz="2600" dirty="0" smtClean="0"/>
              <a:t>要 </a:t>
            </a:r>
            <a:r>
              <a:rPr lang="en-US" altLang="zh-TW" sz="2600" dirty="0" smtClean="0"/>
              <a:t>Index </a:t>
            </a:r>
            <a:r>
              <a:rPr lang="zh-TW" altLang="en-US" sz="2600" dirty="0" smtClean="0"/>
              <a:t>取值的話</a:t>
            </a:r>
            <a:r>
              <a:rPr lang="zh-TW" altLang="en-US" sz="2600" dirty="0"/>
              <a:t>是</a:t>
            </a:r>
            <a:r>
              <a:rPr lang="zh-TW" altLang="en-US" sz="2600" dirty="0" smtClean="0"/>
              <a:t>用 </a:t>
            </a:r>
            <a:r>
              <a:rPr lang="en-US" altLang="zh-TW" sz="2600" dirty="0" smtClean="0">
                <a:solidFill>
                  <a:srgbClr val="0070C0"/>
                </a:solidFill>
                <a:latin typeface="Consolas" panose="020B0609020204030204" pitchFamily="49" charset="0"/>
              </a:rPr>
              <a:t>[]</a:t>
            </a:r>
          </a:p>
          <a:p>
            <a:endParaRPr lang="en-US" altLang="zh-TW" sz="2400" dirty="0"/>
          </a:p>
          <a:p>
            <a:endParaRPr lang="zh-TW" altLang="en-US" sz="2400" dirty="0"/>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5</a:t>
            </a:fld>
            <a:endParaRPr lang="zh-TW" altLang="en-US"/>
          </a:p>
        </p:txBody>
      </p:sp>
      <p:sp>
        <p:nvSpPr>
          <p:cNvPr id="4" name="文字方塊 3"/>
          <p:cNvSpPr txBox="1"/>
          <p:nvPr/>
        </p:nvSpPr>
        <p:spPr>
          <a:xfrm>
            <a:off x="6419733" y="3450325"/>
            <a:ext cx="5062340" cy="1200329"/>
          </a:xfrm>
          <a:prstGeom prst="rect">
            <a:avLst/>
          </a:prstGeom>
          <a:noFill/>
          <a:ln w="19050">
            <a:solidFill>
              <a:srgbClr val="008000"/>
            </a:solidFill>
          </a:ln>
        </p:spPr>
        <p:txBody>
          <a:bodyPr wrap="square" rtlCol="0">
            <a:spAutoFit/>
          </a:bodyPr>
          <a:lstStyle/>
          <a:p>
            <a:r>
              <a:rPr lang="en-US" altLang="zh-TW" sz="2400" b="1" smtClean="0">
                <a:solidFill>
                  <a:srgbClr val="008000"/>
                </a:solidFill>
                <a:latin typeface="Consolas" panose="020B0609020204030204" pitchFamily="49" charset="0"/>
              </a:rPr>
              <a:t>#</a:t>
            </a:r>
            <a:r>
              <a:rPr lang="zh-TW" altLang="en-US" sz="2400" b="1">
                <a:solidFill>
                  <a:schemeClr val="accent3">
                    <a:lumMod val="75000"/>
                  </a:schemeClr>
                </a:solidFill>
                <a:latin typeface="Consolas" panose="020B0609020204030204" pitchFamily="49" charset="0"/>
              </a:rPr>
              <a:t>宣告</a:t>
            </a:r>
            <a:endParaRPr lang="en-US" altLang="zh-TW" sz="2400" b="1">
              <a:solidFill>
                <a:schemeClr val="accent3">
                  <a:lumMod val="75000"/>
                </a:schemeClr>
              </a:solidFill>
              <a:latin typeface="Consolas" panose="020B0609020204030204" pitchFamily="49" charset="0"/>
            </a:endParaRPr>
          </a:p>
          <a:p>
            <a:r>
              <a:rPr lang="en-US" altLang="zh-TW" sz="2400" b="1" smtClean="0">
                <a:latin typeface="Consolas" panose="020B0609020204030204" pitchFamily="49" charset="0"/>
              </a:rPr>
              <a:t>numtuple </a:t>
            </a:r>
            <a:r>
              <a:rPr lang="en-US" altLang="zh-TW" sz="2400" b="1" smtClean="0">
                <a:solidFill>
                  <a:srgbClr val="CE5C00"/>
                </a:solidFill>
                <a:latin typeface="Consolas" panose="020B0609020204030204" pitchFamily="49" charset="0"/>
              </a:rPr>
              <a:t>=</a:t>
            </a:r>
            <a:r>
              <a:rPr lang="en-US" altLang="zh-TW" sz="2400" b="1" smtClean="0">
                <a:latin typeface="Consolas" panose="020B0609020204030204" pitchFamily="49" charset="0"/>
              </a:rPr>
              <a:t> (1, 2, 3)</a:t>
            </a:r>
            <a:endParaRPr lang="en-US" altLang="zh-TW" sz="2400" b="1" smtClean="0">
              <a:solidFill>
                <a:schemeClr val="tx2"/>
              </a:solidFill>
              <a:latin typeface="Consolas" panose="020B0609020204030204" pitchFamily="49" charset="0"/>
            </a:endParaRPr>
          </a:p>
          <a:p>
            <a:r>
              <a:rPr lang="en-US" altLang="zh-TW" sz="2400" b="1">
                <a:latin typeface="Consolas" panose="020B0609020204030204" pitchFamily="49" charset="0"/>
              </a:rPr>
              <a:t>oneitem </a:t>
            </a:r>
            <a:r>
              <a:rPr lang="en-US" altLang="zh-TW" sz="2400" b="1">
                <a:solidFill>
                  <a:srgbClr val="CE5C00"/>
                </a:solidFill>
                <a:latin typeface="Consolas" panose="020B0609020204030204" pitchFamily="49" charset="0"/>
              </a:rPr>
              <a:t>=</a:t>
            </a:r>
            <a:r>
              <a:rPr lang="en-US" altLang="zh-TW" sz="2400" b="1">
                <a:latin typeface="Consolas" panose="020B0609020204030204" pitchFamily="49" charset="0"/>
              </a:rPr>
              <a:t> </a:t>
            </a:r>
            <a:r>
              <a:rPr lang="en-US" altLang="zh-TW" sz="2400" b="1" smtClean="0">
                <a:latin typeface="Consolas" panose="020B0609020204030204" pitchFamily="49" charset="0"/>
              </a:rPr>
              <a:t>(</a:t>
            </a:r>
            <a:r>
              <a:rPr lang="en-US" altLang="zh-TW" sz="2400" b="1">
                <a:latin typeface="Consolas" panose="020B0609020204030204" pitchFamily="49" charset="0"/>
              </a:rPr>
              <a:t>5</a:t>
            </a:r>
            <a:r>
              <a:rPr lang="en-US" altLang="zh-TW" sz="2400" b="1" smtClean="0">
                <a:solidFill>
                  <a:srgbClr val="C00000"/>
                </a:solidFill>
                <a:latin typeface="Consolas" panose="020B0609020204030204" pitchFamily="49" charset="0"/>
              </a:rPr>
              <a:t>,</a:t>
            </a:r>
            <a:r>
              <a:rPr lang="en-US" altLang="zh-TW" sz="2400" b="1" smtClean="0">
                <a:latin typeface="Consolas" panose="020B0609020204030204" pitchFamily="49" charset="0"/>
              </a:rPr>
              <a:t>)</a:t>
            </a:r>
          </a:p>
        </p:txBody>
      </p:sp>
      <p:sp>
        <p:nvSpPr>
          <p:cNvPr id="11" name="文字方塊 10"/>
          <p:cNvSpPr txBox="1"/>
          <p:nvPr/>
        </p:nvSpPr>
        <p:spPr>
          <a:xfrm>
            <a:off x="1357393" y="4650653"/>
            <a:ext cx="5062340" cy="1200329"/>
          </a:xfrm>
          <a:prstGeom prst="rect">
            <a:avLst/>
          </a:prstGeom>
          <a:noFill/>
          <a:ln w="19050">
            <a:solidFill>
              <a:srgbClr val="008000"/>
            </a:solidFill>
          </a:ln>
        </p:spPr>
        <p:txBody>
          <a:bodyPr wrap="square" rtlCol="0">
            <a:spAutoFit/>
          </a:bodyPr>
          <a:lstStyle/>
          <a:p>
            <a:r>
              <a:rPr lang="en-US" altLang="zh-TW" sz="2400" b="1" smtClean="0">
                <a:solidFill>
                  <a:schemeClr val="accent3">
                    <a:lumMod val="75000"/>
                  </a:schemeClr>
                </a:solidFill>
                <a:latin typeface="Consolas" panose="020B0609020204030204" pitchFamily="49" charset="0"/>
              </a:rPr>
              <a:t>#</a:t>
            </a:r>
            <a:r>
              <a:rPr lang="zh-TW" altLang="en-US" sz="2400" b="1" smtClean="0">
                <a:solidFill>
                  <a:schemeClr val="accent3">
                    <a:lumMod val="75000"/>
                  </a:schemeClr>
                </a:solidFill>
                <a:latin typeface="Consolas" panose="020B0609020204030204" pitchFamily="49" charset="0"/>
              </a:rPr>
              <a:t>新增</a:t>
            </a:r>
            <a:endParaRPr lang="en-US" altLang="zh-TW" sz="2400" b="1" smtClean="0">
              <a:solidFill>
                <a:schemeClr val="accent3">
                  <a:lumMod val="75000"/>
                </a:schemeClr>
              </a:solidFill>
              <a:latin typeface="Consolas" panose="020B0609020204030204" pitchFamily="49" charset="0"/>
            </a:endParaRPr>
          </a:p>
          <a:p>
            <a:r>
              <a:rPr lang="en-US" altLang="zh-TW" sz="2400" b="1">
                <a:latin typeface="Consolas" panose="020B0609020204030204" pitchFamily="49" charset="0"/>
              </a:rPr>
              <a:t>numtuple </a:t>
            </a:r>
            <a:r>
              <a:rPr lang="en-US" altLang="zh-TW" sz="2400" b="1" smtClean="0">
                <a:solidFill>
                  <a:srgbClr val="CE5C00"/>
                </a:solidFill>
                <a:latin typeface="Consolas" panose="020B0609020204030204" pitchFamily="49" charset="0"/>
              </a:rPr>
              <a:t>+=</a:t>
            </a:r>
            <a:r>
              <a:rPr lang="en-US" altLang="zh-TW" sz="2400" b="1" smtClean="0">
                <a:latin typeface="Consolas" panose="020B0609020204030204" pitchFamily="49" charset="0"/>
              </a:rPr>
              <a:t> (4,)</a:t>
            </a:r>
          </a:p>
          <a:p>
            <a:r>
              <a:rPr lang="en-US" altLang="zh-TW" sz="2400" b="1" smtClean="0">
                <a:solidFill>
                  <a:srgbClr val="204A87"/>
                </a:solidFill>
                <a:latin typeface="Consolas" panose="020B0609020204030204" pitchFamily="49" charset="0"/>
              </a:rPr>
              <a:t>print</a:t>
            </a:r>
            <a:r>
              <a:rPr lang="en-US" altLang="zh-TW" sz="2400" b="1" smtClean="0">
                <a:latin typeface="Consolas" panose="020B0609020204030204" pitchFamily="49" charset="0"/>
              </a:rPr>
              <a:t>(numtuple) </a:t>
            </a:r>
            <a:r>
              <a:rPr lang="en-US" altLang="zh-TW" sz="2400" b="1" smtClean="0">
                <a:solidFill>
                  <a:schemeClr val="accent3">
                    <a:lumMod val="75000"/>
                  </a:schemeClr>
                </a:solidFill>
                <a:latin typeface="Consolas" panose="020B0609020204030204" pitchFamily="49" charset="0"/>
              </a:rPr>
              <a:t>#</a:t>
            </a:r>
            <a:r>
              <a:rPr lang="en-US" altLang="zh-TW" sz="2400" b="1">
                <a:solidFill>
                  <a:schemeClr val="accent3">
                    <a:lumMod val="75000"/>
                  </a:schemeClr>
                </a:solidFill>
                <a:latin typeface="Consolas" panose="020B0609020204030204" pitchFamily="49" charset="0"/>
              </a:rPr>
              <a:t>(</a:t>
            </a:r>
            <a:r>
              <a:rPr lang="en-US" altLang="zh-TW" sz="2400" b="1" smtClean="0">
                <a:solidFill>
                  <a:schemeClr val="accent3">
                    <a:lumMod val="75000"/>
                  </a:schemeClr>
                </a:solidFill>
                <a:latin typeface="Consolas" panose="020B0609020204030204" pitchFamily="49" charset="0"/>
              </a:rPr>
              <a:t>1, 2, 3, 4)</a:t>
            </a:r>
            <a:endParaRPr lang="en-US" altLang="zh-TW" sz="2400" b="1">
              <a:solidFill>
                <a:schemeClr val="accent3">
                  <a:lumMod val="75000"/>
                </a:schemeClr>
              </a:solidFill>
              <a:latin typeface="Consolas" panose="020B0609020204030204" pitchFamily="49" charset="0"/>
            </a:endParaRPr>
          </a:p>
        </p:txBody>
      </p:sp>
      <p:sp>
        <p:nvSpPr>
          <p:cNvPr id="12" name="文字方塊 11"/>
          <p:cNvSpPr txBox="1"/>
          <p:nvPr/>
        </p:nvSpPr>
        <p:spPr>
          <a:xfrm>
            <a:off x="6419733" y="4650654"/>
            <a:ext cx="5062340" cy="1200329"/>
          </a:xfrm>
          <a:prstGeom prst="rect">
            <a:avLst/>
          </a:prstGeom>
          <a:noFill/>
          <a:ln w="19050">
            <a:solidFill>
              <a:srgbClr val="008000"/>
            </a:solidFill>
          </a:ln>
        </p:spPr>
        <p:txBody>
          <a:bodyPr wrap="square" rtlCol="0">
            <a:spAutoFit/>
          </a:bodyPr>
          <a:lstStyle/>
          <a:p>
            <a:r>
              <a:rPr lang="en-US" altLang="zh-TW" sz="2400" b="1" smtClean="0">
                <a:solidFill>
                  <a:schemeClr val="accent3">
                    <a:lumMod val="75000"/>
                  </a:schemeClr>
                </a:solidFill>
                <a:latin typeface="Consolas" panose="020B0609020204030204" pitchFamily="49" charset="0"/>
              </a:rPr>
              <a:t>#</a:t>
            </a:r>
            <a:r>
              <a:rPr lang="zh-TW" altLang="en-US" sz="2400" b="1" smtClean="0">
                <a:solidFill>
                  <a:schemeClr val="accent3">
                    <a:lumMod val="75000"/>
                  </a:schemeClr>
                </a:solidFill>
                <a:latin typeface="Consolas" panose="020B0609020204030204" pitchFamily="49" charset="0"/>
              </a:rPr>
              <a:t>取值</a:t>
            </a:r>
            <a:endParaRPr lang="en-US" altLang="zh-TW" sz="2400" b="1">
              <a:solidFill>
                <a:schemeClr val="accent3">
                  <a:lumMod val="75000"/>
                </a:schemeClr>
              </a:solidFill>
              <a:latin typeface="Consolas" panose="020B0609020204030204" pitchFamily="49" charset="0"/>
            </a:endParaRPr>
          </a:p>
          <a:p>
            <a:r>
              <a:rPr lang="en-US" altLang="zh-TW" sz="2400" b="1" smtClean="0">
                <a:solidFill>
                  <a:srgbClr val="204A87"/>
                </a:solidFill>
                <a:latin typeface="Consolas" panose="020B0609020204030204" pitchFamily="49" charset="0"/>
              </a:rPr>
              <a:t>print</a:t>
            </a:r>
            <a:r>
              <a:rPr lang="en-US" altLang="zh-TW" sz="2400" b="1" smtClean="0">
                <a:latin typeface="Consolas" panose="020B0609020204030204" pitchFamily="49" charset="0"/>
              </a:rPr>
              <a:t>(numtuple[0:2]) </a:t>
            </a:r>
            <a:r>
              <a:rPr lang="en-US" altLang="zh-TW" sz="2400" b="1" smtClean="0">
                <a:solidFill>
                  <a:schemeClr val="accent3">
                    <a:lumMod val="75000"/>
                  </a:schemeClr>
                </a:solidFill>
                <a:latin typeface="Consolas" panose="020B0609020204030204" pitchFamily="49" charset="0"/>
              </a:rPr>
              <a:t>#(1, 2)</a:t>
            </a:r>
          </a:p>
          <a:p>
            <a:r>
              <a:rPr lang="en-US" altLang="zh-TW" sz="2400" b="1" smtClean="0">
                <a:solidFill>
                  <a:srgbClr val="204A87"/>
                </a:solidFill>
                <a:latin typeface="Consolas" panose="020B0609020204030204" pitchFamily="49" charset="0"/>
              </a:rPr>
              <a:t>print</a:t>
            </a:r>
            <a:r>
              <a:rPr lang="en-US" altLang="zh-TW" sz="2400" b="1" smtClean="0">
                <a:latin typeface="Consolas" panose="020B0609020204030204" pitchFamily="49" charset="0"/>
              </a:rPr>
              <a:t>(numtuple[0]) </a:t>
            </a:r>
            <a:r>
              <a:rPr lang="en-US" altLang="zh-TW" sz="2400" b="1" smtClean="0">
                <a:solidFill>
                  <a:schemeClr val="accent3">
                    <a:lumMod val="75000"/>
                  </a:schemeClr>
                </a:solidFill>
                <a:latin typeface="Consolas" panose="020B0609020204030204" pitchFamily="49" charset="0"/>
              </a:rPr>
              <a:t>#1</a:t>
            </a:r>
          </a:p>
        </p:txBody>
      </p:sp>
    </p:spTree>
    <p:extLst>
      <p:ext uri="{BB962C8B-B14F-4D97-AF65-F5344CB8AC3E}">
        <p14:creationId xmlns:p14="http://schemas.microsoft.com/office/powerpoint/2010/main" val="227681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latin typeface="Consolas" panose="020B0609020204030204" pitchFamily="49" charset="0"/>
              </a:rPr>
              <a:t>tuple</a:t>
            </a:r>
            <a:r>
              <a:rPr lang="en-US" altLang="zh-TW" dirty="0"/>
              <a:t> – immutable </a:t>
            </a:r>
            <a:r>
              <a:rPr lang="zh-TW" altLang="en-US" dirty="0"/>
              <a:t>性質</a:t>
            </a:r>
            <a:endParaRPr lang="zh-TW" altLang="en-US" dirty="0">
              <a:latin typeface="Consolas" panose="020B0609020204030204" pitchFamily="49" charset="0"/>
            </a:endParaRPr>
          </a:p>
        </p:txBody>
      </p:sp>
      <p:sp>
        <p:nvSpPr>
          <p:cNvPr id="3" name="內容版面配置區 2"/>
          <p:cNvSpPr>
            <a:spLocks noGrp="1"/>
          </p:cNvSpPr>
          <p:nvPr>
            <p:ph idx="1"/>
          </p:nvPr>
        </p:nvSpPr>
        <p:spPr/>
        <p:txBody>
          <a:bodyPr>
            <a:normAutofit/>
          </a:bodyPr>
          <a:lstStyle/>
          <a:p>
            <a:r>
              <a:rPr lang="zh-TW" altLang="en-US" sz="2800" dirty="0" smtClean="0">
                <a:solidFill>
                  <a:schemeClr val="tx2"/>
                </a:solidFill>
                <a:latin typeface="Consolas" panose="020B0609020204030204" pitchFamily="49" charset="0"/>
              </a:rPr>
              <a:t>複製</a:t>
            </a:r>
            <a:r>
              <a:rPr lang="zh-TW" altLang="en-US" sz="2800" dirty="0">
                <a:solidFill>
                  <a:schemeClr val="tx2"/>
                </a:solidFill>
              </a:rPr>
              <a:t> </a:t>
            </a:r>
            <a:r>
              <a:rPr lang="en-US" altLang="zh-TW" sz="2800" dirty="0" smtClean="0">
                <a:solidFill>
                  <a:schemeClr val="tx2"/>
                </a:solidFill>
                <a:latin typeface="Consolas" panose="020B0609020204030204" pitchFamily="49" charset="0"/>
              </a:rPr>
              <a:t>tuple</a:t>
            </a:r>
            <a:r>
              <a:rPr lang="zh-TW" altLang="en-US" sz="2800" dirty="0" smtClean="0">
                <a:solidFill>
                  <a:schemeClr val="tx2"/>
                </a:solidFill>
              </a:rPr>
              <a:t> 時，是複製其值，</a:t>
            </a:r>
            <a:r>
              <a:rPr lang="en-US" altLang="zh-TW" sz="2800" dirty="0" smtClean="0">
                <a:solidFill>
                  <a:schemeClr val="tx2"/>
                </a:solidFill>
              </a:rPr>
              <a:t/>
            </a:r>
            <a:br>
              <a:rPr lang="en-US" altLang="zh-TW" sz="2800" dirty="0" smtClean="0">
                <a:solidFill>
                  <a:schemeClr val="tx2"/>
                </a:solidFill>
              </a:rPr>
            </a:br>
            <a:r>
              <a:rPr lang="zh-TW" altLang="en-US" sz="2800" dirty="0" smtClean="0">
                <a:solidFill>
                  <a:schemeClr val="tx2"/>
                </a:solidFill>
              </a:rPr>
              <a:t>所以原本的值</a:t>
            </a:r>
            <a:r>
              <a:rPr lang="zh-TW" altLang="en-US" sz="2800" b="1" dirty="0" smtClean="0">
                <a:solidFill>
                  <a:srgbClr val="C00000"/>
                </a:solidFill>
              </a:rPr>
              <a:t>不會</a:t>
            </a:r>
            <a:r>
              <a:rPr lang="zh-TW" altLang="en-US" sz="2800" dirty="0" smtClean="0">
                <a:solidFill>
                  <a:schemeClr val="tx2"/>
                </a:solidFill>
              </a:rPr>
              <a:t>受複製的值影響</a:t>
            </a:r>
            <a:endParaRPr lang="zh-TW" altLang="en-US" sz="2800" dirty="0">
              <a:solidFill>
                <a:schemeClr val="tx2"/>
              </a:solidFill>
            </a:endParaRPr>
          </a:p>
          <a:p>
            <a:r>
              <a:rPr lang="zh-TW" altLang="en-US" sz="2800" dirty="0" smtClean="0">
                <a:solidFill>
                  <a:schemeClr val="tx2"/>
                </a:solidFill>
                <a:latin typeface="Consolas" panose="020B0609020204030204" pitchFamily="49" charset="0"/>
              </a:rPr>
              <a:t>複製</a:t>
            </a:r>
            <a:r>
              <a:rPr lang="zh-TW" altLang="en-US" sz="2800" dirty="0">
                <a:solidFill>
                  <a:schemeClr val="tx2"/>
                </a:solidFill>
              </a:rPr>
              <a:t> </a:t>
            </a:r>
            <a:r>
              <a:rPr lang="en-US" altLang="zh-TW" sz="2800" dirty="0" smtClean="0">
                <a:solidFill>
                  <a:schemeClr val="tx2"/>
                </a:solidFill>
                <a:latin typeface="Consolas" panose="020B0609020204030204" pitchFamily="49" charset="0"/>
              </a:rPr>
              <a:t>list</a:t>
            </a:r>
            <a:r>
              <a:rPr lang="zh-TW" altLang="en-US" sz="2800" dirty="0" smtClean="0">
                <a:solidFill>
                  <a:schemeClr val="tx2"/>
                </a:solidFill>
              </a:rPr>
              <a:t> </a:t>
            </a:r>
            <a:r>
              <a:rPr lang="zh-TW" altLang="en-US" sz="2800" dirty="0">
                <a:solidFill>
                  <a:schemeClr val="tx2"/>
                </a:solidFill>
              </a:rPr>
              <a:t>時，是複製</a:t>
            </a:r>
            <a:r>
              <a:rPr lang="zh-TW" altLang="en-US" sz="2800" dirty="0" smtClean="0">
                <a:solidFill>
                  <a:schemeClr val="tx2"/>
                </a:solidFill>
              </a:rPr>
              <a:t>其位置，</a:t>
            </a:r>
            <a:r>
              <a:rPr lang="en-US" altLang="zh-TW" sz="2800" dirty="0" smtClean="0">
                <a:solidFill>
                  <a:schemeClr val="tx2"/>
                </a:solidFill>
              </a:rPr>
              <a:t/>
            </a:r>
            <a:br>
              <a:rPr lang="en-US" altLang="zh-TW" sz="2800" dirty="0" smtClean="0">
                <a:solidFill>
                  <a:schemeClr val="tx2"/>
                </a:solidFill>
              </a:rPr>
            </a:br>
            <a:r>
              <a:rPr lang="zh-TW" altLang="en-US" sz="2800" dirty="0" smtClean="0">
                <a:solidFill>
                  <a:schemeClr val="tx2"/>
                </a:solidFill>
              </a:rPr>
              <a:t>所以原本</a:t>
            </a:r>
            <a:r>
              <a:rPr lang="zh-TW" altLang="en-US" sz="2800" dirty="0">
                <a:solidFill>
                  <a:schemeClr val="tx2"/>
                </a:solidFill>
              </a:rPr>
              <a:t>的</a:t>
            </a:r>
            <a:r>
              <a:rPr lang="zh-TW" altLang="en-US" sz="2800" dirty="0" smtClean="0">
                <a:solidFill>
                  <a:schemeClr val="tx2"/>
                </a:solidFill>
              </a:rPr>
              <a:t>值</a:t>
            </a:r>
            <a:r>
              <a:rPr lang="zh-TW" altLang="en-US" sz="2800" b="1" dirty="0" smtClean="0">
                <a:solidFill>
                  <a:srgbClr val="C00000"/>
                </a:solidFill>
              </a:rPr>
              <a:t>會</a:t>
            </a:r>
            <a:r>
              <a:rPr lang="zh-TW" altLang="en-US" sz="2800" dirty="0">
                <a:solidFill>
                  <a:schemeClr val="tx2"/>
                </a:solidFill>
              </a:rPr>
              <a:t>受複製的值影響</a:t>
            </a:r>
          </a:p>
          <a:p>
            <a:endParaRPr lang="en-US" altLang="zh-TW" sz="2800" dirty="0"/>
          </a:p>
          <a:p>
            <a:endParaRPr lang="zh-TW" altLang="en-US" sz="2800" dirty="0"/>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6</a:t>
            </a:fld>
            <a:endParaRPr lang="zh-TW" altLang="en-US"/>
          </a:p>
        </p:txBody>
      </p:sp>
      <p:sp>
        <p:nvSpPr>
          <p:cNvPr id="4" name="文字方塊 3"/>
          <p:cNvSpPr txBox="1"/>
          <p:nvPr/>
        </p:nvSpPr>
        <p:spPr>
          <a:xfrm>
            <a:off x="1300605" y="3913233"/>
            <a:ext cx="3246782" cy="2246769"/>
          </a:xfrm>
          <a:prstGeom prst="rect">
            <a:avLst/>
          </a:prstGeom>
          <a:noFill/>
          <a:ln w="19050">
            <a:solidFill>
              <a:srgbClr val="008000"/>
            </a:solidFill>
          </a:ln>
        </p:spPr>
        <p:txBody>
          <a:bodyPr wrap="square" rtlCol="0">
            <a:spAutoFit/>
          </a:bodyPr>
          <a:lstStyle/>
          <a:p>
            <a:r>
              <a:rPr lang="en-US" altLang="zh-TW" sz="2000" b="1" smtClean="0">
                <a:latin typeface="Consolas" panose="020B0609020204030204" pitchFamily="49" charset="0"/>
              </a:rPr>
              <a:t>mytuple </a:t>
            </a:r>
            <a:r>
              <a:rPr lang="en-US" altLang="zh-TW" sz="2000" b="1">
                <a:solidFill>
                  <a:srgbClr val="CE5C00"/>
                </a:solidFill>
                <a:latin typeface="Consolas" panose="020B0609020204030204" pitchFamily="49" charset="0"/>
              </a:rPr>
              <a:t>=</a:t>
            </a:r>
            <a:r>
              <a:rPr lang="en-US" altLang="zh-TW" sz="2000" b="1">
                <a:latin typeface="Consolas" panose="020B0609020204030204" pitchFamily="49" charset="0"/>
              </a:rPr>
              <a:t> (11, 22, 33)</a:t>
            </a:r>
          </a:p>
          <a:p>
            <a:r>
              <a:rPr lang="en-US" altLang="zh-TW" sz="2000" b="1" smtClean="0">
                <a:latin typeface="Consolas" panose="020B0609020204030204" pitchFamily="49" charset="0"/>
              </a:rPr>
              <a:t>saved </a:t>
            </a:r>
            <a:r>
              <a:rPr lang="en-US" altLang="zh-TW" sz="2000" b="1">
                <a:solidFill>
                  <a:srgbClr val="CE5C00"/>
                </a:solidFill>
                <a:latin typeface="Consolas" panose="020B0609020204030204" pitchFamily="49" charset="0"/>
              </a:rPr>
              <a:t>=</a:t>
            </a:r>
            <a:r>
              <a:rPr lang="en-US" altLang="zh-TW" sz="2000" b="1">
                <a:latin typeface="Consolas" panose="020B0609020204030204" pitchFamily="49" charset="0"/>
              </a:rPr>
              <a:t> mytuple</a:t>
            </a:r>
          </a:p>
          <a:p>
            <a:r>
              <a:rPr lang="en-US" altLang="zh-TW" sz="2000" b="1">
                <a:latin typeface="Consolas" panose="020B0609020204030204" pitchFamily="49" charset="0"/>
              </a:rPr>
              <a:t>saved </a:t>
            </a:r>
            <a:r>
              <a:rPr lang="en-US" altLang="zh-TW" sz="2000" b="1">
                <a:solidFill>
                  <a:srgbClr val="CE5C00"/>
                </a:solidFill>
                <a:latin typeface="Consolas" panose="020B0609020204030204" pitchFamily="49" charset="0"/>
              </a:rPr>
              <a:t>+=</a:t>
            </a:r>
            <a:r>
              <a:rPr lang="en-US" altLang="zh-TW" sz="2000" b="1">
                <a:latin typeface="Consolas" panose="020B0609020204030204" pitchFamily="49" charset="0"/>
              </a:rPr>
              <a:t> (44,)</a:t>
            </a:r>
          </a:p>
          <a:p>
            <a:r>
              <a:rPr lang="en-US" altLang="zh-TW" sz="2000" b="1" smtClean="0">
                <a:solidFill>
                  <a:srgbClr val="204A87"/>
                </a:solidFill>
                <a:latin typeface="Consolas" panose="020B0609020204030204" pitchFamily="49" charset="0"/>
              </a:rPr>
              <a:t>print</a:t>
            </a:r>
            <a:r>
              <a:rPr lang="en-US" altLang="zh-TW" sz="2000" b="1" smtClean="0">
                <a:latin typeface="Consolas" panose="020B0609020204030204" pitchFamily="49" charset="0"/>
              </a:rPr>
              <a:t>(mytuple) </a:t>
            </a:r>
          </a:p>
          <a:p>
            <a:r>
              <a:rPr lang="en-US" altLang="zh-TW" sz="2000" b="1" smtClean="0">
                <a:solidFill>
                  <a:srgbClr val="008000"/>
                </a:solidFill>
                <a:latin typeface="Consolas" panose="020B0609020204030204" pitchFamily="49" charset="0"/>
              </a:rPr>
              <a:t>#(</a:t>
            </a:r>
            <a:r>
              <a:rPr lang="en-US" altLang="zh-TW" sz="2000" b="1">
                <a:solidFill>
                  <a:srgbClr val="008000"/>
                </a:solidFill>
                <a:latin typeface="Consolas" panose="020B0609020204030204" pitchFamily="49" charset="0"/>
              </a:rPr>
              <a:t>11, 22, </a:t>
            </a:r>
            <a:r>
              <a:rPr lang="en-US" altLang="zh-TW" sz="2000" b="1" smtClean="0">
                <a:solidFill>
                  <a:srgbClr val="008000"/>
                </a:solidFill>
                <a:latin typeface="Consolas" panose="020B0609020204030204" pitchFamily="49" charset="0"/>
              </a:rPr>
              <a:t>33)</a:t>
            </a:r>
            <a:endParaRPr lang="en-US" altLang="zh-TW" sz="2000" b="1">
              <a:solidFill>
                <a:srgbClr val="008000"/>
              </a:solidFill>
              <a:latin typeface="Consolas" panose="020B0609020204030204" pitchFamily="49" charset="0"/>
            </a:endParaRPr>
          </a:p>
          <a:p>
            <a:r>
              <a:rPr lang="en-US" altLang="zh-TW" sz="2000" b="1" smtClean="0">
                <a:solidFill>
                  <a:srgbClr val="204A87"/>
                </a:solidFill>
                <a:latin typeface="Consolas" panose="020B0609020204030204" pitchFamily="49" charset="0"/>
              </a:rPr>
              <a:t>print</a:t>
            </a:r>
            <a:r>
              <a:rPr lang="en-US" altLang="zh-TW" sz="2000" b="1" smtClean="0">
                <a:latin typeface="Consolas" panose="020B0609020204030204" pitchFamily="49" charset="0"/>
              </a:rPr>
              <a:t>(saved) </a:t>
            </a:r>
          </a:p>
          <a:p>
            <a:r>
              <a:rPr lang="en-US" altLang="zh-TW" sz="2000" b="1" smtClean="0">
                <a:solidFill>
                  <a:srgbClr val="008000"/>
                </a:solidFill>
                <a:latin typeface="Consolas" panose="020B0609020204030204" pitchFamily="49" charset="0"/>
              </a:rPr>
              <a:t>#(</a:t>
            </a:r>
            <a:r>
              <a:rPr lang="en-US" altLang="zh-TW" sz="2000" b="1">
                <a:solidFill>
                  <a:srgbClr val="008000"/>
                </a:solidFill>
                <a:latin typeface="Consolas" panose="020B0609020204030204" pitchFamily="49" charset="0"/>
              </a:rPr>
              <a:t>11, 22, </a:t>
            </a:r>
            <a:r>
              <a:rPr lang="en-US" altLang="zh-TW" sz="2000" b="1" smtClean="0">
                <a:solidFill>
                  <a:srgbClr val="008000"/>
                </a:solidFill>
                <a:latin typeface="Consolas" panose="020B0609020204030204" pitchFamily="49" charset="0"/>
              </a:rPr>
              <a:t>33, </a:t>
            </a:r>
            <a:r>
              <a:rPr lang="en-US" altLang="zh-TW" sz="2000" b="1">
                <a:solidFill>
                  <a:srgbClr val="008000"/>
                </a:solidFill>
                <a:latin typeface="Consolas" panose="020B0609020204030204" pitchFamily="49" charset="0"/>
              </a:rPr>
              <a:t>44)</a:t>
            </a:r>
          </a:p>
        </p:txBody>
      </p:sp>
      <p:sp>
        <p:nvSpPr>
          <p:cNvPr id="9" name="文字方塊 8"/>
          <p:cNvSpPr txBox="1"/>
          <p:nvPr/>
        </p:nvSpPr>
        <p:spPr>
          <a:xfrm>
            <a:off x="4547387" y="3918968"/>
            <a:ext cx="3197559" cy="2246769"/>
          </a:xfrm>
          <a:prstGeom prst="rect">
            <a:avLst/>
          </a:prstGeom>
          <a:noFill/>
          <a:ln w="19050">
            <a:solidFill>
              <a:srgbClr val="008000"/>
            </a:solidFill>
          </a:ln>
        </p:spPr>
        <p:txBody>
          <a:bodyPr wrap="square" rtlCol="0">
            <a:spAutoFit/>
          </a:bodyPr>
          <a:lstStyle/>
          <a:p>
            <a:r>
              <a:rPr lang="en-US" altLang="zh-TW" sz="2000" b="1" smtClean="0">
                <a:latin typeface="Consolas" panose="020B0609020204030204" pitchFamily="49" charset="0"/>
              </a:rPr>
              <a:t>mylist </a:t>
            </a:r>
            <a:r>
              <a:rPr lang="en-US" altLang="zh-TW" sz="2000" b="1">
                <a:solidFill>
                  <a:srgbClr val="CE5C00"/>
                </a:solidFill>
                <a:latin typeface="Consolas" panose="020B0609020204030204" pitchFamily="49" charset="0"/>
              </a:rPr>
              <a:t>=</a:t>
            </a:r>
            <a:r>
              <a:rPr lang="en-US" altLang="zh-TW" sz="2000" b="1">
                <a:latin typeface="Consolas" panose="020B0609020204030204" pitchFamily="49" charset="0"/>
              </a:rPr>
              <a:t> </a:t>
            </a:r>
            <a:r>
              <a:rPr lang="en-US" altLang="zh-TW" sz="2000" b="1" smtClean="0">
                <a:latin typeface="Consolas" panose="020B0609020204030204" pitchFamily="49" charset="0"/>
              </a:rPr>
              <a:t>[11</a:t>
            </a:r>
            <a:r>
              <a:rPr lang="en-US" altLang="zh-TW" sz="2000" b="1">
                <a:latin typeface="Consolas" panose="020B0609020204030204" pitchFamily="49" charset="0"/>
              </a:rPr>
              <a:t>, 22, </a:t>
            </a:r>
            <a:r>
              <a:rPr lang="en-US" altLang="zh-TW" sz="2000" b="1" smtClean="0">
                <a:latin typeface="Consolas" panose="020B0609020204030204" pitchFamily="49" charset="0"/>
              </a:rPr>
              <a:t>33]</a:t>
            </a:r>
            <a:endParaRPr lang="en-US" altLang="zh-TW" sz="2000" b="1">
              <a:latin typeface="Consolas" panose="020B0609020204030204" pitchFamily="49" charset="0"/>
            </a:endParaRPr>
          </a:p>
          <a:p>
            <a:r>
              <a:rPr lang="en-US" altLang="zh-TW" sz="2000" b="1" smtClean="0">
                <a:latin typeface="Consolas" panose="020B0609020204030204" pitchFamily="49" charset="0"/>
              </a:rPr>
              <a:t>saved </a:t>
            </a:r>
            <a:r>
              <a:rPr lang="en-US" altLang="zh-TW" sz="2000" b="1">
                <a:solidFill>
                  <a:srgbClr val="CE5C00"/>
                </a:solidFill>
                <a:latin typeface="Consolas" panose="020B0609020204030204" pitchFamily="49" charset="0"/>
              </a:rPr>
              <a:t>=</a:t>
            </a:r>
            <a:r>
              <a:rPr lang="en-US" altLang="zh-TW" sz="2000" b="1">
                <a:latin typeface="Consolas" panose="020B0609020204030204" pitchFamily="49" charset="0"/>
              </a:rPr>
              <a:t> </a:t>
            </a:r>
            <a:r>
              <a:rPr lang="en-US" altLang="zh-TW" sz="2000" b="1" smtClean="0">
                <a:latin typeface="Consolas" panose="020B0609020204030204" pitchFamily="49" charset="0"/>
              </a:rPr>
              <a:t>mylist</a:t>
            </a:r>
            <a:endParaRPr lang="en-US" altLang="zh-TW" sz="2000" b="1">
              <a:latin typeface="Consolas" panose="020B0609020204030204" pitchFamily="49" charset="0"/>
            </a:endParaRPr>
          </a:p>
          <a:p>
            <a:r>
              <a:rPr lang="en-US" altLang="zh-TW" sz="2000" b="1">
                <a:latin typeface="Consolas" panose="020B0609020204030204" pitchFamily="49" charset="0"/>
              </a:rPr>
              <a:t>saved </a:t>
            </a:r>
            <a:r>
              <a:rPr lang="en-US" altLang="zh-TW" sz="2000" b="1">
                <a:solidFill>
                  <a:srgbClr val="CE5C00"/>
                </a:solidFill>
                <a:latin typeface="Consolas" panose="020B0609020204030204" pitchFamily="49" charset="0"/>
              </a:rPr>
              <a:t>+=</a:t>
            </a:r>
            <a:r>
              <a:rPr lang="en-US" altLang="zh-TW" sz="2000" b="1">
                <a:latin typeface="Consolas" panose="020B0609020204030204" pitchFamily="49" charset="0"/>
              </a:rPr>
              <a:t> </a:t>
            </a:r>
            <a:r>
              <a:rPr lang="en-US" altLang="zh-TW" sz="2000" b="1" smtClean="0">
                <a:latin typeface="Consolas" panose="020B0609020204030204" pitchFamily="49" charset="0"/>
              </a:rPr>
              <a:t>[44,]</a:t>
            </a:r>
            <a:endParaRPr lang="en-US" altLang="zh-TW" sz="2000" b="1">
              <a:latin typeface="Consolas" panose="020B0609020204030204" pitchFamily="49" charset="0"/>
            </a:endParaRPr>
          </a:p>
          <a:p>
            <a:r>
              <a:rPr lang="en-US" altLang="zh-TW" sz="2000" b="1" smtClean="0">
                <a:solidFill>
                  <a:srgbClr val="204A87"/>
                </a:solidFill>
                <a:latin typeface="Consolas" panose="020B0609020204030204" pitchFamily="49" charset="0"/>
              </a:rPr>
              <a:t>print</a:t>
            </a:r>
            <a:r>
              <a:rPr lang="en-US" altLang="zh-TW" sz="2000" b="1" smtClean="0">
                <a:latin typeface="Consolas" panose="020B0609020204030204" pitchFamily="49" charset="0"/>
              </a:rPr>
              <a:t>(mylist) </a:t>
            </a:r>
          </a:p>
          <a:p>
            <a:r>
              <a:rPr lang="en-US" altLang="zh-TW" sz="2000" b="1" smtClean="0">
                <a:solidFill>
                  <a:srgbClr val="008000"/>
                </a:solidFill>
                <a:latin typeface="Consolas" panose="020B0609020204030204" pitchFamily="49" charset="0"/>
              </a:rPr>
              <a:t>#[11</a:t>
            </a:r>
            <a:r>
              <a:rPr lang="en-US" altLang="zh-TW" sz="2000" b="1">
                <a:solidFill>
                  <a:srgbClr val="008000"/>
                </a:solidFill>
                <a:latin typeface="Consolas" panose="020B0609020204030204" pitchFamily="49" charset="0"/>
              </a:rPr>
              <a:t>, 22, 33, </a:t>
            </a:r>
            <a:r>
              <a:rPr lang="en-US" altLang="zh-TW" sz="2000" b="1" smtClean="0">
                <a:solidFill>
                  <a:srgbClr val="008000"/>
                </a:solidFill>
                <a:latin typeface="Consolas" panose="020B0609020204030204" pitchFamily="49" charset="0"/>
              </a:rPr>
              <a:t>44]</a:t>
            </a:r>
            <a:endParaRPr lang="en-US" altLang="zh-TW" sz="2000" b="1">
              <a:solidFill>
                <a:srgbClr val="008000"/>
              </a:solidFill>
              <a:latin typeface="Consolas" panose="020B0609020204030204" pitchFamily="49" charset="0"/>
            </a:endParaRPr>
          </a:p>
          <a:p>
            <a:r>
              <a:rPr lang="en-US" altLang="zh-TW" sz="2000" b="1" smtClean="0">
                <a:solidFill>
                  <a:srgbClr val="204A87"/>
                </a:solidFill>
                <a:latin typeface="Consolas" panose="020B0609020204030204" pitchFamily="49" charset="0"/>
              </a:rPr>
              <a:t>print</a:t>
            </a:r>
            <a:r>
              <a:rPr lang="en-US" altLang="zh-TW" sz="2000" b="1" smtClean="0">
                <a:latin typeface="Consolas" panose="020B0609020204030204" pitchFamily="49" charset="0"/>
              </a:rPr>
              <a:t>(saved) </a:t>
            </a:r>
          </a:p>
          <a:p>
            <a:r>
              <a:rPr lang="en-US" altLang="zh-TW" sz="2000" b="1" smtClean="0">
                <a:solidFill>
                  <a:srgbClr val="008000"/>
                </a:solidFill>
                <a:latin typeface="Consolas" panose="020B0609020204030204" pitchFamily="49" charset="0"/>
              </a:rPr>
              <a:t>#[11</a:t>
            </a:r>
            <a:r>
              <a:rPr lang="en-US" altLang="zh-TW" sz="2000" b="1">
                <a:solidFill>
                  <a:srgbClr val="008000"/>
                </a:solidFill>
                <a:latin typeface="Consolas" panose="020B0609020204030204" pitchFamily="49" charset="0"/>
              </a:rPr>
              <a:t>, 22, </a:t>
            </a:r>
            <a:r>
              <a:rPr lang="en-US" altLang="zh-TW" sz="2000" b="1" smtClean="0">
                <a:solidFill>
                  <a:srgbClr val="008000"/>
                </a:solidFill>
                <a:latin typeface="Consolas" panose="020B0609020204030204" pitchFamily="49" charset="0"/>
              </a:rPr>
              <a:t>33, 44]</a:t>
            </a:r>
            <a:endParaRPr lang="en-US" altLang="zh-TW" sz="2000" b="1">
              <a:solidFill>
                <a:srgbClr val="008000"/>
              </a:solidFill>
              <a:latin typeface="Consolas" panose="020B0609020204030204" pitchFamily="49" charset="0"/>
            </a:endParaRPr>
          </a:p>
        </p:txBody>
      </p:sp>
      <p:graphicFrame>
        <p:nvGraphicFramePr>
          <p:cNvPr id="13" name="表格 12"/>
          <p:cNvGraphicFramePr>
            <a:graphicFrameLocks noGrp="1"/>
          </p:cNvGraphicFramePr>
          <p:nvPr>
            <p:extLst/>
          </p:nvPr>
        </p:nvGraphicFramePr>
        <p:xfrm>
          <a:off x="9160797" y="4342918"/>
          <a:ext cx="528193" cy="1706880"/>
        </p:xfrm>
        <a:graphic>
          <a:graphicData uri="http://schemas.openxmlformats.org/drawingml/2006/table">
            <a:tbl>
              <a:tblPr firstRow="1" bandRow="1">
                <a:tableStyleId>{5940675A-B579-460E-94D1-54222C63F5DA}</a:tableStyleId>
              </a:tblPr>
              <a:tblGrid>
                <a:gridCol w="528193">
                  <a:extLst>
                    <a:ext uri="{9D8B030D-6E8A-4147-A177-3AD203B41FA5}">
                      <a16:colId xmlns:a16="http://schemas.microsoft.com/office/drawing/2014/main" val="3822270640"/>
                    </a:ext>
                  </a:extLst>
                </a:gridCol>
              </a:tblGrid>
              <a:tr h="370840">
                <a:tc>
                  <a:txBody>
                    <a:bodyPr/>
                    <a:lstStyle/>
                    <a:p>
                      <a:r>
                        <a:rPr lang="en-US" altLang="zh-TW" sz="2200" smtClean="0"/>
                        <a:t>11</a:t>
                      </a:r>
                      <a:endParaRPr lang="zh-TW" altLang="en-US" sz="2200"/>
                    </a:p>
                  </a:txBody>
                  <a:tcPr/>
                </a:tc>
                <a:extLst>
                  <a:ext uri="{0D108BD9-81ED-4DB2-BD59-A6C34878D82A}">
                    <a16:rowId xmlns:a16="http://schemas.microsoft.com/office/drawing/2014/main" val="2094284939"/>
                  </a:ext>
                </a:extLst>
              </a:tr>
              <a:tr h="370840">
                <a:tc>
                  <a:txBody>
                    <a:bodyPr/>
                    <a:lstStyle/>
                    <a:p>
                      <a:r>
                        <a:rPr lang="en-US" altLang="zh-TW" sz="2200" smtClean="0"/>
                        <a:t>22</a:t>
                      </a:r>
                      <a:endParaRPr lang="zh-TW" altLang="en-US" sz="2200"/>
                    </a:p>
                  </a:txBody>
                  <a:tcPr/>
                </a:tc>
                <a:extLst>
                  <a:ext uri="{0D108BD9-81ED-4DB2-BD59-A6C34878D82A}">
                    <a16:rowId xmlns:a16="http://schemas.microsoft.com/office/drawing/2014/main" val="3926293943"/>
                  </a:ext>
                </a:extLst>
              </a:tr>
              <a:tr h="370840">
                <a:tc>
                  <a:txBody>
                    <a:bodyPr/>
                    <a:lstStyle/>
                    <a:p>
                      <a:r>
                        <a:rPr lang="en-US" altLang="zh-TW" sz="2200" smtClean="0"/>
                        <a:t>33</a:t>
                      </a:r>
                      <a:endParaRPr lang="zh-TW" altLang="en-US" sz="220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9942963"/>
                  </a:ext>
                </a:extLst>
              </a:tr>
              <a:tr h="370840">
                <a:tc>
                  <a:txBody>
                    <a:bodyPr/>
                    <a:lstStyle/>
                    <a:p>
                      <a:r>
                        <a:rPr lang="en-US" altLang="zh-TW" sz="2200" smtClean="0">
                          <a:solidFill>
                            <a:schemeClr val="accent6">
                              <a:lumMod val="75000"/>
                            </a:schemeClr>
                          </a:solidFill>
                        </a:rPr>
                        <a:t>44</a:t>
                      </a:r>
                      <a:endParaRPr lang="zh-TW" altLang="en-US" sz="220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105715"/>
                  </a:ext>
                </a:extLst>
              </a:tr>
            </a:tbl>
          </a:graphicData>
        </a:graphic>
      </p:graphicFrame>
      <p:graphicFrame>
        <p:nvGraphicFramePr>
          <p:cNvPr id="14" name="表格 13"/>
          <p:cNvGraphicFramePr>
            <a:graphicFrameLocks noGrp="1"/>
          </p:cNvGraphicFramePr>
          <p:nvPr>
            <p:extLst/>
          </p:nvPr>
        </p:nvGraphicFramePr>
        <p:xfrm>
          <a:off x="11221903" y="2149714"/>
          <a:ext cx="528193" cy="1706880"/>
        </p:xfrm>
        <a:graphic>
          <a:graphicData uri="http://schemas.openxmlformats.org/drawingml/2006/table">
            <a:tbl>
              <a:tblPr firstRow="1" bandRow="1">
                <a:tableStyleId>{5940675A-B579-460E-94D1-54222C63F5DA}</a:tableStyleId>
              </a:tblPr>
              <a:tblGrid>
                <a:gridCol w="528193">
                  <a:extLst>
                    <a:ext uri="{9D8B030D-6E8A-4147-A177-3AD203B41FA5}">
                      <a16:colId xmlns:a16="http://schemas.microsoft.com/office/drawing/2014/main" val="3822270640"/>
                    </a:ext>
                  </a:extLst>
                </a:gridCol>
              </a:tblGrid>
              <a:tr h="370840">
                <a:tc>
                  <a:txBody>
                    <a:bodyPr/>
                    <a:lstStyle/>
                    <a:p>
                      <a:r>
                        <a:rPr lang="en-US" altLang="zh-TW" sz="2200" smtClean="0"/>
                        <a:t>11</a:t>
                      </a:r>
                      <a:endParaRPr lang="zh-TW" altLang="en-US" sz="2200"/>
                    </a:p>
                  </a:txBody>
                  <a:tcPr/>
                </a:tc>
                <a:extLst>
                  <a:ext uri="{0D108BD9-81ED-4DB2-BD59-A6C34878D82A}">
                    <a16:rowId xmlns:a16="http://schemas.microsoft.com/office/drawing/2014/main" val="2094284939"/>
                  </a:ext>
                </a:extLst>
              </a:tr>
              <a:tr h="370840">
                <a:tc>
                  <a:txBody>
                    <a:bodyPr/>
                    <a:lstStyle/>
                    <a:p>
                      <a:r>
                        <a:rPr lang="en-US" altLang="zh-TW" sz="2200" smtClean="0"/>
                        <a:t>22</a:t>
                      </a:r>
                      <a:endParaRPr lang="zh-TW" altLang="en-US" sz="2200"/>
                    </a:p>
                  </a:txBody>
                  <a:tcPr/>
                </a:tc>
                <a:extLst>
                  <a:ext uri="{0D108BD9-81ED-4DB2-BD59-A6C34878D82A}">
                    <a16:rowId xmlns:a16="http://schemas.microsoft.com/office/drawing/2014/main" val="3926293943"/>
                  </a:ext>
                </a:extLst>
              </a:tr>
              <a:tr h="370840">
                <a:tc>
                  <a:txBody>
                    <a:bodyPr/>
                    <a:lstStyle/>
                    <a:p>
                      <a:r>
                        <a:rPr lang="en-US" altLang="zh-TW" sz="2200" smtClean="0"/>
                        <a:t>33</a:t>
                      </a:r>
                      <a:endParaRPr lang="zh-TW" altLang="en-US" sz="2200"/>
                    </a:p>
                  </a:txBody>
                  <a:tcPr/>
                </a:tc>
                <a:extLst>
                  <a:ext uri="{0D108BD9-81ED-4DB2-BD59-A6C34878D82A}">
                    <a16:rowId xmlns:a16="http://schemas.microsoft.com/office/drawing/2014/main" val="2609942963"/>
                  </a:ext>
                </a:extLst>
              </a:tr>
              <a:tr h="370840">
                <a:tc>
                  <a:txBody>
                    <a:bodyPr/>
                    <a:lstStyle/>
                    <a:p>
                      <a:r>
                        <a:rPr lang="en-US" altLang="zh-TW" sz="2200" smtClean="0">
                          <a:solidFill>
                            <a:srgbClr val="C00000"/>
                          </a:solidFill>
                        </a:rPr>
                        <a:t>44</a:t>
                      </a:r>
                      <a:endParaRPr lang="zh-TW" altLang="en-US" sz="2200">
                        <a:solidFill>
                          <a:srgbClr val="C00000"/>
                        </a:solidFill>
                      </a:endParaRPr>
                    </a:p>
                  </a:txBody>
                  <a:tcPr/>
                </a:tc>
                <a:extLst>
                  <a:ext uri="{0D108BD9-81ED-4DB2-BD59-A6C34878D82A}">
                    <a16:rowId xmlns:a16="http://schemas.microsoft.com/office/drawing/2014/main" val="588884205"/>
                  </a:ext>
                </a:extLst>
              </a:tr>
            </a:tbl>
          </a:graphicData>
        </a:graphic>
      </p:graphicFrame>
      <p:sp>
        <p:nvSpPr>
          <p:cNvPr id="10" name="文字方塊 9"/>
          <p:cNvSpPr txBox="1"/>
          <p:nvPr/>
        </p:nvSpPr>
        <p:spPr>
          <a:xfrm>
            <a:off x="7921563" y="4502711"/>
            <a:ext cx="962123" cy="430887"/>
          </a:xfrm>
          <a:prstGeom prst="rect">
            <a:avLst/>
          </a:prstGeom>
          <a:noFill/>
        </p:spPr>
        <p:txBody>
          <a:bodyPr wrap="none" rtlCol="0">
            <a:spAutoFit/>
          </a:bodyPr>
          <a:lstStyle/>
          <a:p>
            <a:r>
              <a:rPr lang="en-US" altLang="zh-TW" sz="2200" smtClean="0">
                <a:solidFill>
                  <a:srgbClr val="0070C0"/>
                </a:solidFill>
                <a:latin typeface="Consolas" panose="020B0609020204030204" pitchFamily="49" charset="0"/>
              </a:rPr>
              <a:t>saved</a:t>
            </a:r>
            <a:endParaRPr lang="zh-TW" altLang="en-US" sz="2200">
              <a:solidFill>
                <a:srgbClr val="0070C0"/>
              </a:solidFill>
              <a:latin typeface="Consolas" panose="020B0609020204030204" pitchFamily="49" charset="0"/>
            </a:endParaRPr>
          </a:p>
        </p:txBody>
      </p:sp>
      <p:sp>
        <p:nvSpPr>
          <p:cNvPr id="15" name="文字方塊 14"/>
          <p:cNvSpPr txBox="1"/>
          <p:nvPr/>
        </p:nvSpPr>
        <p:spPr>
          <a:xfrm>
            <a:off x="7696848" y="2144256"/>
            <a:ext cx="1273105" cy="430887"/>
          </a:xfrm>
          <a:prstGeom prst="rect">
            <a:avLst/>
          </a:prstGeom>
          <a:noFill/>
        </p:spPr>
        <p:txBody>
          <a:bodyPr wrap="none" rtlCol="0">
            <a:spAutoFit/>
          </a:bodyPr>
          <a:lstStyle/>
          <a:p>
            <a:r>
              <a:rPr lang="en-US" altLang="zh-TW" sz="2200" smtClean="0">
                <a:solidFill>
                  <a:srgbClr val="0070C0"/>
                </a:solidFill>
                <a:latin typeface="Consolas" panose="020B0609020204030204" pitchFamily="49" charset="0"/>
              </a:rPr>
              <a:t>mytuple</a:t>
            </a:r>
            <a:endParaRPr lang="zh-TW" altLang="en-US" sz="2200">
              <a:solidFill>
                <a:srgbClr val="0070C0"/>
              </a:solidFill>
              <a:latin typeface="Consolas" panose="020B0609020204030204" pitchFamily="49" charset="0"/>
            </a:endParaRPr>
          </a:p>
        </p:txBody>
      </p:sp>
      <p:graphicFrame>
        <p:nvGraphicFramePr>
          <p:cNvPr id="16" name="表格 15"/>
          <p:cNvGraphicFramePr>
            <a:graphicFrameLocks noGrp="1"/>
          </p:cNvGraphicFramePr>
          <p:nvPr>
            <p:extLst/>
          </p:nvPr>
        </p:nvGraphicFramePr>
        <p:xfrm>
          <a:off x="9160797" y="2140795"/>
          <a:ext cx="528193" cy="1280160"/>
        </p:xfrm>
        <a:graphic>
          <a:graphicData uri="http://schemas.openxmlformats.org/drawingml/2006/table">
            <a:tbl>
              <a:tblPr firstRow="1" bandRow="1">
                <a:tableStyleId>{5940675A-B579-460E-94D1-54222C63F5DA}</a:tableStyleId>
              </a:tblPr>
              <a:tblGrid>
                <a:gridCol w="528193">
                  <a:extLst>
                    <a:ext uri="{9D8B030D-6E8A-4147-A177-3AD203B41FA5}">
                      <a16:colId xmlns:a16="http://schemas.microsoft.com/office/drawing/2014/main" val="3822270640"/>
                    </a:ext>
                  </a:extLst>
                </a:gridCol>
              </a:tblGrid>
              <a:tr h="370840">
                <a:tc>
                  <a:txBody>
                    <a:bodyPr/>
                    <a:lstStyle/>
                    <a:p>
                      <a:r>
                        <a:rPr lang="en-US" altLang="zh-TW" sz="2200" smtClean="0"/>
                        <a:t>11</a:t>
                      </a:r>
                      <a:endParaRPr lang="zh-TW" altLang="en-US" sz="2200"/>
                    </a:p>
                  </a:txBody>
                  <a:tcPr/>
                </a:tc>
                <a:extLst>
                  <a:ext uri="{0D108BD9-81ED-4DB2-BD59-A6C34878D82A}">
                    <a16:rowId xmlns:a16="http://schemas.microsoft.com/office/drawing/2014/main" val="2094284939"/>
                  </a:ext>
                </a:extLst>
              </a:tr>
              <a:tr h="370840">
                <a:tc>
                  <a:txBody>
                    <a:bodyPr/>
                    <a:lstStyle/>
                    <a:p>
                      <a:r>
                        <a:rPr lang="en-US" altLang="zh-TW" sz="2200" smtClean="0"/>
                        <a:t>22</a:t>
                      </a:r>
                      <a:endParaRPr lang="zh-TW" altLang="en-US" sz="2200"/>
                    </a:p>
                  </a:txBody>
                  <a:tcPr/>
                </a:tc>
                <a:extLst>
                  <a:ext uri="{0D108BD9-81ED-4DB2-BD59-A6C34878D82A}">
                    <a16:rowId xmlns:a16="http://schemas.microsoft.com/office/drawing/2014/main" val="3926293943"/>
                  </a:ext>
                </a:extLst>
              </a:tr>
              <a:tr h="370840">
                <a:tc>
                  <a:txBody>
                    <a:bodyPr/>
                    <a:lstStyle/>
                    <a:p>
                      <a:r>
                        <a:rPr lang="en-US" altLang="zh-TW" sz="2200" smtClean="0"/>
                        <a:t>33</a:t>
                      </a:r>
                      <a:endParaRPr lang="zh-TW" altLang="en-US" sz="2200"/>
                    </a:p>
                  </a:txBody>
                  <a:tcPr/>
                </a:tc>
                <a:extLst>
                  <a:ext uri="{0D108BD9-81ED-4DB2-BD59-A6C34878D82A}">
                    <a16:rowId xmlns:a16="http://schemas.microsoft.com/office/drawing/2014/main" val="2609942963"/>
                  </a:ext>
                </a:extLst>
              </a:tr>
            </a:tbl>
          </a:graphicData>
        </a:graphic>
      </p:graphicFrame>
      <p:sp>
        <p:nvSpPr>
          <p:cNvPr id="17" name="文字方塊 16"/>
          <p:cNvSpPr txBox="1"/>
          <p:nvPr/>
        </p:nvSpPr>
        <p:spPr>
          <a:xfrm>
            <a:off x="9948199" y="2144255"/>
            <a:ext cx="1117614" cy="430887"/>
          </a:xfrm>
          <a:prstGeom prst="rect">
            <a:avLst/>
          </a:prstGeom>
          <a:noFill/>
        </p:spPr>
        <p:txBody>
          <a:bodyPr wrap="none" rtlCol="0">
            <a:spAutoFit/>
          </a:bodyPr>
          <a:lstStyle/>
          <a:p>
            <a:r>
              <a:rPr lang="en-US" altLang="zh-TW" sz="2200" smtClean="0">
                <a:solidFill>
                  <a:srgbClr val="0070C0"/>
                </a:solidFill>
                <a:latin typeface="Consolas" panose="020B0609020204030204" pitchFamily="49" charset="0"/>
              </a:rPr>
              <a:t>mylist</a:t>
            </a:r>
            <a:endParaRPr lang="zh-TW" altLang="en-US" sz="2200">
              <a:solidFill>
                <a:srgbClr val="0070C0"/>
              </a:solidFill>
              <a:latin typeface="Consolas" panose="020B0609020204030204" pitchFamily="49" charset="0"/>
            </a:endParaRPr>
          </a:p>
        </p:txBody>
      </p:sp>
      <p:sp>
        <p:nvSpPr>
          <p:cNvPr id="19" name="文字方塊 18"/>
          <p:cNvSpPr txBox="1"/>
          <p:nvPr/>
        </p:nvSpPr>
        <p:spPr>
          <a:xfrm>
            <a:off x="10033406" y="2599104"/>
            <a:ext cx="962123" cy="430887"/>
          </a:xfrm>
          <a:prstGeom prst="rect">
            <a:avLst/>
          </a:prstGeom>
          <a:noFill/>
        </p:spPr>
        <p:txBody>
          <a:bodyPr wrap="none" rtlCol="0">
            <a:spAutoFit/>
          </a:bodyPr>
          <a:lstStyle/>
          <a:p>
            <a:r>
              <a:rPr lang="en-US" altLang="zh-TW" sz="2200" smtClean="0">
                <a:solidFill>
                  <a:srgbClr val="0070C0"/>
                </a:solidFill>
                <a:latin typeface="Consolas" panose="020B0609020204030204" pitchFamily="49" charset="0"/>
              </a:rPr>
              <a:t>saved</a:t>
            </a:r>
            <a:endParaRPr lang="zh-TW" altLang="en-US" sz="2200">
              <a:solidFill>
                <a:srgbClr val="0070C0"/>
              </a:solidFill>
              <a:latin typeface="Consolas" panose="020B0609020204030204" pitchFamily="49" charset="0"/>
            </a:endParaRPr>
          </a:p>
        </p:txBody>
      </p:sp>
      <p:sp>
        <p:nvSpPr>
          <p:cNvPr id="20" name="向右箭號 19"/>
          <p:cNvSpPr/>
          <p:nvPr/>
        </p:nvSpPr>
        <p:spPr>
          <a:xfrm>
            <a:off x="8901481" y="2232446"/>
            <a:ext cx="174365" cy="27222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向右箭號 20"/>
          <p:cNvSpPr/>
          <p:nvPr/>
        </p:nvSpPr>
        <p:spPr>
          <a:xfrm>
            <a:off x="8872134" y="4599875"/>
            <a:ext cx="174365" cy="27222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向右箭號 21"/>
          <p:cNvSpPr/>
          <p:nvPr/>
        </p:nvSpPr>
        <p:spPr>
          <a:xfrm>
            <a:off x="10989660" y="2241917"/>
            <a:ext cx="174365" cy="27222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向右箭號 22"/>
          <p:cNvSpPr/>
          <p:nvPr/>
        </p:nvSpPr>
        <p:spPr>
          <a:xfrm>
            <a:off x="10977353" y="2701016"/>
            <a:ext cx="174365" cy="27222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94187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latin typeface="Consolas" panose="020B0609020204030204" pitchFamily="49" charset="0"/>
              </a:rPr>
              <a:t>tuple</a:t>
            </a:r>
            <a:r>
              <a:rPr lang="en-US" altLang="zh-TW" dirty="0" smtClean="0"/>
              <a:t> – immutable </a:t>
            </a:r>
            <a:r>
              <a:rPr lang="zh-TW" altLang="en-US" dirty="0" smtClean="0"/>
              <a:t>性質</a:t>
            </a:r>
            <a:endParaRPr lang="zh-TW" altLang="en-US" dirty="0">
              <a:latin typeface="Consolas" panose="020B0609020204030204" pitchFamily="49" charset="0"/>
            </a:endParaRPr>
          </a:p>
        </p:txBody>
      </p:sp>
      <p:sp>
        <p:nvSpPr>
          <p:cNvPr id="3" name="內容版面配置區 2"/>
          <p:cNvSpPr>
            <a:spLocks noGrp="1"/>
          </p:cNvSpPr>
          <p:nvPr>
            <p:ph idx="1"/>
          </p:nvPr>
        </p:nvSpPr>
        <p:spPr/>
        <p:txBody>
          <a:bodyPr>
            <a:normAutofit/>
          </a:bodyPr>
          <a:lstStyle/>
          <a:p>
            <a:r>
              <a:rPr lang="zh-TW" altLang="en-US" sz="2400" dirty="0" smtClean="0">
                <a:solidFill>
                  <a:schemeClr val="tx2"/>
                </a:solidFill>
              </a:rPr>
              <a:t>不能使用 </a:t>
            </a:r>
            <a:r>
              <a:rPr lang="en-US" altLang="zh-TW" sz="2400" i="1" u="sng" dirty="0" err="1" smtClean="0">
                <a:solidFill>
                  <a:srgbClr val="0070C0"/>
                </a:solidFill>
                <a:latin typeface="Consolas" panose="020B0609020204030204" pitchFamily="49" charset="0"/>
              </a:rPr>
              <a:t>tuple</a:t>
            </a:r>
            <a:r>
              <a:rPr lang="en-US" altLang="zh-TW" sz="2400" dirty="0" err="1" smtClean="0">
                <a:solidFill>
                  <a:srgbClr val="0070C0"/>
                </a:solidFill>
                <a:latin typeface="Consolas" panose="020B0609020204030204" pitchFamily="49" charset="0"/>
              </a:rPr>
              <a:t>.sort</a:t>
            </a:r>
            <a:r>
              <a:rPr lang="en-US" altLang="zh-TW" sz="2400" dirty="0" smtClean="0">
                <a:solidFill>
                  <a:srgbClr val="0070C0"/>
                </a:solidFill>
                <a:latin typeface="Consolas" panose="020B0609020204030204" pitchFamily="49" charset="0"/>
              </a:rPr>
              <a:t>()</a:t>
            </a:r>
            <a:r>
              <a:rPr lang="zh-TW" altLang="en-US" sz="2400" dirty="0" smtClean="0">
                <a:solidFill>
                  <a:schemeClr val="tx2"/>
                </a:solidFill>
                <a:latin typeface="Consolas" panose="020B0609020204030204" pitchFamily="49" charset="0"/>
              </a:rPr>
              <a:t>，因為</a:t>
            </a:r>
            <a:r>
              <a:rPr lang="zh-TW" altLang="en-US" sz="2400" dirty="0" smtClean="0">
                <a:solidFill>
                  <a:schemeClr val="tx2"/>
                </a:solidFill>
                <a:latin typeface="+mn-ea"/>
                <a:ea typeface="+mn-ea"/>
              </a:rPr>
              <a:t> </a:t>
            </a:r>
            <a:r>
              <a:rPr lang="en-US" altLang="zh-TW" sz="2400" dirty="0" smtClean="0">
                <a:solidFill>
                  <a:srgbClr val="0070C0"/>
                </a:solidFill>
                <a:latin typeface="Consolas" panose="020B0609020204030204" pitchFamily="49" charset="0"/>
              </a:rPr>
              <a:t>sort</a:t>
            </a:r>
            <a:r>
              <a:rPr lang="zh-TW" altLang="en-US" sz="2400" dirty="0">
                <a:solidFill>
                  <a:schemeClr val="tx2"/>
                </a:solidFill>
                <a:latin typeface="+mn-ea"/>
                <a:ea typeface="+mn-ea"/>
              </a:rPr>
              <a:t> </a:t>
            </a:r>
            <a:r>
              <a:rPr lang="zh-TW" altLang="en-US" sz="2400" dirty="0" smtClean="0">
                <a:solidFill>
                  <a:schemeClr val="tx2"/>
                </a:solidFill>
                <a:latin typeface="Consolas" panose="020B0609020204030204" pitchFamily="49" charset="0"/>
              </a:rPr>
              <a:t>會修改原始的</a:t>
            </a:r>
            <a:r>
              <a:rPr lang="zh-TW" altLang="en-US" sz="2400" dirty="0"/>
              <a:t> </a:t>
            </a:r>
            <a:r>
              <a:rPr lang="en-US" altLang="zh-TW" sz="2400" dirty="0" smtClean="0">
                <a:solidFill>
                  <a:schemeClr val="tx2"/>
                </a:solidFill>
                <a:latin typeface="Consolas" panose="020B0609020204030204" pitchFamily="49" charset="0"/>
              </a:rPr>
              <a:t>tuple</a:t>
            </a:r>
            <a:r>
              <a:rPr lang="en-US" altLang="zh-TW" sz="2400" dirty="0" smtClean="0">
                <a:solidFill>
                  <a:schemeClr val="tx2"/>
                </a:solidFill>
              </a:rPr>
              <a:t> </a:t>
            </a:r>
            <a:r>
              <a:rPr lang="zh-TW" altLang="en-US" sz="2400" dirty="0" smtClean="0">
                <a:solidFill>
                  <a:schemeClr val="tx2"/>
                </a:solidFill>
                <a:latin typeface="Consolas" panose="020B0609020204030204" pitchFamily="49" charset="0"/>
              </a:rPr>
              <a:t>的序</a:t>
            </a:r>
            <a:r>
              <a:rPr lang="zh-TW" altLang="en-US" sz="2400" dirty="0">
                <a:solidFill>
                  <a:schemeClr val="tx2"/>
                </a:solidFill>
                <a:latin typeface="Consolas" panose="020B0609020204030204" pitchFamily="49" charset="0"/>
              </a:rPr>
              <a:t>列</a:t>
            </a:r>
            <a:r>
              <a:rPr lang="zh-TW" altLang="en-US" sz="2400" dirty="0" smtClean="0">
                <a:solidFill>
                  <a:schemeClr val="tx2"/>
                </a:solidFill>
                <a:latin typeface="Consolas" panose="020B0609020204030204" pitchFamily="49" charset="0"/>
              </a:rPr>
              <a:t>並排序，而</a:t>
            </a:r>
            <a:r>
              <a:rPr lang="zh-TW" altLang="en-US" sz="2400" dirty="0">
                <a:solidFill>
                  <a:schemeClr val="tx2"/>
                </a:solidFill>
                <a:latin typeface="+mn-ea"/>
                <a:ea typeface="+mn-ea"/>
              </a:rPr>
              <a:t> </a:t>
            </a:r>
            <a:r>
              <a:rPr lang="en-US" altLang="zh-TW" sz="2400" dirty="0" smtClean="0">
                <a:solidFill>
                  <a:schemeClr val="tx2"/>
                </a:solidFill>
                <a:latin typeface="Consolas" panose="020B0609020204030204" pitchFamily="49" charset="0"/>
              </a:rPr>
              <a:t>tuple</a:t>
            </a:r>
            <a:r>
              <a:rPr lang="en-US" altLang="zh-TW" sz="2400" dirty="0">
                <a:solidFill>
                  <a:schemeClr val="tx2"/>
                </a:solidFill>
                <a:latin typeface="+mn-ea"/>
                <a:ea typeface="+mn-ea"/>
              </a:rPr>
              <a:t> </a:t>
            </a:r>
            <a:r>
              <a:rPr lang="zh-TW" altLang="en-US" sz="2400" dirty="0" smtClean="0">
                <a:solidFill>
                  <a:schemeClr val="tx2"/>
                </a:solidFill>
                <a:latin typeface="Consolas" panose="020B0609020204030204" pitchFamily="49" charset="0"/>
              </a:rPr>
              <a:t>的值不能被改變</a:t>
            </a:r>
            <a:endParaRPr lang="en-US" altLang="zh-TW" sz="2400" dirty="0" smtClean="0">
              <a:solidFill>
                <a:schemeClr val="tx2"/>
              </a:solidFill>
              <a:latin typeface="Consolas" panose="020B0609020204030204" pitchFamily="49" charset="0"/>
            </a:endParaRPr>
          </a:p>
          <a:p>
            <a:r>
              <a:rPr lang="zh-TW" altLang="en-US" sz="2400" dirty="0" smtClean="0"/>
              <a:t>可以使用 </a:t>
            </a:r>
            <a:r>
              <a:rPr lang="en-US" altLang="zh-TW" sz="2400" dirty="0" smtClean="0">
                <a:solidFill>
                  <a:srgbClr val="0070C0"/>
                </a:solidFill>
                <a:latin typeface="Consolas" panose="020B0609020204030204" pitchFamily="49" charset="0"/>
              </a:rPr>
              <a:t>sorted(</a:t>
            </a:r>
            <a:r>
              <a:rPr lang="en-US" altLang="zh-TW" sz="2400" i="1" u="sng" dirty="0">
                <a:solidFill>
                  <a:srgbClr val="0070C0"/>
                </a:solidFill>
                <a:latin typeface="Consolas" panose="020B0609020204030204" pitchFamily="49" charset="0"/>
              </a:rPr>
              <a:t>tuple</a:t>
            </a:r>
            <a:r>
              <a:rPr lang="en-US" altLang="zh-TW" sz="2400" dirty="0" smtClean="0">
                <a:solidFill>
                  <a:srgbClr val="0070C0"/>
                </a:solidFill>
                <a:latin typeface="Consolas" panose="020B0609020204030204" pitchFamily="49" charset="0"/>
              </a:rPr>
              <a:t>)</a:t>
            </a:r>
            <a:r>
              <a:rPr lang="zh-TW" altLang="en-US" sz="2400" dirty="0" smtClean="0">
                <a:solidFill>
                  <a:schemeClr val="tx2"/>
                </a:solidFill>
                <a:latin typeface="Consolas" panose="020B0609020204030204" pitchFamily="49" charset="0"/>
              </a:rPr>
              <a:t>，</a:t>
            </a:r>
            <a:r>
              <a:rPr lang="zh-TW" altLang="en-US" sz="2400" dirty="0">
                <a:solidFill>
                  <a:schemeClr val="tx2"/>
                </a:solidFill>
                <a:latin typeface="Consolas" panose="020B0609020204030204" pitchFamily="49" charset="0"/>
              </a:rPr>
              <a:t>因為</a:t>
            </a:r>
            <a:r>
              <a:rPr lang="zh-TW" altLang="en-US" sz="2400" dirty="0">
                <a:solidFill>
                  <a:schemeClr val="tx2"/>
                </a:solidFill>
                <a:latin typeface="+mn-ea"/>
                <a:ea typeface="+mn-ea"/>
              </a:rPr>
              <a:t> </a:t>
            </a:r>
            <a:r>
              <a:rPr lang="en-US" altLang="zh-TW" sz="2400" dirty="0" smtClean="0">
                <a:solidFill>
                  <a:srgbClr val="0070C0"/>
                </a:solidFill>
                <a:latin typeface="Consolas" panose="020B0609020204030204" pitchFamily="49" charset="0"/>
              </a:rPr>
              <a:t>sorted</a:t>
            </a:r>
            <a:r>
              <a:rPr lang="en-US" altLang="zh-TW" sz="2400" dirty="0">
                <a:solidFill>
                  <a:schemeClr val="tx2"/>
                </a:solidFill>
                <a:latin typeface="+mn-ea"/>
                <a:ea typeface="+mn-ea"/>
              </a:rPr>
              <a:t> </a:t>
            </a:r>
            <a:r>
              <a:rPr lang="zh-TW" altLang="en-US" sz="2400" dirty="0" smtClean="0"/>
              <a:t>保留</a:t>
            </a:r>
            <a:r>
              <a:rPr lang="zh-TW" altLang="en-US" sz="2400" dirty="0"/>
              <a:t>原來</a:t>
            </a:r>
            <a:r>
              <a:rPr lang="zh-TW" altLang="en-US" sz="2400" dirty="0" smtClean="0"/>
              <a:t>的 </a:t>
            </a:r>
            <a:r>
              <a:rPr lang="en-US" altLang="zh-TW" sz="2400" dirty="0" smtClean="0">
                <a:solidFill>
                  <a:schemeClr val="tx2"/>
                </a:solidFill>
                <a:latin typeface="Consolas" panose="020B0609020204030204" pitchFamily="49" charset="0"/>
              </a:rPr>
              <a:t>tuple</a:t>
            </a:r>
            <a:r>
              <a:rPr lang="en-US" altLang="zh-TW" sz="2400" dirty="0" smtClean="0">
                <a:solidFill>
                  <a:schemeClr val="tx2"/>
                </a:solidFill>
              </a:rPr>
              <a:t> </a:t>
            </a:r>
            <a:r>
              <a:rPr lang="zh-TW" altLang="en-US" sz="2400" b="1" dirty="0" smtClean="0">
                <a:solidFill>
                  <a:srgbClr val="C00000"/>
                </a:solidFill>
              </a:rPr>
              <a:t>並回傳一個新的 </a:t>
            </a:r>
            <a:r>
              <a:rPr lang="en-US" altLang="zh-TW" sz="2400" b="1" dirty="0" smtClean="0">
                <a:solidFill>
                  <a:srgbClr val="C00000"/>
                </a:solidFill>
                <a:latin typeface="Consolas" panose="020B0609020204030204" pitchFamily="49" charset="0"/>
              </a:rPr>
              <a:t>list</a:t>
            </a:r>
          </a:p>
          <a:p>
            <a:r>
              <a:rPr lang="en-US" altLang="zh-TW" sz="2400" b="1" dirty="0" smtClean="0">
                <a:solidFill>
                  <a:srgbClr val="7030A0"/>
                </a:solidFill>
              </a:rPr>
              <a:t>Recall from Lab 4 slide 11</a:t>
            </a:r>
          </a:p>
          <a:p>
            <a:endParaRPr lang="en-US" altLang="zh-TW" sz="2400" b="1" dirty="0" smtClean="0">
              <a:solidFill>
                <a:srgbClr val="C00000"/>
              </a:solidFill>
            </a:endParaRPr>
          </a:p>
          <a:p>
            <a:endParaRPr lang="en-US" altLang="zh-TW" sz="2400" b="1" dirty="0">
              <a:solidFill>
                <a:srgbClr val="C00000"/>
              </a:solidFill>
            </a:endParaRPr>
          </a:p>
          <a:p>
            <a:endParaRPr lang="en-US" altLang="zh-TW" sz="2400" b="1" dirty="0" smtClean="0">
              <a:solidFill>
                <a:srgbClr val="C00000"/>
              </a:solidFill>
            </a:endParaRPr>
          </a:p>
          <a:p>
            <a:endParaRPr lang="en-US" altLang="zh-TW" sz="2400" b="1" dirty="0">
              <a:solidFill>
                <a:srgbClr val="C00000"/>
              </a:solidFill>
            </a:endParaRPr>
          </a:p>
          <a:p>
            <a:endParaRPr lang="en-US" altLang="zh-TW" sz="2400" b="1" dirty="0" smtClean="0">
              <a:solidFill>
                <a:srgbClr val="C00000"/>
              </a:solidFill>
            </a:endParaRPr>
          </a:p>
          <a:p>
            <a:endParaRPr lang="en-US" altLang="zh-TW" sz="2400" b="1" dirty="0" smtClean="0">
              <a:solidFill>
                <a:srgbClr val="C00000"/>
              </a:solidFill>
            </a:endParaRPr>
          </a:p>
          <a:p>
            <a:endParaRPr lang="en-US" altLang="zh-TW" sz="2400" dirty="0"/>
          </a:p>
          <a:p>
            <a:endParaRPr lang="zh-TW" altLang="en-US" sz="2400" dirty="0"/>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7</a:t>
            </a:fld>
            <a:endParaRPr lang="zh-TW" altLang="en-US"/>
          </a:p>
        </p:txBody>
      </p:sp>
      <p:sp>
        <p:nvSpPr>
          <p:cNvPr id="9" name="文字方塊 8"/>
          <p:cNvSpPr txBox="1"/>
          <p:nvPr/>
        </p:nvSpPr>
        <p:spPr>
          <a:xfrm>
            <a:off x="1300725" y="4138141"/>
            <a:ext cx="10205947" cy="707886"/>
          </a:xfrm>
          <a:prstGeom prst="rect">
            <a:avLst/>
          </a:prstGeom>
          <a:noFill/>
          <a:ln w="19050">
            <a:solidFill>
              <a:srgbClr val="008000"/>
            </a:solidFill>
          </a:ln>
        </p:spPr>
        <p:txBody>
          <a:bodyPr wrap="square" rtlCol="0">
            <a:spAutoFit/>
          </a:bodyPr>
          <a:lstStyle/>
          <a:p>
            <a:r>
              <a:rPr lang="en-US" altLang="zh-TW" sz="2000" b="1" smtClean="0">
                <a:latin typeface="Consolas" panose="020B0609020204030204" pitchFamily="49" charset="0"/>
              </a:rPr>
              <a:t>mytuple </a:t>
            </a:r>
            <a:r>
              <a:rPr lang="en-US" altLang="zh-TW" sz="2000" b="1">
                <a:solidFill>
                  <a:srgbClr val="CE5C00"/>
                </a:solidFill>
                <a:latin typeface="Consolas" panose="020B0609020204030204" pitchFamily="49" charset="0"/>
              </a:rPr>
              <a:t>=</a:t>
            </a:r>
            <a:r>
              <a:rPr lang="en-US" altLang="zh-TW" sz="2000" b="1">
                <a:latin typeface="Consolas" panose="020B0609020204030204" pitchFamily="49" charset="0"/>
              </a:rPr>
              <a:t> (</a:t>
            </a:r>
            <a:r>
              <a:rPr lang="en-US" altLang="zh-TW" sz="2000" b="1" smtClean="0">
                <a:latin typeface="Consolas" panose="020B0609020204030204" pitchFamily="49" charset="0"/>
              </a:rPr>
              <a:t>22</a:t>
            </a:r>
            <a:r>
              <a:rPr lang="en-US" altLang="zh-TW" sz="2000" b="1">
                <a:latin typeface="Consolas" panose="020B0609020204030204" pitchFamily="49" charset="0"/>
              </a:rPr>
              <a:t>, </a:t>
            </a:r>
            <a:r>
              <a:rPr lang="en-US" altLang="zh-TW" sz="2000" b="1" smtClean="0">
                <a:latin typeface="Consolas" panose="020B0609020204030204" pitchFamily="49" charset="0"/>
              </a:rPr>
              <a:t>11, 33)</a:t>
            </a:r>
          </a:p>
          <a:p>
            <a:r>
              <a:rPr lang="en-US" altLang="zh-TW" sz="2000" b="1">
                <a:latin typeface="Consolas" panose="020B0609020204030204" pitchFamily="49" charset="0"/>
              </a:rPr>
              <a:t>mytuple.sort() </a:t>
            </a:r>
            <a:r>
              <a:rPr lang="en-US" altLang="zh-TW" sz="2000" b="1" smtClean="0">
                <a:solidFill>
                  <a:schemeClr val="accent3">
                    <a:lumMod val="75000"/>
                  </a:schemeClr>
                </a:solidFill>
                <a:latin typeface="Consolas" panose="020B0609020204030204" pitchFamily="49" charset="0"/>
              </a:rPr>
              <a:t>#</a:t>
            </a:r>
            <a:r>
              <a:rPr lang="en-US" altLang="zh-TW" sz="2000" b="1">
                <a:solidFill>
                  <a:schemeClr val="accent3">
                    <a:lumMod val="75000"/>
                  </a:schemeClr>
                </a:solidFill>
                <a:latin typeface="Consolas" panose="020B0609020204030204" pitchFamily="49" charset="0"/>
              </a:rPr>
              <a:t>AttributeError: 'tuple' object has no attribute 'sort</a:t>
            </a:r>
            <a:r>
              <a:rPr lang="en-US" altLang="zh-TW" sz="2000" b="1" smtClean="0">
                <a:solidFill>
                  <a:schemeClr val="accent3">
                    <a:lumMod val="75000"/>
                  </a:schemeClr>
                </a:solidFill>
                <a:latin typeface="Consolas" panose="020B0609020204030204" pitchFamily="49" charset="0"/>
              </a:rPr>
              <a:t>'</a:t>
            </a:r>
            <a:endParaRPr lang="en-US" altLang="zh-TW" sz="2000" b="1">
              <a:solidFill>
                <a:schemeClr val="accent3">
                  <a:lumMod val="75000"/>
                </a:schemeClr>
              </a:solidFill>
              <a:latin typeface="Consolas" panose="020B0609020204030204" pitchFamily="49" charset="0"/>
            </a:endParaRPr>
          </a:p>
        </p:txBody>
      </p:sp>
      <p:sp>
        <p:nvSpPr>
          <p:cNvPr id="24" name="文字方塊 23"/>
          <p:cNvSpPr txBox="1"/>
          <p:nvPr/>
        </p:nvSpPr>
        <p:spPr>
          <a:xfrm>
            <a:off x="1300724" y="4847096"/>
            <a:ext cx="10205947" cy="1323439"/>
          </a:xfrm>
          <a:prstGeom prst="rect">
            <a:avLst/>
          </a:prstGeom>
          <a:noFill/>
          <a:ln w="19050">
            <a:solidFill>
              <a:srgbClr val="008000"/>
            </a:solidFill>
          </a:ln>
        </p:spPr>
        <p:txBody>
          <a:bodyPr wrap="square" rtlCol="0">
            <a:spAutoFit/>
          </a:bodyPr>
          <a:lstStyle/>
          <a:p>
            <a:r>
              <a:rPr lang="en-US" altLang="zh-TW" sz="2000" b="1" smtClean="0">
                <a:latin typeface="Consolas" panose="020B0609020204030204" pitchFamily="49" charset="0"/>
              </a:rPr>
              <a:t>mytuple </a:t>
            </a:r>
            <a:r>
              <a:rPr lang="en-US" altLang="zh-TW" sz="2000" b="1">
                <a:solidFill>
                  <a:srgbClr val="CE5C00"/>
                </a:solidFill>
                <a:latin typeface="Consolas" panose="020B0609020204030204" pitchFamily="49" charset="0"/>
              </a:rPr>
              <a:t>=</a:t>
            </a:r>
            <a:r>
              <a:rPr lang="en-US" altLang="zh-TW" sz="2000" b="1">
                <a:latin typeface="Consolas" panose="020B0609020204030204" pitchFamily="49" charset="0"/>
              </a:rPr>
              <a:t> (</a:t>
            </a:r>
            <a:r>
              <a:rPr lang="en-US" altLang="zh-TW" sz="2000" b="1" smtClean="0">
                <a:latin typeface="Consolas" panose="020B0609020204030204" pitchFamily="49" charset="0"/>
              </a:rPr>
              <a:t>22</a:t>
            </a:r>
            <a:r>
              <a:rPr lang="en-US" altLang="zh-TW" sz="2000" b="1">
                <a:latin typeface="Consolas" panose="020B0609020204030204" pitchFamily="49" charset="0"/>
              </a:rPr>
              <a:t>, </a:t>
            </a:r>
            <a:r>
              <a:rPr lang="en-US" altLang="zh-TW" sz="2000" b="1" smtClean="0">
                <a:latin typeface="Consolas" panose="020B0609020204030204" pitchFamily="49" charset="0"/>
              </a:rPr>
              <a:t>11, 33)</a:t>
            </a:r>
          </a:p>
          <a:p>
            <a:r>
              <a:rPr lang="en-US" altLang="zh-TW" sz="2000" b="1" smtClean="0">
                <a:latin typeface="Consolas" panose="020B0609020204030204" pitchFamily="49" charset="0"/>
              </a:rPr>
              <a:t>newtuple </a:t>
            </a:r>
            <a:r>
              <a:rPr lang="en-US" altLang="zh-TW" sz="2000" b="1" smtClean="0">
                <a:solidFill>
                  <a:srgbClr val="CE5C00"/>
                </a:solidFill>
                <a:latin typeface="Consolas" panose="020B0609020204030204" pitchFamily="49" charset="0"/>
              </a:rPr>
              <a:t>= </a:t>
            </a:r>
            <a:r>
              <a:rPr lang="en-US" altLang="zh-TW" sz="2000" b="1" smtClean="0">
                <a:latin typeface="Consolas" panose="020B0609020204030204" pitchFamily="49" charset="0"/>
              </a:rPr>
              <a:t>sorted(mytuple)</a:t>
            </a:r>
            <a:endParaRPr lang="en-US" altLang="zh-TW" sz="2000" b="1" smtClean="0">
              <a:solidFill>
                <a:srgbClr val="204A87"/>
              </a:solidFill>
              <a:latin typeface="Consolas" panose="020B0609020204030204" pitchFamily="49" charset="0"/>
            </a:endParaRPr>
          </a:p>
          <a:p>
            <a:r>
              <a:rPr lang="en-US" altLang="zh-TW" sz="2000" b="1">
                <a:solidFill>
                  <a:srgbClr val="204A87"/>
                </a:solidFill>
                <a:latin typeface="Consolas" panose="020B0609020204030204" pitchFamily="49" charset="0"/>
              </a:rPr>
              <a:t>print</a:t>
            </a:r>
            <a:r>
              <a:rPr lang="en-US" altLang="zh-TW" sz="2000" b="1">
                <a:latin typeface="Consolas" panose="020B0609020204030204" pitchFamily="49" charset="0"/>
              </a:rPr>
              <a:t>(mytuple) </a:t>
            </a:r>
            <a:r>
              <a:rPr lang="en-US" altLang="zh-TW" sz="2000" b="1" smtClean="0">
                <a:solidFill>
                  <a:schemeClr val="accent3">
                    <a:lumMod val="75000"/>
                  </a:schemeClr>
                </a:solidFill>
                <a:latin typeface="Consolas" panose="020B0609020204030204" pitchFamily="49" charset="0"/>
              </a:rPr>
              <a:t>#(</a:t>
            </a:r>
            <a:r>
              <a:rPr lang="en-US" altLang="zh-TW" sz="2000" b="1">
                <a:solidFill>
                  <a:schemeClr val="accent3">
                    <a:lumMod val="75000"/>
                  </a:schemeClr>
                </a:solidFill>
                <a:latin typeface="Consolas" panose="020B0609020204030204" pitchFamily="49" charset="0"/>
              </a:rPr>
              <a:t>22, 11, 33</a:t>
            </a:r>
            <a:r>
              <a:rPr lang="en-US" altLang="zh-TW" sz="2000" b="1" smtClean="0">
                <a:solidFill>
                  <a:schemeClr val="accent3">
                    <a:lumMod val="75000"/>
                  </a:schemeClr>
                </a:solidFill>
                <a:latin typeface="Consolas" panose="020B0609020204030204" pitchFamily="49" charset="0"/>
              </a:rPr>
              <a:t>)</a:t>
            </a:r>
            <a:endParaRPr lang="en-US" altLang="zh-TW" sz="2000" b="1">
              <a:solidFill>
                <a:schemeClr val="accent3">
                  <a:lumMod val="75000"/>
                </a:schemeClr>
              </a:solidFill>
              <a:latin typeface="Consolas" panose="020B0609020204030204" pitchFamily="49" charset="0"/>
            </a:endParaRPr>
          </a:p>
          <a:p>
            <a:r>
              <a:rPr lang="en-US" altLang="zh-TW" sz="2000" b="1" smtClean="0">
                <a:solidFill>
                  <a:srgbClr val="204A87"/>
                </a:solidFill>
                <a:latin typeface="Consolas" panose="020B0609020204030204" pitchFamily="49" charset="0"/>
              </a:rPr>
              <a:t>print</a:t>
            </a:r>
            <a:r>
              <a:rPr lang="en-US" altLang="zh-TW" sz="2000" b="1" smtClean="0">
                <a:latin typeface="Consolas" panose="020B0609020204030204" pitchFamily="49" charset="0"/>
              </a:rPr>
              <a:t>(newtuple) </a:t>
            </a:r>
            <a:r>
              <a:rPr lang="en-US" altLang="zh-TW" sz="2000" b="1" smtClean="0">
                <a:solidFill>
                  <a:srgbClr val="008000"/>
                </a:solidFill>
                <a:latin typeface="Consolas" panose="020B0609020204030204" pitchFamily="49" charset="0"/>
              </a:rPr>
              <a:t>#[11</a:t>
            </a:r>
            <a:r>
              <a:rPr lang="en-US" altLang="zh-TW" sz="2000" b="1">
                <a:solidFill>
                  <a:srgbClr val="008000"/>
                </a:solidFill>
                <a:latin typeface="Consolas" panose="020B0609020204030204" pitchFamily="49" charset="0"/>
              </a:rPr>
              <a:t>, 22, </a:t>
            </a:r>
            <a:r>
              <a:rPr lang="en-US" altLang="zh-TW" sz="2000" b="1" smtClean="0">
                <a:solidFill>
                  <a:srgbClr val="008000"/>
                </a:solidFill>
                <a:latin typeface="Consolas" panose="020B0609020204030204" pitchFamily="49" charset="0"/>
              </a:rPr>
              <a:t>33]</a:t>
            </a:r>
          </a:p>
        </p:txBody>
      </p:sp>
    </p:spTree>
    <p:extLst>
      <p:ext uri="{BB962C8B-B14F-4D97-AF65-F5344CB8AC3E}">
        <p14:creationId xmlns:p14="http://schemas.microsoft.com/office/powerpoint/2010/main" val="419451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latin typeface="Consolas" panose="020B0609020204030204" pitchFamily="49" charset="0"/>
              </a:rPr>
              <a:t>sort()</a:t>
            </a:r>
            <a:r>
              <a:rPr lang="en-US" altLang="zh-TW" dirty="0"/>
              <a:t> </a:t>
            </a:r>
            <a:r>
              <a:rPr lang="en-US" altLang="zh-TW" dirty="0" err="1" smtClean="0"/>
              <a:t>v.s</a:t>
            </a:r>
            <a:r>
              <a:rPr lang="en-US" altLang="zh-TW" dirty="0" smtClean="0"/>
              <a:t>. </a:t>
            </a:r>
            <a:r>
              <a:rPr lang="en-US" altLang="zh-TW" dirty="0" smtClean="0">
                <a:latin typeface="Consolas" panose="020B0609020204030204" pitchFamily="49" charset="0"/>
              </a:rPr>
              <a:t>sorted() </a:t>
            </a:r>
            <a:r>
              <a:rPr lang="en-US" altLang="zh-TW" dirty="0" smtClean="0"/>
              <a:t>(</a:t>
            </a:r>
            <a:r>
              <a:rPr lang="en-US" altLang="zh-TW" dirty="0" smtClean="0">
                <a:solidFill>
                  <a:srgbClr val="7030A0"/>
                </a:solidFill>
              </a:rPr>
              <a:t>Lab </a:t>
            </a:r>
            <a:r>
              <a:rPr lang="en-US" altLang="zh-TW" dirty="0">
                <a:solidFill>
                  <a:srgbClr val="7030A0"/>
                </a:solidFill>
              </a:rPr>
              <a:t>4 slide </a:t>
            </a:r>
            <a:r>
              <a:rPr lang="en-US" altLang="zh-TW" dirty="0" smtClean="0">
                <a:solidFill>
                  <a:srgbClr val="7030A0"/>
                </a:solidFill>
              </a:rPr>
              <a:t>11</a:t>
            </a:r>
            <a:r>
              <a:rPr lang="en-US" altLang="zh-TW" dirty="0" smtClean="0"/>
              <a:t>)</a:t>
            </a:r>
            <a:endParaRPr lang="zh-TW" altLang="en-US" dirty="0"/>
          </a:p>
        </p:txBody>
      </p:sp>
      <p:sp>
        <p:nvSpPr>
          <p:cNvPr id="3" name="內容版面配置區 2"/>
          <p:cNvSpPr>
            <a:spLocks noGrp="1"/>
          </p:cNvSpPr>
          <p:nvPr>
            <p:ph idx="1"/>
          </p:nvPr>
        </p:nvSpPr>
        <p:spPr/>
        <p:txBody>
          <a:bodyPr>
            <a:normAutofit/>
          </a:bodyPr>
          <a:lstStyle/>
          <a:p>
            <a:pPr lvl="0">
              <a:buClr>
                <a:srgbClr val="247BA0">
                  <a:lumMod val="75000"/>
                </a:srgbClr>
              </a:buClr>
            </a:pPr>
            <a:r>
              <a:rPr lang="en-US" altLang="zh-TW" sz="2800" dirty="0">
                <a:solidFill>
                  <a:srgbClr val="0070C0"/>
                </a:solidFill>
                <a:latin typeface="Consolas" panose="020B0609020204030204" pitchFamily="49" charset="0"/>
              </a:rPr>
              <a:t>s</a:t>
            </a:r>
            <a:r>
              <a:rPr lang="en-US" altLang="zh-TW" sz="2800" dirty="0" smtClean="0">
                <a:solidFill>
                  <a:srgbClr val="0070C0"/>
                </a:solidFill>
                <a:latin typeface="Consolas" panose="020B0609020204030204" pitchFamily="49" charset="0"/>
              </a:rPr>
              <a:t>ort</a:t>
            </a:r>
            <a:r>
              <a:rPr lang="en-US" altLang="zh-TW" sz="2800" dirty="0">
                <a:solidFill>
                  <a:srgbClr val="0070C0"/>
                </a:solidFill>
                <a:latin typeface="Consolas" panose="020B0609020204030204" pitchFamily="49" charset="0"/>
              </a:rPr>
              <a:t>()</a:t>
            </a:r>
            <a:r>
              <a:rPr lang="en-US" altLang="zh-TW" sz="2800" dirty="0">
                <a:solidFill>
                  <a:srgbClr val="000000"/>
                </a:solidFill>
              </a:rPr>
              <a:t>:</a:t>
            </a:r>
          </a:p>
          <a:p>
            <a:pPr lvl="1">
              <a:buClr>
                <a:srgbClr val="247BA0">
                  <a:lumMod val="75000"/>
                </a:srgbClr>
              </a:buClr>
            </a:pPr>
            <a:r>
              <a:rPr lang="zh-TW" altLang="en-US" sz="2600" b="1" dirty="0" smtClean="0">
                <a:solidFill>
                  <a:schemeClr val="accent6"/>
                </a:solidFill>
                <a:latin typeface="Consolas" panose="020B0609020204030204" pitchFamily="49" charset="0"/>
              </a:rPr>
              <a:t>修改</a:t>
            </a:r>
            <a:r>
              <a:rPr lang="zh-TW" altLang="en-US" sz="2600" dirty="0" smtClean="0">
                <a:latin typeface="Consolas" panose="020B0609020204030204" pitchFamily="49" charset="0"/>
              </a:rPr>
              <a:t>原始的</a:t>
            </a:r>
            <a:r>
              <a:rPr lang="zh-TW" altLang="en-US" sz="2600" dirty="0" smtClean="0">
                <a:solidFill>
                  <a:srgbClr val="2D2E2D"/>
                </a:solidFill>
              </a:rPr>
              <a:t> </a:t>
            </a:r>
            <a:r>
              <a:rPr lang="en-US" altLang="zh-TW" sz="2600" dirty="0" smtClean="0">
                <a:solidFill>
                  <a:srgbClr val="0070C0"/>
                </a:solidFill>
                <a:latin typeface="Consolas" panose="020B0609020204030204" pitchFamily="49" charset="0"/>
              </a:rPr>
              <a:t>list</a:t>
            </a:r>
            <a:r>
              <a:rPr lang="zh-TW" altLang="en-US" sz="2600" dirty="0" smtClean="0">
                <a:solidFill>
                  <a:srgbClr val="2D2E2D"/>
                </a:solidFill>
              </a:rPr>
              <a:t> </a:t>
            </a:r>
            <a:r>
              <a:rPr lang="zh-TW" altLang="en-US" sz="2600" dirty="0" smtClean="0">
                <a:latin typeface="Consolas" panose="020B0609020204030204" pitchFamily="49" charset="0"/>
              </a:rPr>
              <a:t>並排序</a:t>
            </a:r>
            <a:endParaRPr lang="en-US" altLang="zh-TW" sz="2600" dirty="0" smtClean="0">
              <a:latin typeface="Consolas" panose="020B0609020204030204" pitchFamily="49" charset="0"/>
            </a:endParaRPr>
          </a:p>
          <a:p>
            <a:pPr lvl="1">
              <a:buClr>
                <a:srgbClr val="247BA0">
                  <a:lumMod val="75000"/>
                </a:srgbClr>
              </a:buClr>
            </a:pPr>
            <a:r>
              <a:rPr lang="zh-TW" altLang="en-US" sz="2600" dirty="0" smtClean="0">
                <a:solidFill>
                  <a:srgbClr val="2D2E2D"/>
                </a:solidFill>
              </a:rPr>
              <a:t>只能排序 </a:t>
            </a:r>
            <a:r>
              <a:rPr lang="en-US" altLang="zh-TW" sz="2600" dirty="0" smtClean="0">
                <a:solidFill>
                  <a:srgbClr val="0070C0"/>
                </a:solidFill>
                <a:latin typeface="Consolas" panose="020B0609020204030204" pitchFamily="49" charset="0"/>
              </a:rPr>
              <a:t>list</a:t>
            </a:r>
          </a:p>
          <a:p>
            <a:pPr lvl="0">
              <a:buClr>
                <a:srgbClr val="247BA0">
                  <a:lumMod val="75000"/>
                </a:srgbClr>
              </a:buClr>
            </a:pPr>
            <a:r>
              <a:rPr lang="en-US" altLang="zh-TW" sz="2800" dirty="0">
                <a:solidFill>
                  <a:srgbClr val="0070C0"/>
                </a:solidFill>
                <a:latin typeface="Consolas" panose="020B0609020204030204" pitchFamily="49" charset="0"/>
              </a:rPr>
              <a:t>s</a:t>
            </a:r>
            <a:r>
              <a:rPr lang="en-US" altLang="zh-TW" sz="2800" dirty="0" smtClean="0">
                <a:solidFill>
                  <a:srgbClr val="0070C0"/>
                </a:solidFill>
                <a:latin typeface="Consolas" panose="020B0609020204030204" pitchFamily="49" charset="0"/>
              </a:rPr>
              <a:t>orted()</a:t>
            </a:r>
            <a:r>
              <a:rPr lang="en-US" altLang="zh-TW" sz="2800" dirty="0" smtClean="0">
                <a:solidFill>
                  <a:srgbClr val="000000"/>
                </a:solidFill>
              </a:rPr>
              <a:t>:</a:t>
            </a:r>
            <a:endParaRPr lang="en-US" altLang="zh-TW" sz="2800" dirty="0">
              <a:solidFill>
                <a:srgbClr val="000000"/>
              </a:solidFill>
            </a:endParaRPr>
          </a:p>
          <a:p>
            <a:pPr lvl="1">
              <a:buClr>
                <a:srgbClr val="247BA0">
                  <a:lumMod val="75000"/>
                </a:srgbClr>
              </a:buClr>
            </a:pPr>
            <a:r>
              <a:rPr lang="zh-TW" altLang="en-US" sz="2600" dirty="0" smtClean="0">
                <a:latin typeface="Consolas" panose="020B0609020204030204" pitchFamily="49" charset="0"/>
              </a:rPr>
              <a:t>保留原</a:t>
            </a:r>
            <a:r>
              <a:rPr lang="zh-TW" altLang="en-US" sz="2600" dirty="0" smtClean="0">
                <a:latin typeface="+mn-ea"/>
                <a:ea typeface="+mn-ea"/>
              </a:rPr>
              <a:t>來</a:t>
            </a:r>
            <a:r>
              <a:rPr lang="zh-TW" altLang="en-US" sz="2600" dirty="0" smtClean="0">
                <a:latin typeface="Consolas" panose="020B0609020204030204" pitchFamily="49" charset="0"/>
              </a:rPr>
              <a:t>的</a:t>
            </a:r>
            <a:r>
              <a:rPr lang="zh-TW" altLang="en-US" sz="2600" dirty="0">
                <a:solidFill>
                  <a:srgbClr val="2D2E2D"/>
                </a:solidFill>
              </a:rPr>
              <a:t> </a:t>
            </a:r>
            <a:r>
              <a:rPr lang="en-US" altLang="zh-TW" sz="2600" dirty="0" smtClean="0">
                <a:solidFill>
                  <a:srgbClr val="0070C0"/>
                </a:solidFill>
                <a:latin typeface="Consolas" panose="020B0609020204030204" pitchFamily="49" charset="0"/>
              </a:rPr>
              <a:t>list</a:t>
            </a:r>
            <a:r>
              <a:rPr lang="en-US" altLang="zh-TW" sz="2600" dirty="0">
                <a:solidFill>
                  <a:srgbClr val="2D2E2D"/>
                </a:solidFill>
              </a:rPr>
              <a:t> </a:t>
            </a:r>
            <a:r>
              <a:rPr lang="zh-TW" altLang="en-US" sz="2600" dirty="0" smtClean="0">
                <a:latin typeface="Consolas" panose="020B0609020204030204" pitchFamily="49" charset="0"/>
              </a:rPr>
              <a:t>並創造新的</a:t>
            </a:r>
            <a:r>
              <a:rPr lang="zh-TW" altLang="en-US" sz="2600" dirty="0">
                <a:solidFill>
                  <a:srgbClr val="2D2E2D"/>
                </a:solidFill>
              </a:rPr>
              <a:t> </a:t>
            </a:r>
            <a:r>
              <a:rPr lang="en-US" altLang="zh-TW" sz="2600" dirty="0" smtClean="0">
                <a:solidFill>
                  <a:srgbClr val="0070C0"/>
                </a:solidFill>
                <a:latin typeface="Consolas" panose="020B0609020204030204" pitchFamily="49" charset="0"/>
              </a:rPr>
              <a:t>list</a:t>
            </a:r>
            <a:r>
              <a:rPr lang="zh-TW" altLang="en-US" sz="2600" dirty="0" smtClean="0">
                <a:solidFill>
                  <a:srgbClr val="2D2E2D"/>
                </a:solidFill>
              </a:rPr>
              <a:t> </a:t>
            </a:r>
            <a:endParaRPr lang="en-US" altLang="zh-TW" sz="2600" dirty="0">
              <a:latin typeface="Consolas" panose="020B0609020204030204" pitchFamily="49" charset="0"/>
            </a:endParaRPr>
          </a:p>
          <a:p>
            <a:pPr lvl="1">
              <a:buClr>
                <a:srgbClr val="247BA0">
                  <a:lumMod val="75000"/>
                </a:srgbClr>
              </a:buClr>
            </a:pPr>
            <a:r>
              <a:rPr lang="zh-TW" altLang="en-US" sz="2600" dirty="0" smtClean="0">
                <a:latin typeface="+mj-ea"/>
                <a:ea typeface="+mj-ea"/>
              </a:rPr>
              <a:t>可</a:t>
            </a:r>
            <a:r>
              <a:rPr lang="zh-TW" altLang="en-US" sz="2600" dirty="0">
                <a:latin typeface="+mj-ea"/>
                <a:ea typeface="+mj-ea"/>
              </a:rPr>
              <a:t>用來</a:t>
            </a:r>
            <a:r>
              <a:rPr lang="zh-TW" altLang="en-US" sz="2600" dirty="0" smtClean="0">
                <a:latin typeface="+mj-ea"/>
                <a:ea typeface="+mj-ea"/>
              </a:rPr>
              <a:t>排序其他資料 </a:t>
            </a:r>
            <a:endParaRPr lang="en-US" altLang="zh-TW" sz="2600" dirty="0" smtClean="0">
              <a:latin typeface="+mj-ea"/>
              <a:ea typeface="+mj-ea"/>
            </a:endParaRPr>
          </a:p>
          <a:p>
            <a:pPr marL="274320" lvl="1" indent="0">
              <a:buClr>
                <a:srgbClr val="247BA0">
                  <a:lumMod val="75000"/>
                </a:srgbClr>
              </a:buClr>
              <a:buNone/>
            </a:pPr>
            <a:r>
              <a:rPr lang="en-US" altLang="zh-TW" sz="2600" dirty="0">
                <a:latin typeface="+mj-ea"/>
                <a:ea typeface="+mj-ea"/>
              </a:rPr>
              <a:t> </a:t>
            </a:r>
            <a:r>
              <a:rPr lang="en-US" altLang="zh-TW" sz="2600" dirty="0" smtClean="0">
                <a:latin typeface="+mj-ea"/>
                <a:ea typeface="+mj-ea"/>
              </a:rPr>
              <a:t> (ex: </a:t>
            </a:r>
            <a:r>
              <a:rPr lang="en-US" altLang="zh-TW" sz="2600" dirty="0" err="1" smtClean="0">
                <a:latin typeface="Consolas" panose="020B0609020204030204" pitchFamily="49" charset="0"/>
                <a:ea typeface="+mj-ea"/>
              </a:rPr>
              <a:t>str</a:t>
            </a:r>
            <a:r>
              <a:rPr lang="en-US" altLang="zh-TW" sz="2600" dirty="0" smtClean="0">
                <a:latin typeface="+mj-ea"/>
                <a:ea typeface="+mj-ea"/>
              </a:rPr>
              <a:t>, </a:t>
            </a:r>
            <a:r>
              <a:rPr lang="en-US" altLang="zh-TW" sz="2600" dirty="0" err="1" smtClean="0">
                <a:latin typeface="Consolas" panose="020B0609020204030204" pitchFamily="49" charset="0"/>
                <a:ea typeface="+mj-ea"/>
              </a:rPr>
              <a:t>dict</a:t>
            </a:r>
            <a:r>
              <a:rPr lang="en-US" altLang="zh-TW" sz="2600" dirty="0" smtClean="0">
                <a:latin typeface="+mj-ea"/>
                <a:ea typeface="+mj-ea"/>
              </a:rPr>
              <a:t>, </a:t>
            </a:r>
            <a:r>
              <a:rPr lang="en-US" altLang="zh-TW" sz="2600" dirty="0">
                <a:latin typeface="Consolas" panose="020B0609020204030204" pitchFamily="49" charset="0"/>
                <a:ea typeface="+mj-ea"/>
              </a:rPr>
              <a:t>tuple</a:t>
            </a:r>
            <a:r>
              <a:rPr lang="en-US" altLang="zh-TW" sz="2600" dirty="0">
                <a:latin typeface="+mj-ea"/>
                <a:ea typeface="+mj-ea"/>
              </a:rPr>
              <a:t>...)</a:t>
            </a:r>
          </a:p>
          <a:p>
            <a:endParaRPr lang="en-US" altLang="zh-TW" sz="2800" dirty="0"/>
          </a:p>
          <a:p>
            <a:endParaRPr lang="zh-TW" altLang="en-US" sz="2400" dirty="0"/>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8</a:t>
            </a:fld>
            <a:endParaRPr lang="zh-TW" altLang="en-US"/>
          </a:p>
        </p:txBody>
      </p:sp>
      <p:grpSp>
        <p:nvGrpSpPr>
          <p:cNvPr id="10" name="群組 9"/>
          <p:cNvGrpSpPr/>
          <p:nvPr/>
        </p:nvGrpSpPr>
        <p:grpSpPr>
          <a:xfrm>
            <a:off x="7028297" y="1683665"/>
            <a:ext cx="4495415" cy="4339015"/>
            <a:chOff x="6545539" y="1672306"/>
            <a:chExt cx="4495415" cy="4339015"/>
          </a:xfrm>
        </p:grpSpPr>
        <p:grpSp>
          <p:nvGrpSpPr>
            <p:cNvPr id="7" name="群組 6"/>
            <p:cNvGrpSpPr/>
            <p:nvPr/>
          </p:nvGrpSpPr>
          <p:grpSpPr>
            <a:xfrm>
              <a:off x="6545539" y="1672306"/>
              <a:ext cx="4495415" cy="3139321"/>
              <a:chOff x="6545539" y="1672306"/>
              <a:chExt cx="4495415" cy="3139321"/>
            </a:xfrm>
          </p:grpSpPr>
          <p:sp>
            <p:nvSpPr>
              <p:cNvPr id="13" name="文字方塊 12"/>
              <p:cNvSpPr txBox="1"/>
              <p:nvPr/>
            </p:nvSpPr>
            <p:spPr>
              <a:xfrm>
                <a:off x="6545539" y="2872635"/>
                <a:ext cx="4495415" cy="1938992"/>
              </a:xfrm>
              <a:prstGeom prst="rect">
                <a:avLst/>
              </a:prstGeom>
              <a:noFill/>
              <a:ln w="28575">
                <a:solidFill>
                  <a:srgbClr val="0070C0"/>
                </a:solidFill>
              </a:ln>
            </p:spPr>
            <p:txBody>
              <a:bodyPr wrap="square" rtlCol="0">
                <a:spAutoFit/>
              </a:bodyPr>
              <a:lstStyle/>
              <a:p>
                <a:r>
                  <a:rPr lang="en-US" altLang="zh-TW" sz="2400" smtClean="0">
                    <a:latin typeface="Consolas" panose="020B0609020204030204" pitchFamily="49" charset="0"/>
                  </a:rPr>
                  <a:t>a = [2</a:t>
                </a:r>
                <a:r>
                  <a:rPr lang="en-US" altLang="zh-TW" sz="2400">
                    <a:latin typeface="Consolas" panose="020B0609020204030204" pitchFamily="49" charset="0"/>
                  </a:rPr>
                  <a:t>, 4, 3, 5, 1</a:t>
                </a:r>
                <a:r>
                  <a:rPr lang="en-US" altLang="zh-TW" sz="2400" smtClean="0">
                    <a:latin typeface="Consolas" panose="020B0609020204030204" pitchFamily="49" charset="0"/>
                  </a:rPr>
                  <a:t>]</a:t>
                </a:r>
              </a:p>
              <a:p>
                <a:r>
                  <a:rPr lang="en-US" altLang="zh-TW" sz="2400" smtClean="0">
                    <a:latin typeface="Consolas" panose="020B0609020204030204" pitchFamily="49" charset="0"/>
                  </a:rPr>
                  <a:t>sorted(a)</a:t>
                </a:r>
              </a:p>
              <a:p>
                <a:r>
                  <a:rPr lang="en-US" altLang="zh-TW" sz="2400" smtClean="0">
                    <a:latin typeface="Consolas" panose="020B0609020204030204" pitchFamily="49" charset="0"/>
                  </a:rPr>
                  <a:t>print(a) </a:t>
                </a:r>
                <a:r>
                  <a:rPr lang="en-US" altLang="zh-TW" sz="2400">
                    <a:solidFill>
                      <a:schemeClr val="accent3">
                        <a:lumMod val="75000"/>
                      </a:schemeClr>
                    </a:solidFill>
                    <a:latin typeface="Consolas" panose="020B0609020204030204" pitchFamily="49" charset="0"/>
                  </a:rPr>
                  <a:t>#</a:t>
                </a:r>
                <a:r>
                  <a:rPr lang="en-US" altLang="zh-TW" sz="2400" smtClean="0">
                    <a:solidFill>
                      <a:schemeClr val="accent3">
                        <a:lumMod val="75000"/>
                      </a:schemeClr>
                    </a:solidFill>
                    <a:latin typeface="Consolas" panose="020B0609020204030204" pitchFamily="49" charset="0"/>
                  </a:rPr>
                  <a:t>[</a:t>
                </a:r>
                <a:r>
                  <a:rPr lang="en-US" altLang="zh-TW" sz="2400">
                    <a:solidFill>
                      <a:schemeClr val="accent3">
                        <a:lumMod val="75000"/>
                      </a:schemeClr>
                    </a:solidFill>
                    <a:latin typeface="Consolas" panose="020B0609020204030204" pitchFamily="49" charset="0"/>
                  </a:rPr>
                  <a:t>2, 4, 3, 5, 1</a:t>
                </a:r>
                <a:r>
                  <a:rPr lang="en-US" altLang="zh-TW" sz="2400" smtClean="0">
                    <a:solidFill>
                      <a:schemeClr val="accent3">
                        <a:lumMod val="75000"/>
                      </a:schemeClr>
                    </a:solidFill>
                    <a:latin typeface="Consolas" panose="020B0609020204030204" pitchFamily="49" charset="0"/>
                  </a:rPr>
                  <a:t>]</a:t>
                </a:r>
              </a:p>
              <a:p>
                <a:r>
                  <a:rPr lang="en-US" altLang="zh-TW" sz="2400" smtClean="0">
                    <a:latin typeface="Consolas" panose="020B0609020204030204" pitchFamily="49" charset="0"/>
                  </a:rPr>
                  <a:t>print(sorted(a)) </a:t>
                </a:r>
              </a:p>
              <a:p>
                <a:r>
                  <a:rPr lang="en-US" altLang="zh-TW" sz="2400" smtClean="0">
                    <a:solidFill>
                      <a:schemeClr val="accent3">
                        <a:lumMod val="75000"/>
                      </a:schemeClr>
                    </a:solidFill>
                    <a:latin typeface="Consolas" panose="020B0609020204030204" pitchFamily="49" charset="0"/>
                  </a:rPr>
                  <a:t>#[</a:t>
                </a:r>
                <a:r>
                  <a:rPr lang="en-US" altLang="zh-TW" sz="2400">
                    <a:solidFill>
                      <a:schemeClr val="accent3">
                        <a:lumMod val="75000"/>
                      </a:schemeClr>
                    </a:solidFill>
                    <a:latin typeface="Consolas" panose="020B0609020204030204" pitchFamily="49" charset="0"/>
                  </a:rPr>
                  <a:t>1, 2, 3, 4, 5</a:t>
                </a:r>
                <a:r>
                  <a:rPr lang="en-US" altLang="zh-TW" sz="2400" smtClean="0">
                    <a:solidFill>
                      <a:schemeClr val="accent3">
                        <a:lumMod val="75000"/>
                      </a:schemeClr>
                    </a:solidFill>
                    <a:latin typeface="Consolas" panose="020B0609020204030204" pitchFamily="49" charset="0"/>
                  </a:rPr>
                  <a:t>]</a:t>
                </a:r>
                <a:endParaRPr lang="en-US" altLang="zh-TW" sz="2400">
                  <a:solidFill>
                    <a:schemeClr val="accent3">
                      <a:lumMod val="75000"/>
                    </a:schemeClr>
                  </a:solidFill>
                  <a:latin typeface="Consolas" panose="020B0609020204030204" pitchFamily="49" charset="0"/>
                </a:endParaRPr>
              </a:p>
            </p:txBody>
          </p:sp>
          <p:sp>
            <p:nvSpPr>
              <p:cNvPr id="8" name="文字方塊 7"/>
              <p:cNvSpPr txBox="1"/>
              <p:nvPr/>
            </p:nvSpPr>
            <p:spPr>
              <a:xfrm>
                <a:off x="6545539" y="1672306"/>
                <a:ext cx="4495415" cy="1200329"/>
              </a:xfrm>
              <a:prstGeom prst="rect">
                <a:avLst/>
              </a:prstGeom>
              <a:noFill/>
              <a:ln w="28575">
                <a:solidFill>
                  <a:srgbClr val="0070C0"/>
                </a:solidFill>
              </a:ln>
            </p:spPr>
            <p:txBody>
              <a:bodyPr wrap="square" rtlCol="0">
                <a:spAutoFit/>
              </a:bodyPr>
              <a:lstStyle/>
              <a:p>
                <a:r>
                  <a:rPr lang="en-US" altLang="zh-TW" sz="2400" smtClean="0">
                    <a:latin typeface="Consolas" panose="020B0609020204030204" pitchFamily="49" charset="0"/>
                  </a:rPr>
                  <a:t>a = [2</a:t>
                </a:r>
                <a:r>
                  <a:rPr lang="en-US" altLang="zh-TW" sz="2400">
                    <a:latin typeface="Consolas" panose="020B0609020204030204" pitchFamily="49" charset="0"/>
                  </a:rPr>
                  <a:t>, 4, 3, 5, 1]</a:t>
                </a:r>
              </a:p>
              <a:p>
                <a:r>
                  <a:rPr lang="en-US" altLang="zh-TW" sz="2400" smtClean="0">
                    <a:latin typeface="Consolas" panose="020B0609020204030204" pitchFamily="49" charset="0"/>
                  </a:rPr>
                  <a:t>a.sort</a:t>
                </a:r>
                <a:r>
                  <a:rPr lang="en-US" altLang="zh-TW" sz="2400">
                    <a:latin typeface="Consolas" panose="020B0609020204030204" pitchFamily="49" charset="0"/>
                  </a:rPr>
                  <a:t>()</a:t>
                </a:r>
              </a:p>
              <a:p>
                <a:r>
                  <a:rPr lang="en-US" altLang="zh-TW" sz="2400" smtClean="0">
                    <a:latin typeface="Consolas" panose="020B0609020204030204" pitchFamily="49" charset="0"/>
                  </a:rPr>
                  <a:t>print(a) </a:t>
                </a:r>
                <a:r>
                  <a:rPr lang="en-US" altLang="zh-TW" sz="2400" smtClean="0">
                    <a:solidFill>
                      <a:schemeClr val="accent3">
                        <a:lumMod val="75000"/>
                      </a:schemeClr>
                    </a:solidFill>
                    <a:latin typeface="Consolas" panose="020B0609020204030204" pitchFamily="49" charset="0"/>
                  </a:rPr>
                  <a:t>#[</a:t>
                </a:r>
                <a:r>
                  <a:rPr lang="en-US" altLang="zh-TW" sz="2400">
                    <a:solidFill>
                      <a:schemeClr val="accent3">
                        <a:lumMod val="75000"/>
                      </a:schemeClr>
                    </a:solidFill>
                    <a:latin typeface="Consolas" panose="020B0609020204030204" pitchFamily="49" charset="0"/>
                  </a:rPr>
                  <a:t>1, 2, 3, 4, 5</a:t>
                </a:r>
                <a:r>
                  <a:rPr lang="en-US" altLang="zh-TW" sz="2400" smtClean="0">
                    <a:solidFill>
                      <a:schemeClr val="accent3">
                        <a:lumMod val="75000"/>
                      </a:schemeClr>
                    </a:solidFill>
                    <a:latin typeface="Consolas" panose="020B0609020204030204" pitchFamily="49" charset="0"/>
                  </a:rPr>
                  <a:t>]</a:t>
                </a:r>
              </a:p>
            </p:txBody>
          </p:sp>
        </p:grpSp>
        <p:sp>
          <p:nvSpPr>
            <p:cNvPr id="9" name="文字方塊 8"/>
            <p:cNvSpPr txBox="1"/>
            <p:nvPr/>
          </p:nvSpPr>
          <p:spPr>
            <a:xfrm>
              <a:off x="6545539" y="4810992"/>
              <a:ext cx="4495415" cy="1200329"/>
            </a:xfrm>
            <a:prstGeom prst="rect">
              <a:avLst/>
            </a:prstGeom>
            <a:noFill/>
            <a:ln w="28575">
              <a:solidFill>
                <a:srgbClr val="0070C0"/>
              </a:solidFill>
            </a:ln>
          </p:spPr>
          <p:txBody>
            <a:bodyPr wrap="square" rtlCol="0">
              <a:spAutoFit/>
            </a:bodyPr>
            <a:lstStyle/>
            <a:p>
              <a:r>
                <a:rPr lang="en-US" altLang="zh-TW" sz="2400">
                  <a:latin typeface="Consolas" panose="020B0609020204030204" pitchFamily="49" charset="0"/>
                </a:rPr>
                <a:t>b = ['a', 'c', 'b']</a:t>
              </a:r>
            </a:p>
            <a:p>
              <a:r>
                <a:rPr lang="en-US" altLang="zh-TW" sz="2400" smtClean="0">
                  <a:latin typeface="Consolas" panose="020B0609020204030204" pitchFamily="49" charset="0"/>
                </a:rPr>
                <a:t>print(sorted(b)) </a:t>
              </a:r>
            </a:p>
            <a:p>
              <a:r>
                <a:rPr lang="en-US" altLang="zh-TW" sz="2400" smtClean="0">
                  <a:solidFill>
                    <a:schemeClr val="accent3">
                      <a:lumMod val="75000"/>
                    </a:schemeClr>
                  </a:solidFill>
                  <a:latin typeface="Consolas" panose="020B0609020204030204" pitchFamily="49" charset="0"/>
                </a:rPr>
                <a:t>#[</a:t>
              </a:r>
              <a:r>
                <a:rPr lang="en-US" altLang="zh-TW" sz="2400">
                  <a:solidFill>
                    <a:schemeClr val="accent3">
                      <a:lumMod val="75000"/>
                    </a:schemeClr>
                  </a:solidFill>
                  <a:latin typeface="Consolas" panose="020B0609020204030204" pitchFamily="49" charset="0"/>
                </a:rPr>
                <a:t>'a', 'b', 'c']</a:t>
              </a:r>
            </a:p>
          </p:txBody>
        </p:sp>
      </p:grpSp>
    </p:spTree>
    <p:extLst>
      <p:ext uri="{BB962C8B-B14F-4D97-AF65-F5344CB8AC3E}">
        <p14:creationId xmlns:p14="http://schemas.microsoft.com/office/powerpoint/2010/main" val="3781294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latin typeface="Consolas" panose="020B0609020204030204" pitchFamily="49" charset="0"/>
              </a:rPr>
              <a:t>tuple</a:t>
            </a:r>
            <a:r>
              <a:rPr lang="en-US" altLang="zh-TW" dirty="0" smtClean="0"/>
              <a:t> </a:t>
            </a:r>
            <a:r>
              <a:rPr lang="zh-TW" altLang="en-US" dirty="0" smtClean="0"/>
              <a:t>和 </a:t>
            </a:r>
            <a:r>
              <a:rPr lang="en-US" altLang="zh-TW" dirty="0" smtClean="0">
                <a:latin typeface="Consolas" panose="020B0609020204030204" pitchFamily="49" charset="0"/>
              </a:rPr>
              <a:t>list</a:t>
            </a:r>
            <a:r>
              <a:rPr lang="en-US" altLang="zh-TW" dirty="0" smtClean="0"/>
              <a:t> </a:t>
            </a:r>
            <a:r>
              <a:rPr lang="zh-TW" altLang="en-US" dirty="0" smtClean="0"/>
              <a:t>間轉換</a:t>
            </a:r>
            <a:endParaRPr lang="zh-TW" altLang="en-US" dirty="0">
              <a:latin typeface="Consolas" panose="020B0609020204030204" pitchFamily="49" charset="0"/>
            </a:endParaRPr>
          </a:p>
        </p:txBody>
      </p:sp>
      <p:sp>
        <p:nvSpPr>
          <p:cNvPr id="3" name="內容版面配置區 2"/>
          <p:cNvSpPr>
            <a:spLocks noGrp="1"/>
          </p:cNvSpPr>
          <p:nvPr>
            <p:ph idx="1"/>
          </p:nvPr>
        </p:nvSpPr>
        <p:spPr/>
        <p:txBody>
          <a:bodyPr>
            <a:normAutofit/>
          </a:bodyPr>
          <a:lstStyle/>
          <a:p>
            <a:r>
              <a:rPr lang="en-US" altLang="zh-TW" sz="2800" dirty="0" smtClean="0">
                <a:solidFill>
                  <a:schemeClr val="tx2"/>
                </a:solidFill>
                <a:latin typeface="Consolas" panose="020B0609020204030204" pitchFamily="49" charset="0"/>
              </a:rPr>
              <a:t>tuple</a:t>
            </a:r>
            <a:r>
              <a:rPr lang="en-US" altLang="zh-TW" sz="2800" dirty="0" smtClean="0">
                <a:solidFill>
                  <a:schemeClr val="tx2"/>
                </a:solidFill>
              </a:rPr>
              <a:t> </a:t>
            </a:r>
            <a:r>
              <a:rPr lang="zh-TW" altLang="en-US" sz="2800" dirty="0" smtClean="0">
                <a:solidFill>
                  <a:schemeClr val="tx2"/>
                </a:solidFill>
              </a:rPr>
              <a:t>轉成 </a:t>
            </a:r>
            <a:r>
              <a:rPr lang="en-US" altLang="zh-TW" sz="2800" dirty="0" smtClean="0">
                <a:solidFill>
                  <a:schemeClr val="tx2"/>
                </a:solidFill>
                <a:latin typeface="Consolas" panose="020B0609020204030204" pitchFamily="49" charset="0"/>
              </a:rPr>
              <a:t>list</a:t>
            </a:r>
            <a:r>
              <a:rPr lang="zh-TW" altLang="en-US" sz="2800" dirty="0" smtClean="0">
                <a:solidFill>
                  <a:schemeClr val="tx2"/>
                </a:solidFill>
              </a:rPr>
              <a:t>：</a:t>
            </a:r>
            <a:r>
              <a:rPr lang="en-US" altLang="zh-TW" sz="2800" dirty="0" smtClean="0">
                <a:solidFill>
                  <a:srgbClr val="0070C0"/>
                </a:solidFill>
                <a:latin typeface="Consolas" panose="020B0609020204030204" pitchFamily="49" charset="0"/>
              </a:rPr>
              <a:t>list(</a:t>
            </a:r>
            <a:r>
              <a:rPr lang="en-US" altLang="zh-TW" sz="2800" i="1" u="sng" dirty="0" smtClean="0">
                <a:solidFill>
                  <a:srgbClr val="0070C0"/>
                </a:solidFill>
                <a:latin typeface="Consolas" panose="020B0609020204030204" pitchFamily="49" charset="0"/>
              </a:rPr>
              <a:t>tuple</a:t>
            </a:r>
            <a:r>
              <a:rPr lang="en-US" altLang="zh-TW" sz="2800" dirty="0" smtClean="0">
                <a:solidFill>
                  <a:srgbClr val="0070C0"/>
                </a:solidFill>
                <a:latin typeface="Consolas" panose="020B0609020204030204" pitchFamily="49" charset="0"/>
              </a:rPr>
              <a:t>)</a:t>
            </a:r>
          </a:p>
          <a:p>
            <a:r>
              <a:rPr lang="en-US" altLang="zh-TW" sz="2800" dirty="0" smtClean="0">
                <a:solidFill>
                  <a:schemeClr val="tx2"/>
                </a:solidFill>
                <a:latin typeface="Consolas" panose="020B0609020204030204" pitchFamily="49" charset="0"/>
              </a:rPr>
              <a:t>list</a:t>
            </a:r>
            <a:r>
              <a:rPr lang="en-US" altLang="zh-TW" sz="2800" dirty="0" smtClean="0">
                <a:solidFill>
                  <a:schemeClr val="tx2"/>
                </a:solidFill>
              </a:rPr>
              <a:t> </a:t>
            </a:r>
            <a:r>
              <a:rPr lang="zh-TW" altLang="en-US" sz="2800" dirty="0">
                <a:solidFill>
                  <a:schemeClr val="tx2"/>
                </a:solidFill>
              </a:rPr>
              <a:t>轉成 </a:t>
            </a:r>
            <a:r>
              <a:rPr lang="en-US" altLang="zh-TW" sz="2800" dirty="0" smtClean="0">
                <a:solidFill>
                  <a:schemeClr val="tx2"/>
                </a:solidFill>
                <a:latin typeface="Consolas" panose="020B0609020204030204" pitchFamily="49" charset="0"/>
              </a:rPr>
              <a:t>tuple</a:t>
            </a:r>
            <a:r>
              <a:rPr lang="zh-TW" altLang="en-US" sz="2800" dirty="0" smtClean="0">
                <a:solidFill>
                  <a:schemeClr val="tx2"/>
                </a:solidFill>
              </a:rPr>
              <a:t>：</a:t>
            </a:r>
            <a:r>
              <a:rPr lang="en-US" altLang="zh-TW" sz="2800" dirty="0" smtClean="0">
                <a:solidFill>
                  <a:srgbClr val="0070C0"/>
                </a:solidFill>
                <a:latin typeface="Consolas" panose="020B0609020204030204" pitchFamily="49" charset="0"/>
              </a:rPr>
              <a:t>tuple(</a:t>
            </a:r>
            <a:r>
              <a:rPr lang="en-US" altLang="zh-TW" sz="2800" i="1" u="sng" dirty="0" smtClean="0">
                <a:solidFill>
                  <a:srgbClr val="0070C0"/>
                </a:solidFill>
                <a:latin typeface="Consolas" panose="020B0609020204030204" pitchFamily="49" charset="0"/>
              </a:rPr>
              <a:t>list</a:t>
            </a:r>
            <a:r>
              <a:rPr lang="en-US" altLang="zh-TW" sz="2800" dirty="0" smtClean="0">
                <a:solidFill>
                  <a:srgbClr val="0070C0"/>
                </a:solidFill>
                <a:latin typeface="Consolas" panose="020B0609020204030204" pitchFamily="49" charset="0"/>
              </a:rPr>
              <a:t>)</a:t>
            </a:r>
            <a:endParaRPr lang="en-US" altLang="zh-TW" sz="2800" dirty="0">
              <a:solidFill>
                <a:srgbClr val="0070C0"/>
              </a:solidFill>
              <a:latin typeface="Consolas" panose="020B0609020204030204" pitchFamily="49" charset="0"/>
            </a:endParaRPr>
          </a:p>
          <a:p>
            <a:endParaRPr lang="en-US" altLang="zh-TW" sz="2400" dirty="0" smtClean="0">
              <a:solidFill>
                <a:srgbClr val="0070C0"/>
              </a:solidFill>
              <a:latin typeface="Consolas" panose="020B0609020204030204" pitchFamily="49" charset="0"/>
            </a:endParaRPr>
          </a:p>
          <a:p>
            <a:endParaRPr lang="en-US" altLang="zh-TW" sz="2400" b="1" dirty="0" smtClean="0">
              <a:solidFill>
                <a:srgbClr val="C00000"/>
              </a:solidFill>
            </a:endParaRPr>
          </a:p>
          <a:p>
            <a:endParaRPr lang="en-US" altLang="zh-TW" sz="2400" b="1" dirty="0">
              <a:solidFill>
                <a:srgbClr val="C00000"/>
              </a:solidFill>
            </a:endParaRPr>
          </a:p>
          <a:p>
            <a:endParaRPr lang="en-US" altLang="zh-TW" sz="2400" b="1" dirty="0" smtClean="0">
              <a:solidFill>
                <a:srgbClr val="C00000"/>
              </a:solidFill>
            </a:endParaRPr>
          </a:p>
          <a:p>
            <a:endParaRPr lang="en-US" altLang="zh-TW" sz="2400" b="1" dirty="0">
              <a:solidFill>
                <a:srgbClr val="C00000"/>
              </a:solidFill>
            </a:endParaRPr>
          </a:p>
          <a:p>
            <a:endParaRPr lang="en-US" altLang="zh-TW" sz="2400" b="1" dirty="0" smtClean="0">
              <a:solidFill>
                <a:srgbClr val="C00000"/>
              </a:solidFill>
            </a:endParaRPr>
          </a:p>
          <a:p>
            <a:endParaRPr lang="en-US" altLang="zh-TW" sz="2400" b="1" dirty="0" smtClean="0">
              <a:solidFill>
                <a:srgbClr val="C00000"/>
              </a:solidFill>
            </a:endParaRPr>
          </a:p>
          <a:p>
            <a:endParaRPr lang="en-US" altLang="zh-TW" sz="2400" dirty="0"/>
          </a:p>
          <a:p>
            <a:endParaRPr lang="zh-TW" altLang="en-US" sz="2400" dirty="0"/>
          </a:p>
        </p:txBody>
      </p:sp>
      <p:sp>
        <p:nvSpPr>
          <p:cNvPr id="6" name="頁尾版面配置區 5">
            <a:extLst>
              <a:ext uri="{FF2B5EF4-FFF2-40B4-BE49-F238E27FC236}">
                <a16:creationId xmlns:a16="http://schemas.microsoft.com/office/drawing/2014/main" id="{21706A32-EEC9-415E-9D38-86C4313B0865}"/>
              </a:ext>
            </a:extLst>
          </p:cNvPr>
          <p:cNvSpPr>
            <a:spLocks noGrp="1"/>
          </p:cNvSpPr>
          <p:nvPr>
            <p:ph type="ftr" sz="quarter" idx="11"/>
          </p:nvPr>
        </p:nvSpPr>
        <p:spPr/>
        <p:txBody>
          <a:bodyPr/>
          <a:lstStyle/>
          <a:p>
            <a:pPr rtl="0"/>
            <a:r>
              <a:rPr lang="en-US" altLang="zh-TW" smtClean="0"/>
              <a:t>PBC 107-2 TA Lab 8</a:t>
            </a:r>
            <a:endParaRPr lang="zh-TW" altLang="en-US"/>
          </a:p>
        </p:txBody>
      </p:sp>
      <p:sp>
        <p:nvSpPr>
          <p:cNvPr id="5" name="投影片編號版面配置區 4">
            <a:extLst>
              <a:ext uri="{FF2B5EF4-FFF2-40B4-BE49-F238E27FC236}">
                <a16:creationId xmlns:a16="http://schemas.microsoft.com/office/drawing/2014/main" id="{6AFA4F1E-FFA3-4053-AA32-BEA4C9447484}"/>
              </a:ext>
            </a:extLst>
          </p:cNvPr>
          <p:cNvSpPr>
            <a:spLocks noGrp="1"/>
          </p:cNvSpPr>
          <p:nvPr>
            <p:ph type="sldNum" sz="quarter" idx="12"/>
          </p:nvPr>
        </p:nvSpPr>
        <p:spPr/>
        <p:txBody>
          <a:bodyPr/>
          <a:lstStyle/>
          <a:p>
            <a:pPr rtl="0"/>
            <a:fld id="{E31375A4-56A4-47D6-9801-1991572033F7}" type="slidenum">
              <a:rPr lang="en-US" altLang="zh-TW" smtClean="0"/>
              <a:t>9</a:t>
            </a:fld>
            <a:endParaRPr lang="zh-TW" altLang="en-US"/>
          </a:p>
        </p:txBody>
      </p:sp>
      <p:sp>
        <p:nvSpPr>
          <p:cNvPr id="9" name="文字方塊 8"/>
          <p:cNvSpPr txBox="1"/>
          <p:nvPr/>
        </p:nvSpPr>
        <p:spPr>
          <a:xfrm>
            <a:off x="1217808" y="3429000"/>
            <a:ext cx="4739992" cy="1200329"/>
          </a:xfrm>
          <a:prstGeom prst="rect">
            <a:avLst/>
          </a:prstGeom>
          <a:noFill/>
          <a:ln w="19050">
            <a:solidFill>
              <a:srgbClr val="008000"/>
            </a:solidFill>
          </a:ln>
        </p:spPr>
        <p:txBody>
          <a:bodyPr wrap="square" rtlCol="0">
            <a:spAutoFit/>
          </a:bodyPr>
          <a:lstStyle/>
          <a:p>
            <a:r>
              <a:rPr lang="en-US" altLang="zh-TW" sz="2400" b="1">
                <a:latin typeface="Consolas" panose="020B0609020204030204" pitchFamily="49" charset="0"/>
              </a:rPr>
              <a:t>mytuple </a:t>
            </a:r>
            <a:r>
              <a:rPr lang="en-US" altLang="zh-TW" sz="2400" b="1">
                <a:solidFill>
                  <a:srgbClr val="CE5C00"/>
                </a:solidFill>
                <a:latin typeface="Consolas" panose="020B0609020204030204" pitchFamily="49" charset="0"/>
              </a:rPr>
              <a:t>=</a:t>
            </a:r>
            <a:r>
              <a:rPr lang="en-US" altLang="zh-TW" sz="2400" b="1">
                <a:latin typeface="Consolas" panose="020B0609020204030204" pitchFamily="49" charset="0"/>
              </a:rPr>
              <a:t> (22, 11, </a:t>
            </a:r>
            <a:r>
              <a:rPr lang="en-US" altLang="zh-TW" sz="2400" b="1" smtClean="0">
                <a:latin typeface="Consolas" panose="020B0609020204030204" pitchFamily="49" charset="0"/>
              </a:rPr>
              <a:t>33)</a:t>
            </a:r>
          </a:p>
          <a:p>
            <a:r>
              <a:rPr lang="en-US" altLang="zh-TW" sz="2400" b="1" smtClean="0">
                <a:latin typeface="Consolas" panose="020B0609020204030204" pitchFamily="49" charset="0"/>
              </a:rPr>
              <a:t>mylist </a:t>
            </a:r>
            <a:r>
              <a:rPr lang="en-US" altLang="zh-TW" sz="2400" b="1" smtClean="0">
                <a:solidFill>
                  <a:srgbClr val="CE5C00"/>
                </a:solidFill>
                <a:latin typeface="Consolas" panose="020B0609020204030204" pitchFamily="49" charset="0"/>
              </a:rPr>
              <a:t>= </a:t>
            </a:r>
            <a:r>
              <a:rPr lang="en-US" altLang="zh-TW" sz="2400" b="1" smtClean="0">
                <a:latin typeface="Consolas" panose="020B0609020204030204" pitchFamily="49" charset="0"/>
              </a:rPr>
              <a:t>list(mytuple)</a:t>
            </a:r>
            <a:endParaRPr lang="en-US" altLang="zh-TW" sz="2400" b="1" smtClean="0">
              <a:solidFill>
                <a:srgbClr val="204A87"/>
              </a:solidFill>
              <a:latin typeface="Consolas" panose="020B0609020204030204" pitchFamily="49" charset="0"/>
            </a:endParaRPr>
          </a:p>
          <a:p>
            <a:r>
              <a:rPr lang="en-US" altLang="zh-TW" sz="2400" b="1" smtClean="0">
                <a:solidFill>
                  <a:srgbClr val="204A87"/>
                </a:solidFill>
                <a:latin typeface="Consolas" panose="020B0609020204030204" pitchFamily="49" charset="0"/>
              </a:rPr>
              <a:t>print</a:t>
            </a:r>
            <a:r>
              <a:rPr lang="en-US" altLang="zh-TW" sz="2400" b="1" smtClean="0">
                <a:latin typeface="Consolas" panose="020B0609020204030204" pitchFamily="49" charset="0"/>
              </a:rPr>
              <a:t>(mylist) </a:t>
            </a:r>
            <a:r>
              <a:rPr lang="en-US" altLang="zh-TW" sz="2400" b="1">
                <a:solidFill>
                  <a:schemeClr val="accent3">
                    <a:lumMod val="75000"/>
                  </a:schemeClr>
                </a:solidFill>
                <a:latin typeface="Consolas" panose="020B0609020204030204" pitchFamily="49" charset="0"/>
              </a:rPr>
              <a:t>#[22, 11, 33]</a:t>
            </a:r>
          </a:p>
        </p:txBody>
      </p:sp>
      <p:sp>
        <p:nvSpPr>
          <p:cNvPr id="24" name="文字方塊 23"/>
          <p:cNvSpPr txBox="1"/>
          <p:nvPr/>
        </p:nvSpPr>
        <p:spPr>
          <a:xfrm>
            <a:off x="5957800" y="3429000"/>
            <a:ext cx="5164543" cy="1200329"/>
          </a:xfrm>
          <a:prstGeom prst="rect">
            <a:avLst/>
          </a:prstGeom>
          <a:noFill/>
          <a:ln w="19050">
            <a:solidFill>
              <a:srgbClr val="008000"/>
            </a:solidFill>
          </a:ln>
        </p:spPr>
        <p:txBody>
          <a:bodyPr wrap="square" rtlCol="0">
            <a:spAutoFit/>
          </a:bodyPr>
          <a:lstStyle/>
          <a:p>
            <a:r>
              <a:rPr lang="en-US" altLang="zh-TW" sz="2400" b="1" smtClean="0">
                <a:latin typeface="Consolas" panose="020B0609020204030204" pitchFamily="49" charset="0"/>
              </a:rPr>
              <a:t>mylist </a:t>
            </a:r>
            <a:r>
              <a:rPr lang="en-US" altLang="zh-TW" sz="2400" b="1">
                <a:solidFill>
                  <a:srgbClr val="CE5C00"/>
                </a:solidFill>
                <a:latin typeface="Consolas" panose="020B0609020204030204" pitchFamily="49" charset="0"/>
              </a:rPr>
              <a:t>=</a:t>
            </a:r>
            <a:r>
              <a:rPr lang="en-US" altLang="zh-TW" sz="2400" b="1">
                <a:latin typeface="Consolas" panose="020B0609020204030204" pitchFamily="49" charset="0"/>
              </a:rPr>
              <a:t> </a:t>
            </a:r>
            <a:r>
              <a:rPr lang="en-US" altLang="zh-TW" sz="2400" b="1" smtClean="0">
                <a:latin typeface="Consolas" panose="020B0609020204030204" pitchFamily="49" charset="0"/>
              </a:rPr>
              <a:t>[22</a:t>
            </a:r>
            <a:r>
              <a:rPr lang="en-US" altLang="zh-TW" sz="2400" b="1">
                <a:latin typeface="Consolas" panose="020B0609020204030204" pitchFamily="49" charset="0"/>
              </a:rPr>
              <a:t>, </a:t>
            </a:r>
            <a:r>
              <a:rPr lang="en-US" altLang="zh-TW" sz="2400" b="1" smtClean="0">
                <a:latin typeface="Consolas" panose="020B0609020204030204" pitchFamily="49" charset="0"/>
              </a:rPr>
              <a:t>11, 33]</a:t>
            </a:r>
          </a:p>
          <a:p>
            <a:r>
              <a:rPr lang="en-US" altLang="zh-TW" sz="2400" b="1" smtClean="0">
                <a:latin typeface="Consolas" panose="020B0609020204030204" pitchFamily="49" charset="0"/>
              </a:rPr>
              <a:t>mytuple </a:t>
            </a:r>
            <a:r>
              <a:rPr lang="en-US" altLang="zh-TW" sz="2400" b="1" smtClean="0">
                <a:solidFill>
                  <a:srgbClr val="CE5C00"/>
                </a:solidFill>
                <a:latin typeface="Consolas" panose="020B0609020204030204" pitchFamily="49" charset="0"/>
              </a:rPr>
              <a:t>= </a:t>
            </a:r>
            <a:r>
              <a:rPr lang="en-US" altLang="zh-TW" sz="2400" b="1" smtClean="0">
                <a:latin typeface="Consolas" panose="020B0609020204030204" pitchFamily="49" charset="0"/>
              </a:rPr>
              <a:t>tuple(mylist)</a:t>
            </a:r>
            <a:endParaRPr lang="en-US" altLang="zh-TW" sz="2400" b="1" smtClean="0">
              <a:solidFill>
                <a:srgbClr val="204A87"/>
              </a:solidFill>
              <a:latin typeface="Consolas" panose="020B0609020204030204" pitchFamily="49" charset="0"/>
            </a:endParaRPr>
          </a:p>
          <a:p>
            <a:r>
              <a:rPr lang="en-US" altLang="zh-TW" sz="2400" b="1">
                <a:solidFill>
                  <a:srgbClr val="204A87"/>
                </a:solidFill>
                <a:latin typeface="Consolas" panose="020B0609020204030204" pitchFamily="49" charset="0"/>
              </a:rPr>
              <a:t>print</a:t>
            </a:r>
            <a:r>
              <a:rPr lang="en-US" altLang="zh-TW" sz="2400" b="1">
                <a:latin typeface="Consolas" panose="020B0609020204030204" pitchFamily="49" charset="0"/>
              </a:rPr>
              <a:t>(mytuple) </a:t>
            </a:r>
            <a:r>
              <a:rPr lang="en-US" altLang="zh-TW" sz="2400" b="1" smtClean="0">
                <a:solidFill>
                  <a:schemeClr val="accent3">
                    <a:lumMod val="75000"/>
                  </a:schemeClr>
                </a:solidFill>
                <a:latin typeface="Consolas" panose="020B0609020204030204" pitchFamily="49" charset="0"/>
              </a:rPr>
              <a:t>#(22</a:t>
            </a:r>
            <a:r>
              <a:rPr lang="en-US" altLang="zh-TW" sz="2400" b="1">
                <a:solidFill>
                  <a:schemeClr val="accent3">
                    <a:lumMod val="75000"/>
                  </a:schemeClr>
                </a:solidFill>
                <a:latin typeface="Consolas" panose="020B0609020204030204" pitchFamily="49" charset="0"/>
              </a:rPr>
              <a:t>, 11, </a:t>
            </a:r>
            <a:r>
              <a:rPr lang="en-US" altLang="zh-TW" sz="2400" b="1" smtClean="0">
                <a:solidFill>
                  <a:schemeClr val="accent3">
                    <a:lumMod val="75000"/>
                  </a:schemeClr>
                </a:solidFill>
                <a:latin typeface="Consolas" panose="020B0609020204030204" pitchFamily="49" charset="0"/>
              </a:rPr>
              <a:t>33</a:t>
            </a:r>
            <a:r>
              <a:rPr lang="en-US" altLang="zh-TW" sz="2400" b="1">
                <a:solidFill>
                  <a:schemeClr val="accent3">
                    <a:lumMod val="75000"/>
                  </a:schemeClr>
                </a:solidFill>
                <a:latin typeface="Consolas" panose="020B0609020204030204" pitchFamily="49" charset="0"/>
              </a:rPr>
              <a:t>)</a:t>
            </a:r>
          </a:p>
        </p:txBody>
      </p:sp>
    </p:spTree>
    <p:extLst>
      <p:ext uri="{BB962C8B-B14F-4D97-AF65-F5344CB8AC3E}">
        <p14:creationId xmlns:p14="http://schemas.microsoft.com/office/powerpoint/2010/main" val="2604746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菱格線條 16x9">
  <a:themeElements>
    <a:clrScheme name="TA Lab">
      <a:dk1>
        <a:srgbClr val="2D2E2D"/>
      </a:dk1>
      <a:lt1>
        <a:sysClr val="window" lastClr="FFFFFF"/>
      </a:lt1>
      <a:dk2>
        <a:srgbClr val="000000"/>
      </a:dk2>
      <a:lt2>
        <a:srgbClr val="D7E7ED"/>
      </a:lt2>
      <a:accent1>
        <a:srgbClr val="247BA0"/>
      </a:accent1>
      <a:accent2>
        <a:srgbClr val="54457F"/>
      </a:accent2>
      <a:accent3>
        <a:srgbClr val="4AC929"/>
      </a:accent3>
      <a:accent4>
        <a:srgbClr val="FDC00E"/>
      </a:accent4>
      <a:accent5>
        <a:srgbClr val="65524A"/>
      </a:accent5>
      <a:accent6>
        <a:srgbClr val="D62839"/>
      </a:accent6>
      <a:hlink>
        <a:srgbClr val="1E3888"/>
      </a:hlink>
      <a:folHlink>
        <a:srgbClr val="6F8081"/>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20_TF03031015.potx" id="{BF811ECD-E1BE-401A-A894-0A76B7AE0225}" vid="{B4976558-16A3-4184-95EE-E77E856A39AA}"/>
    </a:ext>
  </a:extLst>
</a:theme>
</file>

<file path=ppt/theme/theme2.xml><?xml version="1.0" encoding="utf-8"?>
<a:theme xmlns:a="http://schemas.openxmlformats.org/drawingml/2006/main" name="Office 佈景主題">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商務菱格線條簡報 (寬螢幕)</Template>
  <TotalTime>0</TotalTime>
  <Words>4135</Words>
  <Application>Microsoft Office PowerPoint</Application>
  <PresentationFormat>寬螢幕</PresentationFormat>
  <Paragraphs>498</Paragraphs>
  <Slides>40</Slides>
  <Notes>7</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40</vt:i4>
      </vt:variant>
    </vt:vector>
  </HeadingPairs>
  <TitlesOfParts>
    <vt:vector size="47" baseType="lpstr">
      <vt:lpstr>Microsoft JhengHei UI</vt:lpstr>
      <vt:lpstr>細明體</vt:lpstr>
      <vt:lpstr>微軟正黑體</vt:lpstr>
      <vt:lpstr>Arial</vt:lpstr>
      <vt:lpstr>Consolas</vt:lpstr>
      <vt:lpstr>Microsoft Himalaya</vt:lpstr>
      <vt:lpstr>菱格線條 16x9</vt:lpstr>
      <vt:lpstr>商管程式設計 107-2 TA Lab 8</vt:lpstr>
      <vt:lpstr>Progress of Course</vt:lpstr>
      <vt:lpstr>Agenda</vt:lpstr>
      <vt:lpstr>Tuple</vt:lpstr>
      <vt:lpstr>tuple – 型態</vt:lpstr>
      <vt:lpstr>tuple – immutable 性質</vt:lpstr>
      <vt:lpstr>tuple – immutable 性質</vt:lpstr>
      <vt:lpstr>sort() v.s. sorted() (Lab 4 slide 11)</vt:lpstr>
      <vt:lpstr>tuple 和 list 間轉換</vt:lpstr>
      <vt:lpstr>Dictionary</vt:lpstr>
      <vt:lpstr>dict – 型態</vt:lpstr>
      <vt:lpstr>dict – 宣告</vt:lpstr>
      <vt:lpstr>dict – 取值</vt:lpstr>
      <vt:lpstr>The in operator</vt:lpstr>
      <vt:lpstr>dict – operators</vt:lpstr>
      <vt:lpstr>Practice</vt:lpstr>
      <vt:lpstr>Practice 1</vt:lpstr>
      <vt:lpstr>Practice 1</vt:lpstr>
      <vt:lpstr>PowerPoint 簡報</vt:lpstr>
      <vt:lpstr>Practice 2</vt:lpstr>
      <vt:lpstr>PowerPoint 簡報</vt:lpstr>
      <vt:lpstr>Set</vt:lpstr>
      <vt:lpstr>set - 型態</vt:lpstr>
      <vt:lpstr>set - immutable 性質</vt:lpstr>
      <vt:lpstr>set - operators</vt:lpstr>
      <vt:lpstr>set 和 list 之間的轉換</vt:lpstr>
      <vt:lpstr>Practice</vt:lpstr>
      <vt:lpstr>Practice 3</vt:lpstr>
      <vt:lpstr>Practice 3 (cont.)</vt:lpstr>
      <vt:lpstr>Practice 3 (cont.)</vt:lpstr>
      <vt:lpstr>PowerPoint 簡報</vt:lpstr>
      <vt:lpstr>Datetime</vt:lpstr>
      <vt:lpstr>datetime 介紹</vt:lpstr>
      <vt:lpstr>datetime 抓取資料</vt:lpstr>
      <vt:lpstr>datetime 抓取資料</vt:lpstr>
      <vt:lpstr>datetime 運算</vt:lpstr>
      <vt:lpstr>datetime 和 str 間轉換</vt:lpstr>
      <vt:lpstr>Practice</vt:lpstr>
      <vt:lpstr>Practice 4</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107-1 商管程式設計 助教工作說明</dc:title>
  <dc:creator>允頎 鄭</dc:creator>
  <cp:lastModifiedBy>筑媛 楊</cp:lastModifiedBy>
  <cp:revision>206</cp:revision>
  <dcterms:created xsi:type="dcterms:W3CDTF">2018-09-03T14:56:15Z</dcterms:created>
  <dcterms:modified xsi:type="dcterms:W3CDTF">2019-04-24T12:16:48Z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