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99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37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25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14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873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043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55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213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0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2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73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5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45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69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70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57BDA1-3F6D-459D-BA5D-8C1E78603CBD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6D3A34-5848-43D3-B3EA-38DD75DE5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4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  <p:sldLayoutId id="21474839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Алгоритмы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u-RU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Дейкстры</a:t>
            </a:r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и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A*</a:t>
            </a:r>
            <a:endParaRPr lang="ru-RU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Курсовой проект</a:t>
            </a:r>
          </a:p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студента гр. ПРГ.ИС.2.2</a:t>
            </a:r>
          </a:p>
          <a:p>
            <a:r>
              <a:rPr lang="ru-RU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Приходько Евгения</a:t>
            </a:r>
          </a:p>
        </p:txBody>
      </p:sp>
    </p:spTree>
    <p:extLst>
      <p:ext uri="{BB962C8B-B14F-4D97-AF65-F5344CB8AC3E}">
        <p14:creationId xmlns:p14="http://schemas.microsoft.com/office/powerpoint/2010/main" val="5724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65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</TotalTime>
  <Words>9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 Unicode MS</vt:lpstr>
      <vt:lpstr>Arial</vt:lpstr>
      <vt:lpstr>Corbel</vt:lpstr>
      <vt:lpstr>Параллакс</vt:lpstr>
      <vt:lpstr>Алгоритмы  Дейкстры и A*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 Дейкстры и A*</dc:title>
  <dc:creator>fckrsns</dc:creator>
  <cp:lastModifiedBy>fckrsns</cp:lastModifiedBy>
  <cp:revision>1</cp:revision>
  <dcterms:created xsi:type="dcterms:W3CDTF">2016-01-11T20:36:45Z</dcterms:created>
  <dcterms:modified xsi:type="dcterms:W3CDTF">2016-01-11T20:40:39Z</dcterms:modified>
</cp:coreProperties>
</file>