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7"/>
  </p:notesMasterIdLst>
  <p:sldIdLst>
    <p:sldId id="256" r:id="rId2"/>
    <p:sldId id="261" r:id="rId3"/>
    <p:sldId id="262" r:id="rId4"/>
    <p:sldId id="258" r:id="rId5"/>
    <p:sldId id="260" r:id="rId6"/>
    <p:sldId id="269" r:id="rId7"/>
    <p:sldId id="268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Исходы игр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4323712"/>
        <c:axId val="374033104"/>
      </c:barChart>
      <c:catAx>
        <c:axId val="38432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033104"/>
        <c:crosses val="autoZero"/>
        <c:auto val="1"/>
        <c:lblAlgn val="ctr"/>
        <c:lblOffset val="100"/>
        <c:noMultiLvlLbl val="0"/>
      </c:catAx>
      <c:valAx>
        <c:axId val="37403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Доля,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432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Среднее время принятия решения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Лист1!$B$13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Лист1!$A$14:$A$17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Лист1!$B$14:$B$17</c:f>
              <c:numCache>
                <c:formatCode>General</c:formatCode>
                <c:ptCount val="4"/>
                <c:pt idx="0">
                  <c:v>6</c:v>
                </c:pt>
                <c:pt idx="1">
                  <c:v>16</c:v>
                </c:pt>
                <c:pt idx="2">
                  <c:v>671</c:v>
                </c:pt>
                <c:pt idx="3">
                  <c:v>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839200"/>
        <c:axId val="91839760"/>
      </c:barChart>
      <c:catAx>
        <c:axId val="918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839760"/>
        <c:crosses val="autoZero"/>
        <c:auto val="1"/>
        <c:lblAlgn val="ctr"/>
        <c:lblOffset val="100"/>
        <c:noMultiLvlLbl val="0"/>
      </c:catAx>
      <c:valAx>
        <c:axId val="9183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83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Нанесенный и полученный урона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</c:ser>
        <c:ser>
          <c:idx val="1"/>
          <c:order val="1"/>
          <c:tx>
            <c:strRef>
              <c:f>Лист1!$C$22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Лист1!$C$23:$C$26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035392"/>
        <c:axId val="464035952"/>
      </c:barChart>
      <c:catAx>
        <c:axId val="46403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4035952"/>
        <c:crosses val="autoZero"/>
        <c:auto val="1"/>
        <c:lblAlgn val="ctr"/>
        <c:lblOffset val="100"/>
        <c:noMultiLvlLbl val="0"/>
      </c:catAx>
      <c:valAx>
        <c:axId val="46403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урона, </a:t>
                </a:r>
                <a:r>
                  <a:rPr lang="en-US" baseline="0"/>
                  <a:t>HP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403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Доля игр, когда была взята аптечка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Лист1!$B$29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Лист1!$A$30:$A$33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Лист1!$B$30:$B$33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6957296"/>
        <c:axId val="376957856"/>
      </c:barChart>
      <c:catAx>
        <c:axId val="37695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957856"/>
        <c:crosses val="autoZero"/>
        <c:auto val="1"/>
        <c:lblAlgn val="ctr"/>
        <c:lblOffset val="100"/>
        <c:noMultiLvlLbl val="0"/>
      </c:catAx>
      <c:valAx>
        <c:axId val="37695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</a:t>
                </a:r>
                <a:r>
                  <a:rPr lang="ru-RU" baseline="0"/>
                  <a:t> игр, %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95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9336-26CE-4B57-BE96-0C860D2E4682}" type="datetime1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8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CAC3-6155-4243-BBEE-4A96D6A1DCB6}" type="datetime1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6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7DC6-99DF-4817-86B5-72A98316B269}" type="datetime1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46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6CD-62A3-47B6-A842-C54262CF01DB}" type="datetime1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4407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F06-5892-469D-9351-079C0D419E31}" type="datetime1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9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0050-4D51-451B-86ED-6483E2653179}" type="datetime1">
              <a:rPr lang="ru-RU" smtClean="0"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47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801-5066-4B21-9747-9D10AE46B97F}" type="datetime1">
              <a:rPr lang="ru-RU" smtClean="0"/>
              <a:t>28.05.2017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3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A3-6987-481C-BAB1-3BCBF95662D2}" type="datetime1">
              <a:rPr lang="ru-RU" smtClean="0"/>
              <a:t>28.05.2017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625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B8D8-37A6-448B-95B5-2C8ADAD89A64}" type="datetime1">
              <a:rPr lang="ru-RU" smtClean="0"/>
              <a:t>28.05.2017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69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45F94C-093F-413B-8D96-462C1AC55431}" type="datetime1">
              <a:rPr lang="ru-RU" smtClean="0"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61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5FF3-79E2-41C2-B536-04978EC07CD7}" type="datetime1">
              <a:rPr lang="ru-RU" smtClean="0"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20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F1A07D-885E-4018-BCC4-531921C68FC1}" type="datetime1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r>
              <a:rPr lang="en-US" dirty="0" smtClean="0"/>
              <a:t> </a:t>
            </a:r>
            <a:r>
              <a:rPr lang="ru-RU" dirty="0" smtClean="0"/>
              <a:t>из 30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3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приходько</a:t>
            </a:r>
            <a:r>
              <a:rPr lang="ru-RU" dirty="0" smtClean="0"/>
              <a:t> </a:t>
            </a:r>
            <a:r>
              <a:rPr lang="ru-RU" dirty="0" err="1" smtClean="0"/>
              <a:t>евгений</a:t>
            </a:r>
            <a:r>
              <a:rPr lang="ru-RU" dirty="0" smtClean="0"/>
              <a:t> </a:t>
            </a:r>
            <a:r>
              <a:rPr lang="ru-RU" dirty="0" err="1" smtClean="0"/>
              <a:t>владимирович</a:t>
            </a:r>
            <a:endParaRPr lang="ru-RU" dirty="0" smtClean="0"/>
          </a:p>
          <a:p>
            <a:r>
              <a:rPr lang="ru-RU" dirty="0" smtClean="0"/>
              <a:t>Руководитель: доцент, к.т.н., пак </a:t>
            </a:r>
            <a:r>
              <a:rPr lang="ru-RU" dirty="0" err="1" smtClean="0"/>
              <a:t>вадим</a:t>
            </a:r>
            <a:r>
              <a:rPr lang="ru-RU" dirty="0" smtClean="0"/>
              <a:t> </a:t>
            </a:r>
            <a:r>
              <a:rPr lang="ru-RU" dirty="0" err="1" smtClean="0"/>
              <a:t>геннадьевич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Определения, примеры использования</a:t>
            </a:r>
          </a:p>
          <a:p>
            <a:r>
              <a:rPr lang="ru-RU" dirty="0" smtClean="0"/>
              <a:t>Реализация агента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55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Определения, примеры использования</a:t>
            </a:r>
          </a:p>
          <a:p>
            <a:r>
              <a:rPr lang="ru-RU" dirty="0" smtClean="0"/>
              <a:t>Реализация агента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94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Сравнение агентов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ботов друг против друга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Основные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Процент побед/поражений/ничьих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Среднее время принятия </a:t>
            </a:r>
            <a:r>
              <a:rPr lang="ru-RU" dirty="0" smtClean="0"/>
              <a:t>решения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нанесенного и полученного урона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Взята ли аптечка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2386059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7244633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37075" cy="145075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678865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045638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Реализованы общие компоненты для управления агентом.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Рассмотрены 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них. Определены состояния автомата и переходы между ними.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деревья 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Определены узлы дерева и его структура.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Определены входные и выходные переменные, сформулированы правила вывода.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нейронные 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Выбрана оптимальная архитектура нейронной сети.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Проведены испытания агентов (игра ботов друг против друга) и собрана статистика.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Собранные данные проанализированы и на их основе произведено сравнение методов и алгоритмов принятия решений.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48937" y="1845734"/>
            <a:ext cx="5286102" cy="4023360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образов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голоса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Экспертные системы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Промышленные контроллеры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Системы «Умный дом»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Робототехника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Игровые боты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86627"/>
            <a:ext cx="5303522" cy="35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Актуальность и научный интерес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Интеллектуальные системы широко распространены и активно развиваются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 открытом доступе нет материалов, сравнивающих различные методы и алгоритмы принятия решений, используемых в интеллектуальных системах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Сравнивать методы необходимо на примере конкретной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Задача, рассматриваемая в данной работе: выбор архитектуры для ботов в компьютерной игре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Индустрия видеоигр – наукоемкая область, быстро развивающаяся как </a:t>
            </a:r>
            <a:r>
              <a:rPr lang="ru-RU" dirty="0"/>
              <a:t>в коммерческом </a:t>
            </a:r>
            <a:r>
              <a:rPr lang="ru-RU" dirty="0" smtClean="0"/>
              <a:t>плане, так и в плане технологий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24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Цель и задачи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Цель работы: </a:t>
            </a:r>
            <a:r>
              <a:rPr lang="ru-RU" dirty="0"/>
              <a:t>исследование методов моделирования принятия решений на примере ботов в компьютерной </a:t>
            </a:r>
            <a:r>
              <a:rPr lang="ru-RU" dirty="0" smtClean="0"/>
              <a:t>игре.</a:t>
            </a:r>
            <a:endParaRPr lang="ru-RU" dirty="0"/>
          </a:p>
          <a:p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и реализовать общие компоненты для управления агентами (датчики и исполнительные механизмы);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существующие 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игровых ботов, 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Компьютерная игра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Жанр: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Классификация: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Симметричная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 нулевой суммой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 неполной информацией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Правила: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 каждого агента 100 очков здоровья. Выстрелы 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агент считается проигравшим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Укрытия блокируют половину выстрелов, если стрелок не стоит близко к нему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14" y="1845734"/>
            <a:ext cx="4223656" cy="42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648892" cy="4023360"/>
          </a:xfrm>
        </p:spPr>
        <p:txBody>
          <a:bodyPr/>
          <a:lstStyle/>
          <a:p>
            <a:r>
              <a:rPr lang="ru-RU" dirty="0" smtClean="0"/>
              <a:t>Движение и стрельба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055" y="1933628"/>
            <a:ext cx="5529625" cy="40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Анализ местности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48" y="1845734"/>
            <a:ext cx="4188822" cy="41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Определения, примеры использования</a:t>
            </a:r>
          </a:p>
          <a:p>
            <a:r>
              <a:rPr lang="ru-RU" dirty="0" smtClean="0"/>
              <a:t>Реализация агента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80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Определения, примеры использования</a:t>
            </a:r>
          </a:p>
          <a:p>
            <a:r>
              <a:rPr lang="ru-RU" dirty="0" smtClean="0"/>
              <a:t>Реализация агента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199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528</Words>
  <Application>Microsoft Office PowerPoint</Application>
  <PresentationFormat>Широкоэкранный</PresentationFormat>
  <Paragraphs>103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Ретро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Актуальность и научный интерес работы</vt:lpstr>
      <vt:lpstr>Цель и задачи</vt:lpstr>
      <vt:lpstr>Платформа для исследования методов и алгоритмов принятия решений</vt:lpstr>
      <vt:lpstr>Общие компоненты для управления агентом</vt:lpstr>
      <vt:lpstr>Общие компоненты для управления агентом</vt:lpstr>
      <vt:lpstr>Конечные автоматы</vt:lpstr>
      <vt:lpstr>Деревья поведения</vt:lpstr>
      <vt:lpstr>Нечеткая логика</vt:lpstr>
      <vt:lpstr>Нейронные сети</vt:lpstr>
      <vt:lpstr>Сравнение агентов</vt:lpstr>
      <vt:lpstr>Сравнение агентов (основные критерии)</vt:lpstr>
      <vt:lpstr>Сравнение агентов (дополнительные критерии)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fckrsns</cp:lastModifiedBy>
  <cp:revision>16</cp:revision>
  <dcterms:created xsi:type="dcterms:W3CDTF">2017-05-28T20:33:48Z</dcterms:created>
  <dcterms:modified xsi:type="dcterms:W3CDTF">2017-05-28T22:05:23Z</dcterms:modified>
</cp:coreProperties>
</file>